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f433707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7f433707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f433707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7f433707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433707e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7f433707e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f433707e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7f433707e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f433707e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7f433707e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f433707e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7f433707e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f433707e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7f433707e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f433707e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7f433707e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f433707e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7f433707e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f433707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7f433707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ebf12fbb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7ebf12fbb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dbff9be95_7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5dbff9be95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9c88a6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649c88a6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f433707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7f433707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433707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7f433707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f433707e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7f433707e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f433707e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7f433707e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433707e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7f433707e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6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2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ages.collegeboard.org/collegeboard-covid-19-updates" TargetMode="External"/><Relationship Id="rId13" Type="http://schemas.openxmlformats.org/officeDocument/2006/relationships/hyperlink" Target="https://www.spectrum.com/wifi-hotspots" TargetMode="External"/><Relationship Id="rId3" Type="http://schemas.openxmlformats.org/officeDocument/2006/relationships/hyperlink" Target="https://www.calm.com/" TargetMode="External"/><Relationship Id="rId7" Type="http://schemas.openxmlformats.org/officeDocument/2006/relationships/hyperlink" Target="https://www.naviance.com/resources/entry/naviance-coronavirus-update" TargetMode="External"/><Relationship Id="rId12" Type="http://schemas.openxmlformats.org/officeDocument/2006/relationships/hyperlink" Target="https://www.cdc.gov/coronavirus/2019-ncov/community/schools-childcare/index.html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://khanacademy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counselor.org/school-counselors/professional-development/learn-more/coronavirus-resources" TargetMode="External"/><Relationship Id="rId11" Type="http://schemas.openxmlformats.org/officeDocument/2006/relationships/hyperlink" Target="https://www.fastweb.com/student-news/coronavirus/articles" TargetMode="External"/><Relationship Id="rId5" Type="http://schemas.openxmlformats.org/officeDocument/2006/relationships/hyperlink" Target="http://psychcentral.com" TargetMode="External"/><Relationship Id="rId15" Type="http://schemas.openxmlformats.org/officeDocument/2006/relationships/hyperlink" Target="http://meet.google.com" TargetMode="External"/><Relationship Id="rId10" Type="http://schemas.openxmlformats.org/officeDocument/2006/relationships/hyperlink" Target="https://www.nacacnet.org/news--publications/newsroom/press-releases/nacac-update-coronavirus/" TargetMode="External"/><Relationship Id="rId4" Type="http://schemas.openxmlformats.org/officeDocument/2006/relationships/hyperlink" Target="https://casel.org/resources/" TargetMode="External"/><Relationship Id="rId9" Type="http://schemas.openxmlformats.org/officeDocument/2006/relationships/hyperlink" Target="https://www.act.org/content/act/en/covid-19.html" TargetMode="External"/><Relationship Id="rId14" Type="http://schemas.openxmlformats.org/officeDocument/2006/relationships/hyperlink" Target="http://zoom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ctrTitle"/>
          </p:nvPr>
        </p:nvSpPr>
        <p:spPr>
          <a:xfrm>
            <a:off x="2189625" y="1610400"/>
            <a:ext cx="11196900" cy="1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4200" b="1"/>
              <a:t>SCHOOL COUNSELING </a:t>
            </a:r>
            <a:endParaRPr sz="4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4200" b="1"/>
              <a:t>FROM A DISTANCE:</a:t>
            </a:r>
            <a:r>
              <a:rPr lang="en-US" sz="4200"/>
              <a:t>  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4200"/>
              <a:t>SUPPORTING STUDENTS 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4200"/>
              <a:t>DURING COVID-19</a:t>
            </a:r>
            <a:endParaRPr sz="4200"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1048375" y="3933030"/>
            <a:ext cx="94488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Mr. Brian Coleman, LCPC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i="1"/>
              <a:t>2019 Nation School Counselor of the Year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l="63514" t="6363" r="10559" b="52999"/>
          <a:stretch/>
        </p:blipFill>
        <p:spPr>
          <a:xfrm>
            <a:off x="3535300" y="5342175"/>
            <a:ext cx="683450" cy="6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l="35386" t="11885" r="36899" b="51499"/>
          <a:stretch/>
        </p:blipFill>
        <p:spPr>
          <a:xfrm>
            <a:off x="4099800" y="5412875"/>
            <a:ext cx="810800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3358575" y="5923875"/>
            <a:ext cx="19206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Century Gothic"/>
                <a:ea typeface="Century Gothic"/>
                <a:cs typeface="Century Gothic"/>
                <a:sym typeface="Century Gothic"/>
              </a:rPr>
              <a:t>@mrbriancoleman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4550" y="0"/>
            <a:ext cx="4125175" cy="41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601575" y="18160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COMMUNICATION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information do I need to share with my key stakeholders at this stage? 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communications obstacles might exist in our rollout strategy?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will I communicate with my target audiences of support during the period of closure?  What are the legal/ethical implications of this strategy?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146" y="4264346"/>
            <a:ext cx="2593650" cy="25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5271" y="4226321"/>
            <a:ext cx="2631675" cy="26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481250" y="18160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COMMUNITY NEEDS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are the needs of my target audiences of support?  How might their needs differ?   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data/metrics am I using to assess the aforementioned needs?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issues of equity/inclusivity/access do I need to address in order to support my target audiences?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can I progress monitor their needs during this period of closure?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6450" y="4820650"/>
            <a:ext cx="2037350" cy="20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745950" y="16531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COUNSELING PROGRAM GOALS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programming did you </a:t>
            </a:r>
            <a:r>
              <a:rPr lang="en-US" i="1"/>
              <a:t>already</a:t>
            </a:r>
            <a:r>
              <a:rPr lang="en-US"/>
              <a:t> have scheduled for your target audiences at this stage in the year?  Which aspects of that programming can be reworked for distance learning/intervention/support? 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have current events impacted your program goals and intervention strategy?  What workarounds exist?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tools and resources do you need to implement your revised goals at this stage?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DOMAINS OF SUPPORT 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ACADEMIC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Transcript/Credit-Review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Scheduling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Enrichment/E-Learning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Teacher/Family Collaboration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Tertiary Skill Development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E-Credit Recovery/Acceleration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Scheduling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7473" y="4505498"/>
            <a:ext cx="2245475" cy="22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DOMAINS OF SUPPORT 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PERSONAL/SOCIAL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Crisis Triage and Responsive Services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Consultation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Skill Development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Self-Care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Individual Student Planning</a:t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9775" y="4243125"/>
            <a:ext cx="2446425" cy="24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DOMAINS OF SUPPORT </a:t>
            </a:r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COLLEGE/CAREER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Career/Interest/College/Financial Aid Research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Mock Job/Enrichment Interviews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Phone/Remote Informational Interviews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Summer Program/Enrichment Research and Application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Resume-Building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Self-Assessments and Letters of Recommendations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ACTION STEPS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Review pertinent federal/state/district guidelines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Identify/revise core program objectives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Consult w/key stakeholders on goals/expectations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Communicate plan to target audiences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Implement distance counseling programming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Progress monitor and revise as needed</a:t>
            </a:r>
            <a:endParaRPr/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050" y="4968250"/>
            <a:ext cx="1889760" cy="188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1226850" y="2414725"/>
            <a:ext cx="101814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/>
              <a:t>WAIT… WHAT ABOUT YOU? </a:t>
            </a:r>
            <a:endParaRPr sz="6000"/>
          </a:p>
        </p:txBody>
      </p:sp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900" y="3885400"/>
            <a:ext cx="2972602" cy="297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SELF-CARE</a:t>
            </a:r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PHYSICAL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EMOTIONAL/PSYCHOLOGICAL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SPIRITUAL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DAILY STRUCTURE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/>
          </a:p>
          <a:p>
            <a:pPr marL="45720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MODELING IS KEY - LEAD WITH INTENTION!</a:t>
            </a:r>
            <a:endParaRPr i="1"/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47923"/>
            <a:ext cx="2310075" cy="23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3174025" y="2460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685800" y="1262100"/>
            <a:ext cx="3943500" cy="4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SEL RESOURCES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CALM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CASEL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HOTLINES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ASCA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COLLEGE/CAREER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NAVIANCE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COLLEGEBOARD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ACT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0"/>
              </a:rPr>
              <a:t>NACAC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1"/>
              </a:rPr>
              <a:t>FASTWEB</a:t>
            </a:r>
            <a:endParaRPr/>
          </a:p>
          <a:p>
            <a:pPr marL="45720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8113150" y="1262099"/>
            <a:ext cx="3534900" cy="4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COVID-19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2"/>
              </a:rPr>
              <a:t>CDC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8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INTERNET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3"/>
              </a:rPr>
              <a:t>SPECTRUM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3"/>
              </a:rPr>
              <a:t>COMCAST</a:t>
            </a:r>
            <a:endParaRPr/>
          </a:p>
          <a:p>
            <a:pPr marL="45720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4452225" y="1262099"/>
            <a:ext cx="3534900" cy="4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COMMUNICATION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4"/>
              </a:rPr>
              <a:t>ZOOM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5"/>
              </a:rPr>
              <a:t>GOOGLE MEET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ACADEMIC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6"/>
              </a:rPr>
              <a:t>KHAN ACADEMY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DISCLAIMERS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WHERE TO BEGIN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DOMAINS OF SUPPORT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ACTION STEPS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SELF-CARE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RESOURCES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Q&amp;A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551" y="3555276"/>
            <a:ext cx="3302725" cy="33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1571700" y="2520225"/>
            <a:ext cx="9048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/>
              <a:t>#DoTheNextRightThing</a:t>
            </a:r>
            <a:endParaRPr sz="6000"/>
          </a:p>
        </p:txBody>
      </p:sp>
      <p:pic>
        <p:nvPicPr>
          <p:cNvPr id="277" name="Google Shape;2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900" y="3885400"/>
            <a:ext cx="2972602" cy="297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body" idx="1"/>
          </p:nvPr>
        </p:nvSpPr>
        <p:spPr>
          <a:xfrm>
            <a:off x="1609699" y="1839292"/>
            <a:ext cx="8855100" cy="16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Questions?  </a:t>
            </a:r>
            <a:endParaRPr/>
          </a:p>
        </p:txBody>
      </p:sp>
      <p:pic>
        <p:nvPicPr>
          <p:cNvPr id="283" name="Google Shape;283;p39"/>
          <p:cNvPicPr preferRelativeResize="0"/>
          <p:nvPr/>
        </p:nvPicPr>
        <p:blipFill rotWithShape="1">
          <a:blip r:embed="rId3">
            <a:alphaModFix/>
          </a:blip>
          <a:srcRect l="63514" t="6363" r="10559" b="52999"/>
          <a:stretch/>
        </p:blipFill>
        <p:spPr>
          <a:xfrm>
            <a:off x="10247400" y="5706950"/>
            <a:ext cx="683450" cy="6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 rotWithShape="1">
          <a:blip r:embed="rId3">
            <a:alphaModFix/>
          </a:blip>
          <a:srcRect l="35386" t="11885" r="36899" b="51499"/>
          <a:stretch/>
        </p:blipFill>
        <p:spPr>
          <a:xfrm>
            <a:off x="10811900" y="5777650"/>
            <a:ext cx="810800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/>
          <p:nvPr/>
        </p:nvSpPr>
        <p:spPr>
          <a:xfrm>
            <a:off x="10070675" y="6288650"/>
            <a:ext cx="19206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Century Gothic"/>
                <a:ea typeface="Century Gothic"/>
                <a:cs typeface="Century Gothic"/>
                <a:sym typeface="Century Gothic"/>
              </a:rPr>
              <a:t>@mrbriancoleman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198" y="3062375"/>
            <a:ext cx="3795625" cy="37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DISCLAIMERS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UNIVERSALITY LIMITS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POLICY/LAW FIRST! 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SHORT-TERM SUPPORTS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QUESTIONS OVER ANSWERS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5700" y="3887825"/>
            <a:ext cx="2909800" cy="29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1143000" y="3277402"/>
            <a:ext cx="10820400" cy="95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CUSTOMIZE!  CUSTOMIZE!  CUSTOMIZE! 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600" y="4541350"/>
            <a:ext cx="2305000" cy="2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POLICIES/LAWS/ETHICS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EXPECTATIONS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KEY STAKEHOLDERS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TECHNOLOGY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COMMUNICATION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COMMUNITY NEEDS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COUNSELING PROGRAM GOALS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169" y="3720969"/>
            <a:ext cx="3137025" cy="31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POLICIES/LAWS/ETHICS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guidelines am I receiving at the national and local levels?  Are they consistent?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 my ethical and legal obligations inform my remote work strategy?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support resources are available to clear up any confusion that I may have? 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EXPECTATIONS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does my administration expect me do under the present conditions?  How do these expectations sync up with union/district/state/federal guidelines (and my legal/ethical obligations?) 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Based on how I understand my own school counseling identity, what do I expect of myself and/or my team during this period of closure? 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what extent will I be available during the period of closure (and in what ways?)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KEY STAKEHOLDERS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Who do I need to collaborate with in order to devise and implement an intervention/program strategy? 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Who are my target audiences of support? Why?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0873" y="4541073"/>
            <a:ext cx="2316925" cy="23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3187200" y="52304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WHERE TO BEGIN? 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TECHNOLOGY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technology tools do I have access to during the period of closure? 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tools do my key stakeholders have access to?   Any inconsistencies?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legal/ethical considerations do I need to make when assessing the appropriate tools and resources? 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9323" y="4415573"/>
            <a:ext cx="2342950" cy="23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Widescreen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SCHOOL COUNSELING  FROM A DISTANCE:   SUPPORTING STUDENTS  DURING COVID-19</vt:lpstr>
      <vt:lpstr>OVERVIEW</vt:lpstr>
      <vt:lpstr>DISCLAIMERS</vt:lpstr>
      <vt:lpstr>PowerPoint Presentation</vt:lpstr>
      <vt:lpstr>WHERE TO BEGIN? </vt:lpstr>
      <vt:lpstr>WHERE TO BEGIN? </vt:lpstr>
      <vt:lpstr>WHERE TO BEGIN? </vt:lpstr>
      <vt:lpstr>WHERE TO BEGIN? </vt:lpstr>
      <vt:lpstr>WHERE TO BEGIN? </vt:lpstr>
      <vt:lpstr>WHERE TO BEGIN? </vt:lpstr>
      <vt:lpstr>WHERE TO BEGIN? </vt:lpstr>
      <vt:lpstr>WHERE TO BEGIN? </vt:lpstr>
      <vt:lpstr>DOMAINS OF SUPPORT </vt:lpstr>
      <vt:lpstr>DOMAINS OF SUPPORT </vt:lpstr>
      <vt:lpstr>DOMAINS OF SUPPORT </vt:lpstr>
      <vt:lpstr>ACTION STEPS</vt:lpstr>
      <vt:lpstr>PowerPoint Presentation</vt:lpstr>
      <vt:lpstr>SELF-CARE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COUNSELING  FROM A DISTANCE:   SUPPORTING STUDENTS  DURING COVID-19</dc:title>
  <dc:creator>AliceAnne Bailey</dc:creator>
  <cp:lastModifiedBy>Alice Anne Bailey</cp:lastModifiedBy>
  <cp:revision>1</cp:revision>
  <dcterms:modified xsi:type="dcterms:W3CDTF">2020-03-20T18:49:33Z</dcterms:modified>
</cp:coreProperties>
</file>