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2"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1" d="100"/>
          <a:sy n="51" d="100"/>
        </p:scale>
        <p:origin x="1818"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wireframeOverlay-Home.png"/>
          <p:cNvPicPr>
            <a:picLocks noChangeAspect="1"/>
          </p:cNvPicPr>
          <p:nvPr/>
        </p:nvPicPr>
        <p:blipFill>
          <a:blip r:embed="rId2"/>
          <a:srcRect t="-93973"/>
          <a:stretch>
            <a:fillRect/>
          </a:stretch>
        </p:blipFill>
        <p:spPr>
          <a:xfrm>
            <a:off x="179294" y="1183341"/>
            <a:ext cx="8787384" cy="5276725"/>
          </a:xfrm>
          <a:prstGeom prst="rect">
            <a:avLst/>
          </a:prstGeom>
          <a:gradFill>
            <a:gsLst>
              <a:gs pos="0">
                <a:schemeClr val="tx2"/>
              </a:gs>
              <a:gs pos="100000">
                <a:schemeClr val="bg2"/>
              </a:gs>
            </a:gsLst>
            <a:lin ang="5400000" scaled="0"/>
          </a:gradFill>
        </p:spPr>
      </p:pic>
      <p:sp>
        <p:nvSpPr>
          <p:cNvPr id="2" name="Title 1"/>
          <p:cNvSpPr>
            <a:spLocks noGrp="1"/>
          </p:cNvSpPr>
          <p:nvPr>
            <p:ph type="ctrTitle"/>
          </p:nvPr>
        </p:nvSpPr>
        <p:spPr>
          <a:xfrm>
            <a:off x="417513" y="2168338"/>
            <a:ext cx="8307387" cy="1619250"/>
          </a:xfrm>
        </p:spPr>
        <p:txBody>
          <a:bodyPr/>
          <a:lstStyle>
            <a:lvl1pPr algn="ctr">
              <a:defRPr sz="4800"/>
            </a:lvl1pPr>
          </a:lstStyle>
          <a:p>
            <a:r>
              <a:rPr lang="en-US"/>
              <a:t>Click to edit Master title style</a:t>
            </a:r>
            <a:endParaRPr/>
          </a:p>
        </p:txBody>
      </p:sp>
      <p:sp>
        <p:nvSpPr>
          <p:cNvPr id="3" name="Subtitle 2"/>
          <p:cNvSpPr>
            <a:spLocks noGrp="1"/>
          </p:cNvSpPr>
          <p:nvPr>
            <p:ph type="subTitle" idx="1"/>
          </p:nvPr>
        </p:nvSpPr>
        <p:spPr>
          <a:xfrm>
            <a:off x="417513" y="3810000"/>
            <a:ext cx="8307387" cy="753036"/>
          </a:xfrm>
        </p:spPr>
        <p:txBody>
          <a:bodyPr>
            <a:normAutofit/>
          </a:bodyPr>
          <a:lstStyle>
            <a:lvl1pPr marL="0" indent="0" algn="ctr">
              <a:spcBef>
                <a:spcPts val="3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pic>
        <p:nvPicPr>
          <p:cNvPr id="8" name="Picture 7" descr="DirectionalButtons-RightOnly.png"/>
          <p:cNvPicPr>
            <a:picLocks noChangeAspect="1"/>
          </p:cNvPicPr>
          <p:nvPr/>
        </p:nvPicPr>
        <p:blipFill>
          <a:blip r:embed="rId3"/>
          <a:stretch>
            <a:fillRect/>
          </a:stretch>
        </p:blipFill>
        <p:spPr>
          <a:xfrm>
            <a:off x="7822266" y="533400"/>
            <a:ext cx="752475" cy="352425"/>
          </a:xfrm>
          <a:prstGeom prst="rect">
            <a:avLst/>
          </a:prstGeom>
        </p:spPr>
      </p:pic>
      <p:sp>
        <p:nvSpPr>
          <p:cNvPr id="9" name="Slide Number Placeholder 5"/>
          <p:cNvSpPr>
            <a:spLocks noGrp="1"/>
          </p:cNvSpPr>
          <p:nvPr>
            <p:ph type="sldNum" sz="quarter" idx="12"/>
          </p:nvPr>
        </p:nvSpPr>
        <p:spPr>
          <a:xfrm>
            <a:off x="8382000" y="1219200"/>
            <a:ext cx="533400" cy="365125"/>
          </a:xfrm>
        </p:spPr>
        <p:txBody>
          <a:bodyPr/>
          <a:lstStyle/>
          <a:p>
            <a:fld id="{886BB73A-582F-4420-9A14-CB10A2B2E5E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a:xfrm>
            <a:off x="416859" y="1466850"/>
            <a:ext cx="8308039" cy="1128432"/>
          </a:xfrm>
        </p:spPr>
        <p:txBody>
          <a:bodyPr vert="horz" lIns="91440" tIns="45720" rIns="91440" bIns="45720" rtlCol="0" anchor="b" anchorCtr="0">
            <a:noAutofit/>
          </a:bodyPr>
          <a:lstStyle>
            <a:lvl1pPr algn="l" defTabSz="914400" rtl="0" eaLnBrk="1" latinLnBrk="0" hangingPunct="1">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4007224" y="2623296"/>
            <a:ext cx="4717676" cy="38312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430213" y="2770187"/>
            <a:ext cx="3429093" cy="3576825"/>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pic>
        <p:nvPicPr>
          <p:cNvPr id="9" name="Picture 8" descr="wireframeOverlay-PCVertical.png"/>
          <p:cNvPicPr>
            <a:picLocks noChangeAspect="1"/>
          </p:cNvPicPr>
          <p:nvPr/>
        </p:nvPicPr>
        <p:blipFill>
          <a:blip r:embed="rId2"/>
          <a:srcRect b="-123309"/>
          <a:stretch>
            <a:fillRect/>
          </a:stretch>
        </p:blipFill>
        <p:spPr>
          <a:xfrm>
            <a:off x="182880" y="1179575"/>
            <a:ext cx="5133975" cy="5275013"/>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6859" y="1680882"/>
            <a:ext cx="4313891" cy="1162050"/>
          </a:xfrm>
        </p:spPr>
        <p:txBody>
          <a:bodyPr anchor="b"/>
          <a:lstStyle>
            <a:lvl1pPr algn="l">
              <a:defRPr sz="2800" b="0">
                <a:solidFill>
                  <a:schemeClr val="bg1"/>
                </a:solidFill>
              </a:defRPr>
            </a:lvl1pPr>
          </a:lstStyle>
          <a:p>
            <a:r>
              <a:rPr lang="en-US"/>
              <a:t>Click to edit Master title style</a:t>
            </a:r>
            <a:endParaRPr dirty="0"/>
          </a:p>
        </p:txBody>
      </p:sp>
      <p:sp>
        <p:nvSpPr>
          <p:cNvPr id="4" name="Text Placeholder 3"/>
          <p:cNvSpPr>
            <a:spLocks noGrp="1"/>
          </p:cNvSpPr>
          <p:nvPr>
            <p:ph type="body" sz="half" idx="2"/>
          </p:nvPr>
        </p:nvSpPr>
        <p:spPr>
          <a:xfrm>
            <a:off x="416859" y="2837329"/>
            <a:ext cx="4313891" cy="3415834"/>
          </a:xfrm>
        </p:spPr>
        <p:txBody>
          <a:bodyPr>
            <a:normAutofit/>
          </a:bodyPr>
          <a:lstStyle>
            <a:lvl1pPr marL="0" indent="0">
              <a:lnSpc>
                <a:spcPct val="110000"/>
              </a:lnSpc>
              <a:spcBef>
                <a:spcPts val="6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
        <p:nvSpPr>
          <p:cNvPr id="11" name="Picture Placeholder 10"/>
          <p:cNvSpPr>
            <a:spLocks noGrp="1"/>
          </p:cNvSpPr>
          <p:nvPr>
            <p:ph type="pic" sz="quarter" idx="13"/>
          </p:nvPr>
        </p:nvSpPr>
        <p:spPr>
          <a:xfrm>
            <a:off x="5298140" y="1169894"/>
            <a:ext cx="3671047" cy="5276088"/>
          </a:xfrm>
        </p:spPr>
        <p:txBody>
          <a:bodyPr/>
          <a:lstStyle>
            <a:lvl1pPr>
              <a:buNone/>
              <a:defRPr/>
            </a:lvl1pPr>
          </a:lstStyle>
          <a:p>
            <a:r>
              <a:rPr lang="en-US"/>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11" name="Picture Placeholder 10"/>
          <p:cNvSpPr>
            <a:spLocks noGrp="1"/>
          </p:cNvSpPr>
          <p:nvPr>
            <p:ph type="pic" sz="quarter" idx="13"/>
          </p:nvPr>
        </p:nvSpPr>
        <p:spPr>
          <a:xfrm>
            <a:off x="182880" y="1169894"/>
            <a:ext cx="8787384" cy="2106706"/>
          </a:xfrm>
        </p:spPr>
        <p:txBody>
          <a:bodyPr/>
          <a:lstStyle>
            <a:lvl1pPr>
              <a:buNone/>
              <a:defRPr/>
            </a:lvl1pPr>
          </a:lstStyle>
          <a:p>
            <a:r>
              <a:rPr lang="en-US"/>
              <a:t>Drag picture to placeholder or click icon to add</a:t>
            </a:r>
            <a:endParaRPr/>
          </a:p>
        </p:txBody>
      </p:sp>
      <p:sp>
        <p:nvSpPr>
          <p:cNvPr id="10" name="Rectangle 9"/>
          <p:cNvSpPr/>
          <p:nvPr/>
        </p:nvSpPr>
        <p:spPr>
          <a:xfrm>
            <a:off x="182880" y="3281082"/>
            <a:ext cx="8787384" cy="3174582"/>
          </a:xfrm>
          <a:prstGeom prst="rect">
            <a:avLst/>
          </a:prstGeom>
          <a:gradFill>
            <a:gsLst>
              <a:gs pos="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859" y="3329268"/>
            <a:ext cx="8346141" cy="1014132"/>
          </a:xfrm>
        </p:spPr>
        <p:txBody>
          <a:bodyPr anchor="b"/>
          <a:lstStyle>
            <a:lvl1pPr algn="l">
              <a:defRPr sz="3600" b="0">
                <a:solidFill>
                  <a:schemeClr val="bg1"/>
                </a:solidFill>
              </a:defRPr>
            </a:lvl1pPr>
          </a:lstStyle>
          <a:p>
            <a:r>
              <a:rPr lang="en-US"/>
              <a:t>Click to edit Master title style</a:t>
            </a:r>
            <a:endParaRPr/>
          </a:p>
        </p:txBody>
      </p:sp>
      <p:sp>
        <p:nvSpPr>
          <p:cNvPr id="4" name="Text Placeholder 3"/>
          <p:cNvSpPr>
            <a:spLocks noGrp="1"/>
          </p:cNvSpPr>
          <p:nvPr>
            <p:ph type="body" sz="half" idx="2"/>
          </p:nvPr>
        </p:nvSpPr>
        <p:spPr>
          <a:xfrm>
            <a:off x="416859" y="4343399"/>
            <a:ext cx="8346141" cy="1909763"/>
          </a:xfrm>
        </p:spPr>
        <p:txBody>
          <a:bodyPr>
            <a:normAutofit/>
          </a:bodyPr>
          <a:lstStyle>
            <a:lvl1pPr marL="0" indent="0">
              <a:lnSpc>
                <a:spcPct val="110000"/>
              </a:lnSpc>
              <a:spcBef>
                <a:spcPts val="600"/>
              </a:spcBef>
              <a:buNone/>
              <a:defRPr sz="18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pic>
        <p:nvPicPr>
          <p:cNvPr id="9" name="Picture 8" descr="wireframeOverlay-PCVertical.png"/>
          <p:cNvPicPr>
            <a:picLocks noChangeAspect="1"/>
          </p:cNvPicPr>
          <p:nvPr/>
        </p:nvPicPr>
        <p:blipFill>
          <a:blip r:embed="rId2"/>
          <a:srcRect b="-123309"/>
          <a:stretch>
            <a:fillRect/>
          </a:stretch>
        </p:blipFill>
        <p:spPr>
          <a:xfrm>
            <a:off x="3835212" y="1179575"/>
            <a:ext cx="5133975" cy="5275013"/>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91000" y="1680882"/>
            <a:ext cx="4313891" cy="1162050"/>
          </a:xfrm>
        </p:spPr>
        <p:txBody>
          <a:bodyPr anchor="b"/>
          <a:lstStyle>
            <a:lvl1pPr algn="l">
              <a:defRPr sz="2800" b="0">
                <a:solidFill>
                  <a:schemeClr val="bg1"/>
                </a:solidFill>
              </a:defRPr>
            </a:lvl1pPr>
          </a:lstStyle>
          <a:p>
            <a:r>
              <a:rPr lang="en-US"/>
              <a:t>Click to edit Master title style</a:t>
            </a:r>
            <a:endParaRPr/>
          </a:p>
        </p:txBody>
      </p:sp>
      <p:sp>
        <p:nvSpPr>
          <p:cNvPr id="4" name="Text Placeholder 3"/>
          <p:cNvSpPr>
            <a:spLocks noGrp="1"/>
          </p:cNvSpPr>
          <p:nvPr>
            <p:ph type="body" sz="half" idx="2"/>
          </p:nvPr>
        </p:nvSpPr>
        <p:spPr>
          <a:xfrm>
            <a:off x="4191000" y="2837329"/>
            <a:ext cx="4313891" cy="3415834"/>
          </a:xfrm>
        </p:spPr>
        <p:txBody>
          <a:bodyPr>
            <a:normAutofit/>
          </a:bodyPr>
          <a:lstStyle>
            <a:lvl1pPr marL="0" indent="0">
              <a:lnSpc>
                <a:spcPct val="110000"/>
              </a:lnSpc>
              <a:spcBef>
                <a:spcPts val="6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
        <p:nvSpPr>
          <p:cNvPr id="8" name="Picture Placeholder 10"/>
          <p:cNvSpPr>
            <a:spLocks noGrp="1"/>
          </p:cNvSpPr>
          <p:nvPr>
            <p:ph type="pic" sz="quarter" idx="14"/>
          </p:nvPr>
        </p:nvSpPr>
        <p:spPr>
          <a:xfrm>
            <a:off x="182880" y="1179576"/>
            <a:ext cx="3671047" cy="2205318"/>
          </a:xfrm>
        </p:spPr>
        <p:txBody>
          <a:bodyPr/>
          <a:lstStyle>
            <a:lvl1pPr>
              <a:buNone/>
              <a:defRPr/>
            </a:lvl1pPr>
          </a:lstStyle>
          <a:p>
            <a:r>
              <a:rPr lang="en-US"/>
              <a:t>Drag picture to placeholder or click icon to add</a:t>
            </a:r>
            <a:endParaRPr/>
          </a:p>
        </p:txBody>
      </p:sp>
      <p:sp>
        <p:nvSpPr>
          <p:cNvPr id="10" name="Picture Placeholder 10"/>
          <p:cNvSpPr>
            <a:spLocks noGrp="1"/>
          </p:cNvSpPr>
          <p:nvPr>
            <p:ph type="pic" sz="quarter" idx="15"/>
          </p:nvPr>
        </p:nvSpPr>
        <p:spPr>
          <a:xfrm>
            <a:off x="2015983" y="3383280"/>
            <a:ext cx="1837944" cy="3072384"/>
          </a:xfrm>
        </p:spPr>
        <p:txBody>
          <a:bodyPr/>
          <a:lstStyle>
            <a:lvl1pPr>
              <a:buNone/>
              <a:defRPr/>
            </a:lvl1pPr>
          </a:lstStyle>
          <a:p>
            <a:r>
              <a:rPr lang="en-US"/>
              <a:t>Drag picture to placeholder or click icon to add</a:t>
            </a:r>
            <a:endParaRPr/>
          </a:p>
        </p:txBody>
      </p:sp>
      <p:sp>
        <p:nvSpPr>
          <p:cNvPr id="12" name="Picture Placeholder 10"/>
          <p:cNvSpPr>
            <a:spLocks noGrp="1"/>
          </p:cNvSpPr>
          <p:nvPr>
            <p:ph type="pic" sz="quarter" idx="16"/>
          </p:nvPr>
        </p:nvSpPr>
        <p:spPr>
          <a:xfrm>
            <a:off x="182880" y="3383280"/>
            <a:ext cx="1837944" cy="3072384"/>
          </a:xfrm>
        </p:spPr>
        <p:txBody>
          <a:bodyPr/>
          <a:lstStyle>
            <a:lvl1pPr>
              <a:buNone/>
              <a:defRPr/>
            </a:lvl1pPr>
          </a:lstStyle>
          <a:p>
            <a:r>
              <a:rPr lang="en-US"/>
              <a:t>Drag picture to placeholder or click icon to add</a:t>
            </a:r>
            <a:endParaRPr/>
          </a:p>
        </p:txBody>
      </p:sp>
      <p:sp>
        <p:nvSpPr>
          <p:cNvPr id="13" name="Slide Number Placeholder 5"/>
          <p:cNvSpPr>
            <a:spLocks noGrp="1"/>
          </p:cNvSpPr>
          <p:nvPr>
            <p:ph type="sldNum" sz="quarter" idx="12"/>
          </p:nvPr>
        </p:nvSpPr>
        <p:spPr>
          <a:xfrm>
            <a:off x="8382000" y="1219200"/>
            <a:ext cx="533400" cy="365125"/>
          </a:xfrm>
        </p:spPr>
        <p:txBody>
          <a:bodyPr/>
          <a:lstStyle/>
          <a:p>
            <a:fld id="{886BB73A-582F-4420-9A14-CB10A2B2E5E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wireframeOverlay-VerticalTC.png"/>
          <p:cNvPicPr>
            <a:picLocks noChangeAspect="1"/>
          </p:cNvPicPr>
          <p:nvPr/>
        </p:nvPicPr>
        <p:blipFill>
          <a:blip r:embed="rId2"/>
          <a:srcRect t="-93650"/>
          <a:stretch>
            <a:fillRect/>
          </a:stretch>
        </p:blipFill>
        <p:spPr>
          <a:xfrm>
            <a:off x="7445188" y="1178128"/>
            <a:ext cx="1524000" cy="5275339"/>
          </a:xfrm>
          <a:prstGeom prst="rect">
            <a:avLst/>
          </a:prstGeom>
          <a:gradFill>
            <a:gsLst>
              <a:gs pos="0">
                <a:schemeClr val="tx2"/>
              </a:gs>
              <a:gs pos="100000">
                <a:schemeClr val="bg2"/>
              </a:gs>
            </a:gsLst>
            <a:lin ang="5400000" scaled="0"/>
          </a:gradFill>
        </p:spPr>
      </p:pic>
      <p:sp>
        <p:nvSpPr>
          <p:cNvPr id="2" name="Vertical Title 1"/>
          <p:cNvSpPr>
            <a:spLocks noGrp="1"/>
          </p:cNvSpPr>
          <p:nvPr>
            <p:ph type="title" orient="vert"/>
          </p:nvPr>
        </p:nvSpPr>
        <p:spPr>
          <a:xfrm>
            <a:off x="7440705" y="1398494"/>
            <a:ext cx="1447800" cy="4849906"/>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417513" y="1398494"/>
            <a:ext cx="6669087" cy="4849906"/>
          </a:xfrm>
        </p:spPr>
        <p:txBody>
          <a:bodyPr vert="eaVert"/>
          <a:lstStyle>
            <a:lvl5pPr>
              <a:defRPr/>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Closi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38E4D-051A-41E1-86A4-E56916468FD0}" type="datetimeFigureOut">
              <a:rPr lang="en-US" smtClean="0"/>
              <a:t>5/31/2016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6BB73A-582F-4420-9A14-CB10A2B2E5E8}" type="slidenum">
              <a:rPr lang="en-US" smtClean="0"/>
              <a:t>‹#›</a:t>
            </a:fld>
            <a:endParaRPr lang="en-US"/>
          </a:p>
        </p:txBody>
      </p:sp>
      <p:sp>
        <p:nvSpPr>
          <p:cNvPr id="5" name="Rectangle 4"/>
          <p:cNvSpPr/>
          <p:nvPr/>
        </p:nvSpPr>
        <p:spPr>
          <a:xfrm>
            <a:off x="182880" y="1179576"/>
            <a:ext cx="8787384" cy="5276088"/>
          </a:xfrm>
          <a:prstGeom prst="rect">
            <a:avLst/>
          </a:prstGeom>
          <a:gradFill>
            <a:gsLst>
              <a:gs pos="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6" name="Picture 5" descr="DirectionalButtons-LeftOnlyOnly.png"/>
          <p:cNvPicPr>
            <a:picLocks noChangeAspect="1"/>
          </p:cNvPicPr>
          <p:nvPr/>
        </p:nvPicPr>
        <p:blipFill>
          <a:blip r:embed="rId2"/>
          <a:stretch>
            <a:fillRect/>
          </a:stretch>
        </p:blipFill>
        <p:spPr>
          <a:xfrm>
            <a:off x="7837488" y="538163"/>
            <a:ext cx="752475" cy="352425"/>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a:xfrm>
            <a:off x="415925" y="2756646"/>
            <a:ext cx="8308975" cy="3491753"/>
          </a:xfrm>
        </p:spPr>
        <p:txBody>
          <a:bodyPr>
            <a:normAutofit/>
          </a:bodyPr>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Alt.">
    <p:spTree>
      <p:nvGrpSpPr>
        <p:cNvPr id="1" name=""/>
        <p:cNvGrpSpPr/>
        <p:nvPr/>
      </p:nvGrpSpPr>
      <p:grpSpPr>
        <a:xfrm>
          <a:off x="0" y="0"/>
          <a:ext cx="0" cy="0"/>
          <a:chOff x="0" y="0"/>
          <a:chExt cx="0" cy="0"/>
        </a:xfrm>
      </p:grpSpPr>
      <p:pic>
        <p:nvPicPr>
          <p:cNvPr id="8" name="Picture 7" descr="wireframeOverlay-TCFull.png"/>
          <p:cNvPicPr>
            <a:picLocks noChangeAspect="1"/>
          </p:cNvPicPr>
          <p:nvPr/>
        </p:nvPicPr>
        <p:blipFill>
          <a:blip r:embed="rId2"/>
          <a:srcRect l="-198711"/>
          <a:stretch>
            <a:fillRect/>
          </a:stretch>
        </p:blipFill>
        <p:spPr>
          <a:xfrm>
            <a:off x="177999" y="1179576"/>
            <a:ext cx="8788373" cy="5276088"/>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1pPr>
              <a:buClrTx/>
              <a:defRPr>
                <a:solidFill>
                  <a:schemeClr val="bg1"/>
                </a:solidFill>
              </a:defRPr>
            </a:lvl1pPr>
            <a:lvl2pPr>
              <a:buClr>
                <a:schemeClr val="bg1">
                  <a:lumMod val="75000"/>
                </a:schemeClr>
              </a:buClr>
              <a:defRPr>
                <a:solidFill>
                  <a:schemeClr val="bg1"/>
                </a:solidFill>
              </a:defRPr>
            </a:lvl2pPr>
            <a:lvl3pPr>
              <a:buClrTx/>
              <a:defRPr>
                <a:solidFill>
                  <a:schemeClr val="bg1"/>
                </a:solidFill>
              </a:defRPr>
            </a:lvl3pPr>
            <a:lvl4pPr>
              <a:buClr>
                <a:schemeClr val="bg1">
                  <a:lumMod val="75000"/>
                </a:schemeClr>
              </a:buClr>
              <a:defRPr>
                <a:solidFill>
                  <a:schemeClr val="bg1"/>
                </a:solidFill>
              </a:defRPr>
            </a:lvl4pPr>
            <a:lvl5pPr>
              <a:buClrTx/>
              <a:defRPr>
                <a:solidFill>
                  <a:schemeClr val="bg1"/>
                </a:solidFill>
              </a:defRPr>
            </a:lvl5pPr>
            <a:lvl6pPr>
              <a:buClr>
                <a:schemeClr val="bg1">
                  <a:lumMod val="75000"/>
                </a:schemeClr>
              </a:buClr>
              <a:defRPr lang="en-US" sz="1800" kern="1200" dirty="0" smtClean="0">
                <a:solidFill>
                  <a:schemeClr val="bg1"/>
                </a:solidFill>
                <a:latin typeface="+mn-lt"/>
                <a:ea typeface="+mn-ea"/>
                <a:cs typeface="+mn-cs"/>
              </a:defRPr>
            </a:lvl6pPr>
            <a:lvl7pPr>
              <a:buClr>
                <a:schemeClr val="bg1"/>
              </a:buClr>
              <a:defRPr lang="en-US" sz="1800" kern="1200" dirty="0" smtClean="0">
                <a:solidFill>
                  <a:schemeClr val="bg1"/>
                </a:solidFill>
                <a:latin typeface="+mn-lt"/>
                <a:ea typeface="+mn-ea"/>
                <a:cs typeface="+mn-cs"/>
              </a:defRPr>
            </a:lvl7pPr>
            <a:lvl8pPr>
              <a:buClr>
                <a:schemeClr val="bg1">
                  <a:lumMod val="75000"/>
                </a:schemeClr>
              </a:buClr>
              <a:defRPr lang="en-US" sz="1800" kern="1200" dirty="0" smtClean="0">
                <a:solidFill>
                  <a:schemeClr val="bg1"/>
                </a:solidFill>
                <a:latin typeface="+mn-lt"/>
                <a:ea typeface="+mn-ea"/>
                <a:cs typeface="+mn-cs"/>
              </a:defRPr>
            </a:lvl8pPr>
            <a:lvl9pPr>
              <a:buClr>
                <a:schemeClr val="bg1"/>
              </a:buClr>
              <a:defRPr sz="1800" kern="1200" dirty="0">
                <a:solidFill>
                  <a:schemeClr val="bg1"/>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wireframeOverlay-SectionH.png"/>
          <p:cNvPicPr>
            <a:picLocks noChangeAspect="1"/>
          </p:cNvPicPr>
          <p:nvPr/>
        </p:nvPicPr>
        <p:blipFill>
          <a:blip r:embed="rId2"/>
          <a:srcRect r="-91875"/>
          <a:stretch>
            <a:fillRect/>
          </a:stretch>
        </p:blipFill>
        <p:spPr>
          <a:xfrm>
            <a:off x="182880" y="1179576"/>
            <a:ext cx="8785105" cy="5276088"/>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a:xfrm>
            <a:off x="2133600" y="3429000"/>
            <a:ext cx="6591300" cy="1371600"/>
          </a:xfrm>
        </p:spPr>
        <p:txBody>
          <a:bodyPr anchor="b" anchorCtr="0"/>
          <a:lstStyle>
            <a:lvl1pPr algn="r">
              <a:defRPr sz="4800" b="0" cap="none" baseline="0"/>
            </a:lvl1pPr>
          </a:lstStyle>
          <a:p>
            <a:r>
              <a:rPr lang="en-US"/>
              <a:t>Click to edit Master title style</a:t>
            </a:r>
            <a:endParaRPr dirty="0"/>
          </a:p>
        </p:txBody>
      </p:sp>
      <p:sp>
        <p:nvSpPr>
          <p:cNvPr id="3" name="Text Placeholder 2"/>
          <p:cNvSpPr>
            <a:spLocks noGrp="1"/>
          </p:cNvSpPr>
          <p:nvPr>
            <p:ph type="body" idx="1"/>
          </p:nvPr>
        </p:nvSpPr>
        <p:spPr>
          <a:xfrm>
            <a:off x="2133600" y="4800599"/>
            <a:ext cx="6591300" cy="1066801"/>
          </a:xfrm>
        </p:spPr>
        <p:txBody>
          <a:bodyPr anchor="t" anchorCtr="0">
            <a:normAutofit/>
          </a:bodyPr>
          <a:lstStyle>
            <a:lvl1pPr marL="0" indent="0" algn="r">
              <a:spcBef>
                <a:spcPts val="30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E38E4D-051A-41E1-86A4-E56916468FD0}" type="datetimeFigureOut">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16859" y="2770188"/>
            <a:ext cx="3840480" cy="3464765"/>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873214" y="2770188"/>
            <a:ext cx="3840480" cy="3464765"/>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7CE38E4D-051A-41E1-86A4-E56916468FD0}" type="datetimeFigureOut">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416859" y="2675964"/>
            <a:ext cx="3840480" cy="645459"/>
          </a:xfrm>
        </p:spPr>
        <p:txBody>
          <a:bodyPr anchor="ctr" anchorCtr="0">
            <a:normAutofit/>
          </a:bodyPr>
          <a:lstStyle>
            <a:lvl1pPr marL="0" indent="0" algn="ctr">
              <a:spcBef>
                <a:spcPts val="300"/>
              </a:spcBef>
              <a:buNone/>
              <a:defRPr sz="2400" b="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6859" y="3307976"/>
            <a:ext cx="3840480" cy="2925762"/>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873752" y="2675964"/>
            <a:ext cx="3840480" cy="645459"/>
          </a:xfrm>
        </p:spPr>
        <p:txBody>
          <a:bodyPr anchor="ctr" anchorCtr="0">
            <a:normAutofit/>
          </a:bodyPr>
          <a:lstStyle>
            <a:lvl1pPr marL="0" indent="0" algn="ctr">
              <a:spcBef>
                <a:spcPts val="300"/>
              </a:spcBef>
              <a:buNone/>
              <a:defRPr sz="2400" b="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73752" y="3307976"/>
            <a:ext cx="3840480" cy="2925762"/>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7CE38E4D-051A-41E1-86A4-E56916468FD0}" type="datetimeFigureOut">
              <a:rPr lang="en-US" smtClean="0"/>
              <a:t>5/31/2016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7CE38E4D-051A-41E1-86A4-E56916468FD0}" type="datetimeFigureOut">
              <a:rPr lang="en-US" smtClean="0"/>
              <a:t>5/31/2016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38E4D-051A-41E1-86A4-E56916468FD0}" type="datetimeFigureOut">
              <a:rPr lang="en-US" smtClean="0"/>
              <a:t>5/31/2016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wireframeOverlay-ContentCap.png"/>
          <p:cNvPicPr>
            <a:picLocks noChangeAspect="1"/>
          </p:cNvPicPr>
          <p:nvPr/>
        </p:nvPicPr>
        <p:blipFill>
          <a:blip r:embed="rId2"/>
          <a:srcRect b="-135871"/>
          <a:stretch>
            <a:fillRect/>
          </a:stretch>
        </p:blipFill>
        <p:spPr>
          <a:xfrm>
            <a:off x="182880" y="1179575"/>
            <a:ext cx="4228522" cy="5274037"/>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6859" y="1680882"/>
            <a:ext cx="3697941" cy="1162050"/>
          </a:xfrm>
        </p:spPr>
        <p:txBody>
          <a:bodyPr anchor="b"/>
          <a:lstStyle>
            <a:lvl1pPr algn="l">
              <a:defRPr sz="2800" b="0">
                <a:solidFill>
                  <a:schemeClr val="bg1"/>
                </a:solidFill>
              </a:defRPr>
            </a:lvl1pPr>
          </a:lstStyle>
          <a:p>
            <a:r>
              <a:rPr lang="en-US"/>
              <a:t>Click to edit Master title style</a:t>
            </a:r>
            <a:endParaRPr/>
          </a:p>
        </p:txBody>
      </p:sp>
      <p:sp>
        <p:nvSpPr>
          <p:cNvPr id="3" name="Content Placeholder 2"/>
          <p:cNvSpPr>
            <a:spLocks noGrp="1"/>
          </p:cNvSpPr>
          <p:nvPr>
            <p:ph idx="1"/>
          </p:nvPr>
        </p:nvSpPr>
        <p:spPr>
          <a:xfrm>
            <a:off x="4612341" y="1600200"/>
            <a:ext cx="4101353" cy="4652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416859" y="2837329"/>
            <a:ext cx="3697941" cy="3415834"/>
          </a:xfrm>
        </p:spPr>
        <p:txBody>
          <a:bodyPr vert="horz" lIns="91440" tIns="45720" rIns="91440" bIns="45720" rtlCol="0">
            <a:normAutofit/>
          </a:bodyPr>
          <a:lstStyle>
            <a:lvl1pPr marL="0" indent="0">
              <a:spcBef>
                <a:spcPts val="600"/>
              </a:spcBef>
              <a:buNone/>
              <a:defRPr sz="1600" kern="1200">
                <a:solidFill>
                  <a:schemeClr val="bg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tx1">
                  <a:lumMod val="50000"/>
                  <a:lumOff val="50000"/>
                </a:schemeClr>
              </a:buClr>
              <a:buSzPct val="70000"/>
              <a:buFont typeface="Wingdings" pitchFamily="2" charset="2"/>
              <a:buNone/>
            </a:pPr>
            <a:r>
              <a:rPr lang="en-US"/>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5925" y="1456765"/>
            <a:ext cx="8308975" cy="1143000"/>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415925" y="2770188"/>
            <a:ext cx="8308975" cy="34782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450105" y="6454588"/>
            <a:ext cx="2398059" cy="228600"/>
          </a:xfrm>
          <a:prstGeom prst="rect">
            <a:avLst/>
          </a:prstGeom>
        </p:spPr>
        <p:txBody>
          <a:bodyPr vert="horz" lIns="91440" tIns="45720" rIns="91440" bIns="45720" rtlCol="0" anchor="ctr"/>
          <a:lstStyle>
            <a:lvl1pPr algn="r">
              <a:defRPr sz="1000">
                <a:solidFill>
                  <a:schemeClr val="tx1">
                    <a:lumMod val="75000"/>
                    <a:lumOff val="25000"/>
                  </a:schemeClr>
                </a:solidFill>
              </a:defRPr>
            </a:lvl1pPr>
          </a:lstStyle>
          <a:p>
            <a:fld id="{7CE38E4D-051A-41E1-86A4-E56916468FD0}" type="datetimeFigureOut">
              <a:rPr lang="en-US" smtClean="0"/>
              <a:t>5/31/2016</a:t>
            </a:fld>
            <a:endParaRPr lang="en-US"/>
          </a:p>
        </p:txBody>
      </p:sp>
      <p:sp>
        <p:nvSpPr>
          <p:cNvPr id="5" name="Footer Placeholder 4"/>
          <p:cNvSpPr>
            <a:spLocks noGrp="1"/>
          </p:cNvSpPr>
          <p:nvPr>
            <p:ph type="ftr" sz="quarter" idx="3"/>
          </p:nvPr>
        </p:nvSpPr>
        <p:spPr>
          <a:xfrm>
            <a:off x="259976" y="6454588"/>
            <a:ext cx="3657600" cy="228600"/>
          </a:xfrm>
          <a:prstGeom prst="rect">
            <a:avLst/>
          </a:prstGeom>
        </p:spPr>
        <p:txBody>
          <a:bodyPr vert="horz" lIns="91440" tIns="45720" rIns="91440" bIns="45720" rtlCol="0" anchor="ctr"/>
          <a:lstStyle>
            <a:lvl1pPr algn="l">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8382000" y="1219200"/>
            <a:ext cx="533400" cy="365125"/>
          </a:xfrm>
          <a:prstGeom prst="rect">
            <a:avLst/>
          </a:prstGeom>
        </p:spPr>
        <p:txBody>
          <a:bodyPr vert="horz" lIns="91440" tIns="45720" rIns="91440" bIns="45720" rtlCol="0" anchor="ctr"/>
          <a:lstStyle>
            <a:lvl1pPr algn="r">
              <a:defRPr sz="1200">
                <a:solidFill>
                  <a:schemeClr val="bg1"/>
                </a:solidFill>
              </a:defRPr>
            </a:lvl1pPr>
          </a:lstStyle>
          <a:p>
            <a:fld id="{886BB73A-582F-4420-9A14-CB10A2B2E5E8}" type="slidenum">
              <a:rPr lang="en-US" smtClean="0"/>
              <a:t>‹#›</a:t>
            </a:fld>
            <a:endParaRPr lang="en-US"/>
          </a:p>
        </p:txBody>
      </p:sp>
      <p:pic>
        <p:nvPicPr>
          <p:cNvPr id="7" name="Picture 6" descr="HomeButton.png">
            <a:hlinkClick r:id="" action="ppaction://hlinkshowjump?jump=firstslide"/>
          </p:cNvPr>
          <p:cNvPicPr>
            <a:picLocks noChangeAspect="1"/>
          </p:cNvPicPr>
          <p:nvPr/>
        </p:nvPicPr>
        <p:blipFill>
          <a:blip r:embed="rId18"/>
          <a:stretch>
            <a:fillRect/>
          </a:stretch>
        </p:blipFill>
        <p:spPr>
          <a:xfrm>
            <a:off x="552450" y="526116"/>
            <a:ext cx="457200" cy="352425"/>
          </a:xfrm>
          <a:prstGeom prst="rect">
            <a:avLst/>
          </a:prstGeom>
        </p:spPr>
      </p:pic>
      <p:pic>
        <p:nvPicPr>
          <p:cNvPr id="10" name="Picture 9" descr="DirectionalButtons-Full.png"/>
          <p:cNvPicPr>
            <a:picLocks noChangeAspect="1"/>
          </p:cNvPicPr>
          <p:nvPr/>
        </p:nvPicPr>
        <p:blipFill>
          <a:blip r:embed="rId19"/>
          <a:stretch>
            <a:fillRect/>
          </a:stretch>
        </p:blipFill>
        <p:spPr>
          <a:xfrm>
            <a:off x="7826188" y="526116"/>
            <a:ext cx="752475" cy="352425"/>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228600" indent="-228600" algn="l" defTabSz="914400" rtl="0" eaLnBrk="1" latinLnBrk="0" hangingPunct="1">
        <a:spcBef>
          <a:spcPts val="2000"/>
        </a:spcBef>
        <a:buClr>
          <a:schemeClr val="tx1">
            <a:lumMod val="50000"/>
            <a:lumOff val="50000"/>
          </a:schemeClr>
        </a:buClr>
        <a:buSzPct val="70000"/>
        <a:buFont typeface="Wingdings" pitchFamily="2" charset="2"/>
        <a:buChar char="l"/>
        <a:defRPr sz="20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5pPr>
      <a:lvl6pPr marL="1377950"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6pPr>
      <a:lvl7pPr marL="1603375"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7pPr>
      <a:lvl8pPr marL="1830388"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8pPr>
      <a:lvl9pPr marL="2057400"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Parallel Structure</a:t>
            </a:r>
          </a:p>
        </p:txBody>
      </p:sp>
      <p:sp>
        <p:nvSpPr>
          <p:cNvPr id="3" name="Subtitle 2"/>
          <p:cNvSpPr>
            <a:spLocks noGrp="1"/>
          </p:cNvSpPr>
          <p:nvPr>
            <p:ph type="subTitle" idx="1"/>
          </p:nvPr>
        </p:nvSpPr>
        <p:spPr/>
        <p:txBody>
          <a:bodyPr>
            <a:normAutofit/>
          </a:bodyPr>
          <a:lstStyle/>
          <a:p>
            <a:r>
              <a:rPr lang="en-US" sz="2000" dirty="0"/>
              <a:t>Making Writing Clear and Balanced</a:t>
            </a:r>
          </a:p>
        </p:txBody>
      </p:sp>
    </p:spTree>
    <p:extLst>
      <p:ext uri="{BB962C8B-B14F-4D97-AF65-F5344CB8AC3E}">
        <p14:creationId xmlns:p14="http://schemas.microsoft.com/office/powerpoint/2010/main" val="3911540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Parallel Structure?</a:t>
            </a:r>
          </a:p>
        </p:txBody>
      </p:sp>
      <p:sp>
        <p:nvSpPr>
          <p:cNvPr id="3" name="Content Placeholder 2"/>
          <p:cNvSpPr>
            <a:spLocks noGrp="1"/>
          </p:cNvSpPr>
          <p:nvPr>
            <p:ph idx="1"/>
          </p:nvPr>
        </p:nvSpPr>
        <p:spPr/>
        <p:txBody>
          <a:bodyPr>
            <a:normAutofit/>
          </a:bodyPr>
          <a:lstStyle/>
          <a:p>
            <a:r>
              <a:rPr lang="en-CA" sz="2400" dirty="0"/>
              <a:t>Parallel structure involves putting together elements of similar structure to achieve balanced writing.</a:t>
            </a:r>
          </a:p>
          <a:p>
            <a:r>
              <a:rPr lang="en-US" sz="2400" dirty="0"/>
              <a:t>Parallelism is an effective literary and rhetorical device that enables a writer to convey an importance, to explain an idea or to draw a comparison. (In fact, that sentence just used parallelism.) When an audience sees or hears parallelism, they sit up and take note. It is also effective because it is easily remembered.</a:t>
            </a:r>
          </a:p>
        </p:txBody>
      </p:sp>
    </p:spTree>
    <p:extLst>
      <p:ext uri="{BB962C8B-B14F-4D97-AF65-F5344CB8AC3E}">
        <p14:creationId xmlns:p14="http://schemas.microsoft.com/office/powerpoint/2010/main" val="3993280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a:t>Famous Examples of Parallel Structure</a:t>
            </a:r>
          </a:p>
        </p:txBody>
      </p:sp>
      <p:sp>
        <p:nvSpPr>
          <p:cNvPr id="3" name="Content Placeholder 2"/>
          <p:cNvSpPr>
            <a:spLocks noGrp="1"/>
          </p:cNvSpPr>
          <p:nvPr>
            <p:ph idx="1"/>
          </p:nvPr>
        </p:nvSpPr>
        <p:spPr>
          <a:xfrm>
            <a:off x="415925" y="2756646"/>
            <a:ext cx="8308975" cy="3463175"/>
          </a:xfrm>
        </p:spPr>
        <p:txBody>
          <a:bodyPr>
            <a:normAutofit fontScale="92500" lnSpcReduction="10000"/>
          </a:bodyPr>
          <a:lstStyle/>
          <a:p>
            <a:pPr marL="0" indent="0">
              <a:buNone/>
            </a:pPr>
            <a:r>
              <a:rPr lang="en-US" sz="2400" dirty="0"/>
              <a:t>Great rhetoricians and speakers know how effective parallel structure can be.</a:t>
            </a:r>
          </a:p>
          <a:p>
            <a:pPr marL="0" indent="0">
              <a:buNone/>
            </a:pPr>
            <a:r>
              <a:rPr lang="en-US" sz="2400" dirty="0"/>
              <a:t>Eleanor Roosevelt:</a:t>
            </a:r>
          </a:p>
          <a:p>
            <a:pPr marL="0" indent="0">
              <a:lnSpc>
                <a:spcPct val="70000"/>
              </a:lnSpc>
              <a:buNone/>
            </a:pPr>
            <a:r>
              <a:rPr lang="en-US" sz="2400" dirty="0"/>
              <a:t>“Great minds discuss ideas. Average minds </a:t>
            </a:r>
          </a:p>
          <a:p>
            <a:pPr marL="0" indent="0">
              <a:lnSpc>
                <a:spcPct val="70000"/>
              </a:lnSpc>
              <a:buNone/>
            </a:pPr>
            <a:r>
              <a:rPr lang="en-US" sz="2400" dirty="0"/>
              <a:t>discuss events. Small minds discuss people.” </a:t>
            </a:r>
          </a:p>
          <a:p>
            <a:pPr marL="0" indent="0">
              <a:buNone/>
            </a:pPr>
            <a:endParaRPr lang="en-US" sz="2400" dirty="0"/>
          </a:p>
          <a:p>
            <a:pPr marL="0" indent="0">
              <a:buNone/>
            </a:pPr>
            <a:r>
              <a:rPr lang="en-US" sz="2400" dirty="0"/>
              <a:t>Roosevelt used parallelism to compare types of intellects and people.</a:t>
            </a:r>
          </a:p>
        </p:txBody>
      </p:sp>
      <p:pic>
        <p:nvPicPr>
          <p:cNvPr id="5" name="Picture 4" descr="image.jpeg"/>
          <p:cNvPicPr>
            <a:picLocks noChangeAspect="1"/>
          </p:cNvPicPr>
          <p:nvPr/>
        </p:nvPicPr>
        <p:blipFill rotWithShape="1">
          <a:blip r:embed="rId2" cstate="email">
            <a:extLst>
              <a:ext uri="{28A0092B-C50C-407E-A947-70E740481C1C}">
                <a14:useLocalDpi xmlns:a14="http://schemas.microsoft.com/office/drawing/2010/main" val="0"/>
              </a:ext>
            </a:extLst>
          </a:blip>
          <a:srcRect l="12315" t="11735" r="16996" b="19155"/>
          <a:stretch/>
        </p:blipFill>
        <p:spPr>
          <a:xfrm>
            <a:off x="5667939" y="3609694"/>
            <a:ext cx="2873162" cy="1771423"/>
          </a:xfrm>
          <a:prstGeom prst="rect">
            <a:avLst/>
          </a:prstGeom>
        </p:spPr>
      </p:pic>
    </p:spTree>
    <p:extLst>
      <p:ext uri="{BB962C8B-B14F-4D97-AF65-F5344CB8AC3E}">
        <p14:creationId xmlns:p14="http://schemas.microsoft.com/office/powerpoint/2010/main" val="2082416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Famous Examples of Parallel Structure</a:t>
            </a:r>
          </a:p>
        </p:txBody>
      </p:sp>
      <p:sp>
        <p:nvSpPr>
          <p:cNvPr id="3" name="Content Placeholder 2"/>
          <p:cNvSpPr>
            <a:spLocks noGrp="1"/>
          </p:cNvSpPr>
          <p:nvPr>
            <p:ph idx="1"/>
          </p:nvPr>
        </p:nvSpPr>
        <p:spPr>
          <a:xfrm>
            <a:off x="599724" y="2756646"/>
            <a:ext cx="8289465" cy="3463175"/>
          </a:xfrm>
        </p:spPr>
        <p:txBody>
          <a:bodyPr>
            <a:normAutofit fontScale="92500" lnSpcReduction="10000"/>
          </a:bodyPr>
          <a:lstStyle/>
          <a:p>
            <a:pPr marL="0" indent="0">
              <a:buNone/>
            </a:pPr>
            <a:r>
              <a:rPr lang="en-US" sz="2400" dirty="0"/>
              <a:t>                             Martin Luther King, Jr.:</a:t>
            </a:r>
          </a:p>
          <a:p>
            <a:pPr marL="0" indent="0">
              <a:buNone/>
            </a:pPr>
            <a:r>
              <a:rPr lang="en-US" sz="2400" dirty="0"/>
              <a:t>		“Now is the time to make real the promises of 			democracy. Now is the time to rise from the dark and desolate valley of segregation to the sunlit path of racial justice. Now is the time to lift our nation from the quick sands of racial injustice to the solid rock of brotherhood. Now is the time to make justice a reality for all of God's children..” </a:t>
            </a:r>
          </a:p>
          <a:p>
            <a:pPr marL="0" indent="0">
              <a:buNone/>
            </a:pPr>
            <a:r>
              <a:rPr lang="en-US" sz="2400" dirty="0"/>
              <a:t>King used parallelism to emphasize a point – the need to take action immediately.</a:t>
            </a:r>
          </a:p>
        </p:txBody>
      </p:sp>
      <p:pic>
        <p:nvPicPr>
          <p:cNvPr id="4" name="Picture 3" descr="Unknown.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9724" y="2756646"/>
            <a:ext cx="1790700" cy="1143000"/>
          </a:xfrm>
          <a:prstGeom prst="rect">
            <a:avLst/>
          </a:prstGeom>
        </p:spPr>
      </p:pic>
    </p:spTree>
    <p:extLst>
      <p:ext uri="{BB962C8B-B14F-4D97-AF65-F5344CB8AC3E}">
        <p14:creationId xmlns:p14="http://schemas.microsoft.com/office/powerpoint/2010/main" val="250935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Faulty Parallelism</a:t>
            </a:r>
          </a:p>
        </p:txBody>
      </p:sp>
      <p:sp>
        <p:nvSpPr>
          <p:cNvPr id="4" name="Rectangle 3"/>
          <p:cNvSpPr txBox="1">
            <a:spLocks noChangeArrowheads="1"/>
          </p:cNvSpPr>
          <p:nvPr/>
        </p:nvSpPr>
        <p:spPr>
          <a:xfrm>
            <a:off x="534688" y="2857674"/>
            <a:ext cx="8228312" cy="3847926"/>
          </a:xfrm>
          <a:prstGeom prst="rect">
            <a:avLst/>
          </a:prstGeom>
        </p:spPr>
        <p:txBody>
          <a:bodyPr vert="horz" lIns="91440" tIns="45720" rIns="91440" bIns="45720" rtlCol="0">
            <a:normAutofit/>
          </a:bodyPr>
          <a:lstStyle>
            <a:lvl1pPr marL="228600" indent="-228600" algn="l" defTabSz="914400" rtl="0" eaLnBrk="1" latinLnBrk="0" hangingPunct="1">
              <a:spcBef>
                <a:spcPts val="2000"/>
              </a:spcBef>
              <a:buClr>
                <a:schemeClr val="tx1">
                  <a:lumMod val="50000"/>
                  <a:lumOff val="50000"/>
                </a:schemeClr>
              </a:buClr>
              <a:buSzPct val="70000"/>
              <a:buFont typeface="Wingdings" pitchFamily="2" charset="2"/>
              <a:buChar char="l"/>
              <a:defRPr sz="20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5pPr>
            <a:lvl6pPr marL="1377950"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6pPr>
            <a:lvl7pPr marL="1603375"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7pPr>
            <a:lvl8pPr marL="1830388"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8pPr>
            <a:lvl9pPr marL="2057400"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a:solidFill>
                  <a:schemeClr val="tx1">
                    <a:lumMod val="75000"/>
                    <a:lumOff val="25000"/>
                  </a:schemeClr>
                </a:solidFill>
                <a:latin typeface="+mn-lt"/>
                <a:ea typeface="+mn-ea"/>
                <a:cs typeface="+mn-cs"/>
              </a:defRPr>
            </a:lvl9pPr>
          </a:lstStyle>
          <a:p>
            <a:pPr marL="228600" lvl="1" indent="0">
              <a:buNone/>
            </a:pPr>
            <a:r>
              <a:rPr lang="en-CA" dirty="0"/>
              <a:t>Faulty parallelism occurs when writers do not use a parallel structure to communicate a series of ideas:</a:t>
            </a:r>
          </a:p>
          <a:p>
            <a:pPr marL="228600" lvl="1" indent="0">
              <a:buNone/>
            </a:pPr>
            <a:endParaRPr lang="en-CA" dirty="0"/>
          </a:p>
          <a:p>
            <a:pPr marL="228600" lvl="1" indent="0">
              <a:buNone/>
            </a:pPr>
            <a:r>
              <a:rPr lang="en-CA" dirty="0"/>
              <a:t>With proper preparation and planning, students can expect to have higher grades, to get a better education, and they will be successful in college and careers.</a:t>
            </a:r>
          </a:p>
          <a:p>
            <a:pPr marL="228600" lvl="1" indent="0">
              <a:buNone/>
            </a:pPr>
            <a:endParaRPr lang="en-CA" dirty="0"/>
          </a:p>
          <a:p>
            <a:pPr marL="228600" lvl="1" indent="0">
              <a:buNone/>
            </a:pPr>
            <a:r>
              <a:rPr lang="en-CA" dirty="0"/>
              <a:t>What are the ideas that seem to have the same importance?</a:t>
            </a:r>
          </a:p>
          <a:p>
            <a:pPr marL="571500" lvl="1" indent="-342900">
              <a:buAutoNum type="arabicPeriod"/>
            </a:pPr>
            <a:r>
              <a:rPr lang="en-CA" dirty="0"/>
              <a:t>Students can expect to have higher grades.</a:t>
            </a:r>
          </a:p>
          <a:p>
            <a:pPr marL="571500" lvl="1" indent="-342900">
              <a:buAutoNum type="arabicPeriod"/>
            </a:pPr>
            <a:r>
              <a:rPr lang="en-CA" dirty="0"/>
              <a:t>Students can get a better education.</a:t>
            </a:r>
          </a:p>
          <a:p>
            <a:pPr marL="571500" lvl="1" indent="-342900">
              <a:buAutoNum type="arabicPeriod"/>
            </a:pPr>
            <a:r>
              <a:rPr lang="en-CA" dirty="0"/>
              <a:t>Students will be more successful in college and careers.</a:t>
            </a:r>
          </a:p>
        </p:txBody>
      </p:sp>
    </p:spTree>
    <p:extLst>
      <p:ext uri="{BB962C8B-B14F-4D97-AF65-F5344CB8AC3E}">
        <p14:creationId xmlns:p14="http://schemas.microsoft.com/office/powerpoint/2010/main" val="1973494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dissolv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dissolve">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dissolve">
                                      <p:cBhvr>
                                        <p:cTn id="22" dur="5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dissolve">
                                      <p:cBhvr>
                                        <p:cTn id="27" dur="5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dissolve">
                                      <p:cBhvr>
                                        <p:cTn id="3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Correct Parallelism</a:t>
            </a:r>
          </a:p>
        </p:txBody>
      </p:sp>
      <p:sp>
        <p:nvSpPr>
          <p:cNvPr id="4" name="Rectangle 3"/>
          <p:cNvSpPr txBox="1">
            <a:spLocks noChangeArrowheads="1"/>
          </p:cNvSpPr>
          <p:nvPr/>
        </p:nvSpPr>
        <p:spPr>
          <a:xfrm>
            <a:off x="534688" y="2857674"/>
            <a:ext cx="8228312" cy="3847926"/>
          </a:xfrm>
          <a:prstGeom prst="rect">
            <a:avLst/>
          </a:prstGeom>
        </p:spPr>
        <p:txBody>
          <a:bodyPr vert="horz" lIns="91440" tIns="45720" rIns="91440" bIns="45720" rtlCol="0">
            <a:normAutofit/>
          </a:bodyPr>
          <a:lstStyle>
            <a:lvl1pPr marL="228600" indent="-228600" algn="l" defTabSz="914400" rtl="0" eaLnBrk="1" latinLnBrk="0" hangingPunct="1">
              <a:spcBef>
                <a:spcPts val="2000"/>
              </a:spcBef>
              <a:buClr>
                <a:schemeClr val="tx1">
                  <a:lumMod val="50000"/>
                  <a:lumOff val="50000"/>
                </a:schemeClr>
              </a:buClr>
              <a:buSzPct val="70000"/>
              <a:buFont typeface="Wingdings" pitchFamily="2" charset="2"/>
              <a:buChar char="l"/>
              <a:defRPr sz="20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5pPr>
            <a:lvl6pPr marL="1377950"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6pPr>
            <a:lvl7pPr marL="1603375"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7pPr>
            <a:lvl8pPr marL="1830388"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8pPr>
            <a:lvl9pPr marL="2057400"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a:solidFill>
                  <a:schemeClr val="tx1">
                    <a:lumMod val="75000"/>
                    <a:lumOff val="25000"/>
                  </a:schemeClr>
                </a:solidFill>
                <a:latin typeface="+mn-lt"/>
                <a:ea typeface="+mn-ea"/>
                <a:cs typeface="+mn-cs"/>
              </a:defRPr>
            </a:lvl9pPr>
          </a:lstStyle>
          <a:p>
            <a:pPr marL="228600" lvl="1" indent="0">
              <a:buNone/>
            </a:pPr>
            <a:r>
              <a:rPr lang="en-CA" dirty="0"/>
              <a:t>With proper preparation and planning, students can expect to have higher grades, to get a better education, and to be successful in college and careers.</a:t>
            </a:r>
          </a:p>
          <a:p>
            <a:pPr marL="228600" lvl="1" indent="0">
              <a:buNone/>
            </a:pPr>
            <a:endParaRPr lang="en-CA" dirty="0"/>
          </a:p>
          <a:p>
            <a:pPr marL="228600" lvl="1" indent="0">
              <a:buNone/>
            </a:pPr>
            <a:r>
              <a:rPr lang="en-CA" dirty="0"/>
              <a:t>Now all three ideas are in the same form </a:t>
            </a:r>
            <a:r>
              <a:rPr lang="en-US" dirty="0"/>
              <a:t>–</a:t>
            </a:r>
            <a:r>
              <a:rPr lang="en-CA" dirty="0"/>
              <a:t> </a:t>
            </a:r>
            <a:r>
              <a:rPr lang="en-CA"/>
              <a:t>infinitive phrases.</a:t>
            </a:r>
            <a:endParaRPr lang="en-CA" dirty="0"/>
          </a:p>
        </p:txBody>
      </p:sp>
    </p:spTree>
    <p:extLst>
      <p:ext uri="{BB962C8B-B14F-4D97-AF65-F5344CB8AC3E}">
        <p14:creationId xmlns:p14="http://schemas.microsoft.com/office/powerpoint/2010/main" val="1575798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Parallel Structure Improves the Quality of Your Writing</a:t>
            </a:r>
          </a:p>
        </p:txBody>
      </p:sp>
      <p:sp>
        <p:nvSpPr>
          <p:cNvPr id="4" name="Rectangle 3"/>
          <p:cNvSpPr txBox="1">
            <a:spLocks noChangeArrowheads="1"/>
          </p:cNvSpPr>
          <p:nvPr/>
        </p:nvSpPr>
        <p:spPr>
          <a:xfrm>
            <a:off x="534688" y="2857674"/>
            <a:ext cx="8228312" cy="3847926"/>
          </a:xfrm>
          <a:prstGeom prst="rect">
            <a:avLst/>
          </a:prstGeom>
        </p:spPr>
        <p:txBody>
          <a:bodyPr vert="horz" lIns="91440" tIns="45720" rIns="91440" bIns="45720" rtlCol="0">
            <a:normAutofit/>
          </a:bodyPr>
          <a:lstStyle>
            <a:lvl1pPr marL="228600" indent="-228600" algn="l" defTabSz="914400" rtl="0" eaLnBrk="1" latinLnBrk="0" hangingPunct="1">
              <a:spcBef>
                <a:spcPts val="2000"/>
              </a:spcBef>
              <a:buClr>
                <a:schemeClr val="tx1">
                  <a:lumMod val="50000"/>
                  <a:lumOff val="50000"/>
                </a:schemeClr>
              </a:buClr>
              <a:buSzPct val="70000"/>
              <a:buFont typeface="Wingdings" pitchFamily="2" charset="2"/>
              <a:buChar char="l"/>
              <a:defRPr sz="20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5pPr>
            <a:lvl6pPr marL="1377950"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6pPr>
            <a:lvl7pPr marL="1603375"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7pPr>
            <a:lvl8pPr marL="1830388"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8pPr>
            <a:lvl9pPr marL="2057400"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a:solidFill>
                  <a:schemeClr val="tx1">
                    <a:lumMod val="75000"/>
                    <a:lumOff val="25000"/>
                  </a:schemeClr>
                </a:solidFill>
                <a:latin typeface="+mn-lt"/>
                <a:ea typeface="+mn-ea"/>
                <a:cs typeface="+mn-cs"/>
              </a:defRPr>
            </a:lvl9pPr>
          </a:lstStyle>
          <a:p>
            <a:r>
              <a:rPr lang="en-CA" sz="2400" b="1" dirty="0">
                <a:solidFill>
                  <a:srgbClr val="CC0000"/>
                </a:solidFill>
              </a:rPr>
              <a:t>Poor:</a:t>
            </a:r>
            <a:r>
              <a:rPr lang="en-CA" sz="2400" dirty="0"/>
              <a:t> Sarah has intelligence, honesty, and she is funny.</a:t>
            </a:r>
          </a:p>
          <a:p>
            <a:r>
              <a:rPr lang="en-CA" sz="2400" b="1" dirty="0">
                <a:solidFill>
                  <a:schemeClr val="accent1"/>
                </a:solidFill>
              </a:rPr>
              <a:t>Improved</a:t>
            </a:r>
            <a:r>
              <a:rPr lang="en-CA" sz="2400" b="1" dirty="0">
                <a:solidFill>
                  <a:srgbClr val="33CC33"/>
                </a:solidFill>
              </a:rPr>
              <a:t>:</a:t>
            </a:r>
            <a:r>
              <a:rPr lang="en-CA" sz="2400" dirty="0"/>
              <a:t> Betty has intelligence, honesty, and she is funny </a:t>
            </a:r>
            <a:r>
              <a:rPr lang="en-CA" sz="2400" b="1" dirty="0" err="1"/>
              <a:t>humor</a:t>
            </a:r>
            <a:r>
              <a:rPr lang="en-CA" sz="2400" b="1" dirty="0"/>
              <a:t>.</a:t>
            </a:r>
          </a:p>
          <a:p>
            <a:r>
              <a:rPr lang="en-CA" sz="2400" b="1" dirty="0">
                <a:solidFill>
                  <a:srgbClr val="CC0000"/>
                </a:solidFill>
              </a:rPr>
              <a:t>Poor:</a:t>
            </a:r>
            <a:r>
              <a:rPr lang="en-CA" sz="2400" dirty="0"/>
              <a:t> Good writing requires you to plan  outlines, write several drafts, and revision.</a:t>
            </a:r>
          </a:p>
          <a:p>
            <a:r>
              <a:rPr lang="en-CA" sz="2400" b="1" dirty="0">
                <a:solidFill>
                  <a:schemeClr val="accent1"/>
                </a:solidFill>
              </a:rPr>
              <a:t>Improved</a:t>
            </a:r>
            <a:r>
              <a:rPr lang="en-CA" sz="2400" b="1" dirty="0">
                <a:solidFill>
                  <a:srgbClr val="33CC33"/>
                </a:solidFill>
              </a:rPr>
              <a:t>:</a:t>
            </a:r>
            <a:r>
              <a:rPr lang="en-CA" sz="2400" dirty="0"/>
              <a:t> Good writing requires you to </a:t>
            </a:r>
            <a:r>
              <a:rPr lang="en-CA" sz="2400" u="sng" dirty="0"/>
              <a:t>plan</a:t>
            </a:r>
            <a:r>
              <a:rPr lang="en-CA" sz="2400" dirty="0"/>
              <a:t>  outlines, </a:t>
            </a:r>
            <a:r>
              <a:rPr lang="en-CA" sz="2400" u="sng" dirty="0"/>
              <a:t>write</a:t>
            </a:r>
            <a:r>
              <a:rPr lang="en-CA" sz="2400" dirty="0"/>
              <a:t> several drafts, and revision </a:t>
            </a:r>
            <a:r>
              <a:rPr lang="en-CA" sz="2400" b="1" u="sng" dirty="0"/>
              <a:t>revise</a:t>
            </a:r>
            <a:r>
              <a:rPr lang="en-CA" sz="2400" b="1" dirty="0"/>
              <a:t> your work.</a:t>
            </a:r>
            <a:endParaRPr lang="en-US" sz="2400" b="1" dirty="0"/>
          </a:p>
        </p:txBody>
      </p:sp>
      <p:sp>
        <p:nvSpPr>
          <p:cNvPr id="5" name="Line 5"/>
          <p:cNvSpPr>
            <a:spLocks noChangeShapeType="1"/>
          </p:cNvSpPr>
          <p:nvPr/>
        </p:nvSpPr>
        <p:spPr bwMode="auto">
          <a:xfrm flipV="1">
            <a:off x="6743700" y="3737165"/>
            <a:ext cx="1527255" cy="0"/>
          </a:xfrm>
          <a:prstGeom prst="line">
            <a:avLst/>
          </a:prstGeom>
          <a:noFill/>
          <a:ln w="28575">
            <a:solidFill>
              <a:srgbClr val="CC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6" name="Line 5"/>
          <p:cNvSpPr>
            <a:spLocks noChangeShapeType="1"/>
          </p:cNvSpPr>
          <p:nvPr/>
        </p:nvSpPr>
        <p:spPr bwMode="auto">
          <a:xfrm flipV="1">
            <a:off x="3169994" y="6078778"/>
            <a:ext cx="1023966" cy="0"/>
          </a:xfrm>
          <a:prstGeom prst="line">
            <a:avLst/>
          </a:prstGeom>
          <a:noFill/>
          <a:ln w="28575">
            <a:solidFill>
              <a:srgbClr val="CC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Tree>
    <p:extLst>
      <p:ext uri="{BB962C8B-B14F-4D97-AF65-F5344CB8AC3E}">
        <p14:creationId xmlns:p14="http://schemas.microsoft.com/office/powerpoint/2010/main" val="360917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dissolv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dissolve">
                                      <p:cBhvr>
                                        <p:cTn id="22" dur="500"/>
                                        <p:tgtEl>
                                          <p:spTgt spid="4">
                                            <p:txEl>
                                              <p:pRg st="3" end="3"/>
                                            </p:txEl>
                                          </p:spTgt>
                                        </p:tgtEl>
                                      </p:cBhvr>
                                    </p:animEffect>
                                  </p:childTnLst>
                                </p:cTn>
                              </p:par>
                              <p:par>
                                <p:cTn id="23" presetID="34"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 from="(-#ppt_w/2)" to="(#ppt_x)" calcmode="lin" valueType="num">
                                      <p:cBhvr>
                                        <p:cTn id="25" dur="600" fill="hold">
                                          <p:stCondLst>
                                            <p:cond delay="0"/>
                                          </p:stCondLst>
                                        </p:cTn>
                                        <p:tgtEl>
                                          <p:spTgt spid="5"/>
                                        </p:tgtEl>
                                        <p:attrNameLst>
                                          <p:attrName>ppt_x</p:attrName>
                                        </p:attrNameLst>
                                      </p:cBhvr>
                                    </p:anim>
                                    <p:anim from="0" to="-1.0" calcmode="lin" valueType="num">
                                      <p:cBhvr>
                                        <p:cTn id="26" dur="200" decel="50000" autoRev="1" fill="hold">
                                          <p:stCondLst>
                                            <p:cond delay="600"/>
                                          </p:stCondLst>
                                        </p:cTn>
                                        <p:tgtEl>
                                          <p:spTgt spid="5"/>
                                        </p:tgtEl>
                                        <p:attrNameLst>
                                          <p:attrName>xshear</p:attrName>
                                        </p:attrNameLst>
                                      </p:cBhvr>
                                    </p:anim>
                                    <p:animScale>
                                      <p:cBhvr>
                                        <p:cTn id="27" dur="200" decel="100000" autoRev="1" fill="hold">
                                          <p:stCondLst>
                                            <p:cond delay="600"/>
                                          </p:stCondLst>
                                        </p:cTn>
                                        <p:tgtEl>
                                          <p:spTgt spid="5"/>
                                        </p:tgtEl>
                                      </p:cBhvr>
                                      <p:from x="100000" y="100000"/>
                                      <p:to x="80000" y="100000"/>
                                    </p:animScale>
                                    <p:anim by="(#ppt_h/3+#ppt_w*0.1)" calcmode="lin" valueType="num">
                                      <p:cBhvr additive="sum">
                                        <p:cTn id="28" dur="200" decel="100000" autoRev="1" fill="hold">
                                          <p:stCondLst>
                                            <p:cond delay="600"/>
                                          </p:stCondLst>
                                        </p:cTn>
                                        <p:tgtEl>
                                          <p:spTgt spid="5"/>
                                        </p:tgtEl>
                                        <p:attrNameLst>
                                          <p:attrName>ppt_x</p:attrName>
                                        </p:attrNameLst>
                                      </p:cBhvr>
                                    </p:anim>
                                  </p:childTnLst>
                                </p:cTn>
                              </p:par>
                              <p:par>
                                <p:cTn id="29" presetID="34" presetClass="entr" presetSubtype="0"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 from="(-#ppt_w/2)" to="(#ppt_x)" calcmode="lin" valueType="num">
                                      <p:cBhvr>
                                        <p:cTn id="31" dur="600" fill="hold">
                                          <p:stCondLst>
                                            <p:cond delay="0"/>
                                          </p:stCondLst>
                                        </p:cTn>
                                        <p:tgtEl>
                                          <p:spTgt spid="6"/>
                                        </p:tgtEl>
                                        <p:attrNameLst>
                                          <p:attrName>ppt_x</p:attrName>
                                        </p:attrNameLst>
                                      </p:cBhvr>
                                    </p:anim>
                                    <p:anim from="0" to="-1.0" calcmode="lin" valueType="num">
                                      <p:cBhvr>
                                        <p:cTn id="32" dur="200" decel="50000" autoRev="1" fill="hold">
                                          <p:stCondLst>
                                            <p:cond delay="600"/>
                                          </p:stCondLst>
                                        </p:cTn>
                                        <p:tgtEl>
                                          <p:spTgt spid="6"/>
                                        </p:tgtEl>
                                        <p:attrNameLst>
                                          <p:attrName>xshear</p:attrName>
                                        </p:attrNameLst>
                                      </p:cBhvr>
                                    </p:anim>
                                    <p:animScale>
                                      <p:cBhvr>
                                        <p:cTn id="33" dur="200" decel="100000" autoRev="1" fill="hold">
                                          <p:stCondLst>
                                            <p:cond delay="600"/>
                                          </p:stCondLst>
                                        </p:cTn>
                                        <p:tgtEl>
                                          <p:spTgt spid="6"/>
                                        </p:tgtEl>
                                      </p:cBhvr>
                                      <p:from x="100000" y="100000"/>
                                      <p:to x="80000" y="100000"/>
                                    </p:animScale>
                                    <p:anim by="(#ppt_h/3+#ppt_w*0.1)" calcmode="lin" valueType="num">
                                      <p:cBhvr additive="sum">
                                        <p:cTn id="34" dur="200" decel="100000" autoRev="1" fill="hold">
                                          <p:stCondLst>
                                            <p:cond delay="600"/>
                                          </p:stCondLst>
                                        </p:cTn>
                                        <p:tgtEl>
                                          <p:spTgt spid="6"/>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autoUpdateAnimBg="0"/>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Your Turn</a:t>
            </a:r>
          </a:p>
        </p:txBody>
      </p:sp>
      <p:sp>
        <p:nvSpPr>
          <p:cNvPr id="3" name="TextBox 2"/>
          <p:cNvSpPr txBox="1"/>
          <p:nvPr/>
        </p:nvSpPr>
        <p:spPr>
          <a:xfrm>
            <a:off x="534688" y="3008078"/>
            <a:ext cx="8190212" cy="954107"/>
          </a:xfrm>
          <a:prstGeom prst="rect">
            <a:avLst/>
          </a:prstGeom>
          <a:noFill/>
        </p:spPr>
        <p:txBody>
          <a:bodyPr wrap="square" rtlCol="0">
            <a:spAutoFit/>
          </a:bodyPr>
          <a:lstStyle/>
          <a:p>
            <a:r>
              <a:rPr lang="en-US" sz="2800" i="1" dirty="0"/>
              <a:t>Read the following sentence and determine which part is not parallel. How can </a:t>
            </a:r>
            <a:r>
              <a:rPr lang="en-US" sz="2800" i="1"/>
              <a:t>the sentence be fixed?</a:t>
            </a:r>
            <a:endParaRPr lang="en-US" sz="2800" i="1" dirty="0"/>
          </a:p>
        </p:txBody>
      </p:sp>
      <p:sp>
        <p:nvSpPr>
          <p:cNvPr id="7" name="Rectangle 6"/>
          <p:cNvSpPr/>
          <p:nvPr/>
        </p:nvSpPr>
        <p:spPr>
          <a:xfrm>
            <a:off x="534688" y="4536995"/>
            <a:ext cx="7939908" cy="1384995"/>
          </a:xfrm>
          <a:prstGeom prst="rect">
            <a:avLst/>
          </a:prstGeom>
        </p:spPr>
        <p:txBody>
          <a:bodyPr wrap="square">
            <a:spAutoFit/>
          </a:bodyPr>
          <a:lstStyle/>
          <a:p>
            <a:pPr lvl="1"/>
            <a:r>
              <a:rPr lang="en-CA" sz="2800" dirty="0"/>
              <a:t>The children were arguing in the lobby, talked during the movie, and complained on the ride home.</a:t>
            </a:r>
          </a:p>
        </p:txBody>
      </p:sp>
    </p:spTree>
    <p:extLst>
      <p:ext uri="{BB962C8B-B14F-4D97-AF65-F5344CB8AC3E}">
        <p14:creationId xmlns:p14="http://schemas.microsoft.com/office/powerpoint/2010/main" val="1314667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po">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Expo">
      <a:majorFont>
        <a:latin typeface="Calibri"/>
        <a:ea typeface=""/>
        <a:cs typeface=""/>
        <a:font script="Jpan" typeface="ＭＳ ゴシック"/>
      </a:majorFont>
      <a:minorFont>
        <a:latin typeface="Calibri"/>
        <a:ea typeface=""/>
        <a:cs typeface=""/>
        <a:font script="Jpan" typeface="ＭＳ ゴシック"/>
      </a:minorFont>
    </a:fontScheme>
    <a:fmtScheme name="Expo">
      <a:fillStyleLst>
        <a:solidFill>
          <a:schemeClr val="phClr"/>
        </a:solidFill>
        <a:gradFill rotWithShape="1">
          <a:gsLst>
            <a:gs pos="0">
              <a:schemeClr val="phClr">
                <a:tint val="100000"/>
                <a:satMod val="130000"/>
              </a:schemeClr>
            </a:gs>
            <a:gs pos="100000">
              <a:schemeClr val="phClr">
                <a:tint val="50000"/>
                <a:satMod val="150000"/>
              </a:schemeClr>
            </a:gs>
          </a:gsLst>
          <a:lin ang="16200000" scaled="1"/>
        </a:gradFill>
        <a:gradFill rotWithShape="1">
          <a:gsLst>
            <a:gs pos="0">
              <a:schemeClr val="phClr">
                <a:shade val="93000"/>
                <a:satMod val="130000"/>
              </a:schemeClr>
            </a:gs>
            <a:gs pos="60000">
              <a:schemeClr val="phClr">
                <a:tint val="80000"/>
                <a:shade val="93000"/>
                <a:satMod val="130000"/>
              </a:schemeClr>
            </a:gs>
            <a:gs pos="100000">
              <a:schemeClr val="phClr">
                <a:tint val="50000"/>
                <a:shade val="94000"/>
                <a:alpha val="100000"/>
                <a:satMod val="135000"/>
              </a:schemeClr>
            </a:gs>
          </a:gsLst>
          <a:lin ang="16200000" scaled="0"/>
        </a:gra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34925" cap="flat" cmpd="sng" algn="ctr">
          <a:gradFill>
            <a:gsLst>
              <a:gs pos="0">
                <a:schemeClr val="accent1">
                  <a:lumMod val="40000"/>
                  <a:lumOff val="60000"/>
                </a:schemeClr>
              </a:gs>
              <a:gs pos="50000">
                <a:schemeClr val="accent1"/>
              </a:gs>
              <a:gs pos="100000">
                <a:schemeClr val="accent1">
                  <a:lumMod val="50000"/>
                </a:schemeClr>
              </a:gs>
            </a:gsLst>
            <a:lin ang="18600000" scaled="0"/>
          </a:gradFill>
          <a:prstDash val="solid"/>
        </a:ln>
      </a:lnStyleLst>
      <a:effectStyleLst>
        <a:effectStyle>
          <a:effectLst/>
        </a:effectStyle>
        <a:effectStyle>
          <a:effectLst>
            <a:innerShdw blurRad="50800" dist="25400" dir="13500000">
              <a:srgbClr val="C0C0C0">
                <a:alpha val="75000"/>
              </a:srgbClr>
            </a:innerShdw>
            <a:outerShdw blurRad="63500" dist="38100" dir="5400000" sx="105000" sy="105000" algn="br" rotWithShape="0">
              <a:srgbClr val="000000">
                <a:alpha val="30000"/>
              </a:srgbClr>
            </a:outerShdw>
          </a:effectLst>
        </a:effectStyle>
        <a:effectStyle>
          <a:effectLst>
            <a:innerShdw blurRad="50800" dist="25400" dir="16200000">
              <a:srgbClr val="C0C0C0">
                <a:alpha val="75000"/>
              </a:srgbClr>
            </a:innerShdw>
            <a:reflection blurRad="63500" stA="40000" endPos="50000" dist="127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a:blip xmlns:r="http://schemas.openxmlformats.org/officeDocument/2006/relationships" r:embed="rId1"/>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Expo.thmx</Template>
  <TotalTime>98</TotalTime>
  <Words>392</Words>
  <Application>Microsoft Office PowerPoint</Application>
  <PresentationFormat>On-screen Show (4:3)</PresentationFormat>
  <Paragraphs>37</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Calibri</vt:lpstr>
      <vt:lpstr>Wingdings</vt:lpstr>
      <vt:lpstr>Expo</vt:lpstr>
      <vt:lpstr>Parallel Structure</vt:lpstr>
      <vt:lpstr>What Is Parallel Structure?</vt:lpstr>
      <vt:lpstr>Famous Examples of Parallel Structure</vt:lpstr>
      <vt:lpstr>Famous Examples of Parallel Structure</vt:lpstr>
      <vt:lpstr>Faulty Parallelism</vt:lpstr>
      <vt:lpstr>Correct Parallelism</vt:lpstr>
      <vt:lpstr>Parallel Structure Improves the Quality of Your Writing</vt:lpstr>
      <vt:lpstr>It’s Your Turn</vt:lpstr>
    </vt:vector>
  </TitlesOfParts>
  <Company>Lakeside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Parallel Structure</dc:title>
  <dc:creator>Lakeside School District</dc:creator>
  <cp:lastModifiedBy>George Johnson</cp:lastModifiedBy>
  <cp:revision>10</cp:revision>
  <dcterms:created xsi:type="dcterms:W3CDTF">2015-04-28T20:11:28Z</dcterms:created>
  <dcterms:modified xsi:type="dcterms:W3CDTF">2016-05-31T17:11:43Z</dcterms:modified>
</cp:coreProperties>
</file>