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0"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02C22B-7BFD-4D3A-B4BA-C2D5485384CF}" type="datetimeFigureOut">
              <a:rPr lang="en-US" smtClean="0"/>
              <a:pPr/>
              <a:t>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08C8D8-C1A0-4814-9F9A-673522B0D6B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02C22B-7BFD-4D3A-B4BA-C2D5485384CF}" type="datetimeFigureOut">
              <a:rPr lang="en-US" smtClean="0"/>
              <a:pPr/>
              <a:t>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08C8D8-C1A0-4814-9F9A-673522B0D6B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02C22B-7BFD-4D3A-B4BA-C2D5485384CF}" type="datetimeFigureOut">
              <a:rPr lang="en-US" smtClean="0"/>
              <a:pPr/>
              <a:t>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08C8D8-C1A0-4814-9F9A-673522B0D6B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02C22B-7BFD-4D3A-B4BA-C2D5485384CF}" type="datetimeFigureOut">
              <a:rPr lang="en-US" smtClean="0"/>
              <a:pPr/>
              <a:t>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08C8D8-C1A0-4814-9F9A-673522B0D6B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02C22B-7BFD-4D3A-B4BA-C2D5485384CF}" type="datetimeFigureOut">
              <a:rPr lang="en-US" smtClean="0"/>
              <a:pPr/>
              <a:t>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08C8D8-C1A0-4814-9F9A-673522B0D6B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302C22B-7BFD-4D3A-B4BA-C2D5485384CF}" type="datetimeFigureOut">
              <a:rPr lang="en-US" smtClean="0"/>
              <a:pPr/>
              <a:t>1/14/2016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08C8D8-C1A0-4814-9F9A-673522B0D6B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302C22B-7BFD-4D3A-B4BA-C2D5485384CF}" type="datetimeFigureOut">
              <a:rPr lang="en-US" smtClean="0"/>
              <a:pPr/>
              <a:t>1/14/2016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808C8D8-C1A0-4814-9F9A-673522B0D6B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02C22B-7BFD-4D3A-B4BA-C2D5485384CF}" type="datetimeFigureOut">
              <a:rPr lang="en-US" smtClean="0"/>
              <a:pPr/>
              <a:t>1/14/2016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808C8D8-C1A0-4814-9F9A-673522B0D6B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02C22B-7BFD-4D3A-B4BA-C2D5485384CF}" type="datetimeFigureOut">
              <a:rPr lang="en-US" smtClean="0"/>
              <a:pPr/>
              <a:t>1/14/2016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808C8D8-C1A0-4814-9F9A-673522B0D6B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02C22B-7BFD-4D3A-B4BA-C2D5485384CF}" type="datetimeFigureOut">
              <a:rPr lang="en-US" smtClean="0"/>
              <a:pPr/>
              <a:t>1/14/2016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08C8D8-C1A0-4814-9F9A-673522B0D6B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02C22B-7BFD-4D3A-B4BA-C2D5485384CF}" type="datetimeFigureOut">
              <a:rPr lang="en-US" smtClean="0"/>
              <a:pPr/>
              <a:t>1/14/2016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08C8D8-C1A0-4814-9F9A-673522B0D6B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02C22B-7BFD-4D3A-B4BA-C2D5485384CF}" type="datetimeFigureOut">
              <a:rPr lang="en-US" smtClean="0"/>
              <a:pPr/>
              <a:t>1/14/2016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08C8D8-C1A0-4814-9F9A-673522B0D6B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Analyzing Documents using</a:t>
            </a:r>
            <a:br>
              <a:rPr lang="en-US" dirty="0" smtClean="0"/>
            </a:br>
            <a:r>
              <a:rPr lang="en-US" dirty="0" smtClean="0"/>
              <a:t>HIPPO</a:t>
            </a:r>
            <a:endParaRPr lang="en-US" dirty="0"/>
          </a:p>
        </p:txBody>
      </p:sp>
      <p:sp>
        <p:nvSpPr>
          <p:cNvPr id="3" name="Subtitle 2"/>
          <p:cNvSpPr>
            <a:spLocks noGrp="1"/>
          </p:cNvSpPr>
          <p:nvPr>
            <p:ph type="subTitle" idx="1"/>
          </p:nvPr>
        </p:nvSpPr>
        <p:spPr/>
        <p:txBody>
          <a:bodyPr/>
          <a:lstStyle/>
          <a:p>
            <a:endParaRPr lang="en-US"/>
          </a:p>
        </p:txBody>
      </p:sp>
      <p:pic>
        <p:nvPicPr>
          <p:cNvPr id="4" name="Picture 3" descr="http://www.wpclipart.com/cartoon/animals/hippo/cartoon_hippo.jpg"/>
          <p:cNvPicPr/>
          <p:nvPr/>
        </p:nvPicPr>
        <p:blipFill>
          <a:blip r:embed="rId2" cstate="print"/>
          <a:srcRect/>
          <a:stretch>
            <a:fillRect/>
          </a:stretch>
        </p:blipFill>
        <p:spPr bwMode="auto">
          <a:xfrm>
            <a:off x="3581400" y="3886200"/>
            <a:ext cx="1905000" cy="220980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HIPPO is . . </a:t>
            </a:r>
            <a:r>
              <a:rPr lang="en-US" smtClean="0"/>
              <a:t>. </a:t>
            </a:r>
            <a:endParaRPr lang="en-US" dirty="0"/>
          </a:p>
        </p:txBody>
      </p:sp>
      <p:sp>
        <p:nvSpPr>
          <p:cNvPr id="3" name="Content Placeholder 2"/>
          <p:cNvSpPr>
            <a:spLocks noGrp="1"/>
          </p:cNvSpPr>
          <p:nvPr>
            <p:ph idx="1"/>
          </p:nvPr>
        </p:nvSpPr>
        <p:spPr>
          <a:xfrm>
            <a:off x="457200" y="1371600"/>
            <a:ext cx="8229600" cy="4953000"/>
          </a:xfrm>
        </p:spPr>
        <p:txBody>
          <a:bodyPr>
            <a:normAutofit fontScale="77500" lnSpcReduction="20000"/>
          </a:bodyPr>
          <a:lstStyle/>
          <a:p>
            <a:pPr lvl="0"/>
            <a:r>
              <a:rPr lang="en-US" b="1" dirty="0"/>
              <a:t>H</a:t>
            </a:r>
            <a:r>
              <a:rPr lang="en-US" dirty="0"/>
              <a:t>istorical Context – what was going on at the time the document was written? How does this help you interpret or understand the document?</a:t>
            </a:r>
          </a:p>
          <a:p>
            <a:pPr lvl="0"/>
            <a:r>
              <a:rPr lang="en-US" b="1" dirty="0"/>
              <a:t>I</a:t>
            </a:r>
            <a:r>
              <a:rPr lang="en-US" dirty="0"/>
              <a:t>ntended Audience – who was the document written to or for?</a:t>
            </a:r>
          </a:p>
          <a:p>
            <a:pPr lvl="0"/>
            <a:r>
              <a:rPr lang="en-US" b="1" dirty="0"/>
              <a:t>P</a:t>
            </a:r>
            <a:r>
              <a:rPr lang="en-US" dirty="0"/>
              <a:t>oint of View – who was the author or creator of the document? How does their background (race, gender, employment, ethnicity) affect your interpretation of the document? You may have to research some of the author’s to learn more about this aspect</a:t>
            </a:r>
          </a:p>
          <a:p>
            <a:pPr lvl="0"/>
            <a:r>
              <a:rPr lang="en-US" b="1" dirty="0"/>
              <a:t>P</a:t>
            </a:r>
            <a:r>
              <a:rPr lang="en-US" dirty="0"/>
              <a:t>urpose – what was the author’s objective in creating the document? What kind of document is it?</a:t>
            </a:r>
          </a:p>
          <a:p>
            <a:pPr lvl="0"/>
            <a:r>
              <a:rPr lang="en-US" b="1" dirty="0"/>
              <a:t>O</a:t>
            </a:r>
            <a:r>
              <a:rPr lang="en-US" dirty="0"/>
              <a:t>utside information – what </a:t>
            </a:r>
            <a:r>
              <a:rPr lang="en-US" dirty="0" smtClean="0"/>
              <a:t>specific outside </a:t>
            </a:r>
            <a:r>
              <a:rPr lang="en-US" dirty="0"/>
              <a:t>information can you connect with this document?</a:t>
            </a:r>
          </a:p>
          <a:p>
            <a:endParaRPr lang="en-US" dirty="0"/>
          </a:p>
        </p:txBody>
      </p:sp>
      <p:pic>
        <p:nvPicPr>
          <p:cNvPr id="4" name="Picture 3" descr="http://www.wpclipart.com/cartoon/animals/hippo/cartoon_hippo.jpg"/>
          <p:cNvPicPr/>
          <p:nvPr/>
        </p:nvPicPr>
        <p:blipFill>
          <a:blip r:embed="rId2" cstate="print"/>
          <a:srcRect/>
          <a:stretch>
            <a:fillRect/>
          </a:stretch>
        </p:blipFill>
        <p:spPr bwMode="auto">
          <a:xfrm>
            <a:off x="838200" y="228600"/>
            <a:ext cx="1066800" cy="990600"/>
          </a:xfrm>
          <a:prstGeom prst="rect">
            <a:avLst/>
          </a:prstGeom>
          <a:noFill/>
          <a:ln w="9525">
            <a:noFill/>
            <a:miter lim="800000"/>
            <a:headEnd/>
            <a:tailEnd/>
          </a:ln>
        </p:spPr>
      </p:pic>
      <p:pic>
        <p:nvPicPr>
          <p:cNvPr id="5" name="Picture 4" descr="http://www.wpclipart.com/cartoon/animals/hippo/cartoon_hippo.jpg"/>
          <p:cNvPicPr/>
          <p:nvPr/>
        </p:nvPicPr>
        <p:blipFill>
          <a:blip r:embed="rId2" cstate="print"/>
          <a:srcRect/>
          <a:stretch>
            <a:fillRect/>
          </a:stretch>
        </p:blipFill>
        <p:spPr bwMode="auto">
          <a:xfrm>
            <a:off x="7239000" y="228600"/>
            <a:ext cx="1066800" cy="9906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pic>
        <p:nvPicPr>
          <p:cNvPr id="4" name="Content Placeholder 3" descr="http://www.wpclipart.com/cartoon/animals/hippo/cartoon_hippo.jpg"/>
          <p:cNvPicPr>
            <a:picLocks noGrp="1"/>
          </p:cNvPicPr>
          <p:nvPr>
            <p:ph idx="1"/>
          </p:nvPr>
        </p:nvPicPr>
        <p:blipFill>
          <a:blip r:embed="rId2" cstate="print"/>
          <a:srcRect/>
          <a:stretch>
            <a:fillRect/>
          </a:stretch>
        </p:blipFill>
        <p:spPr bwMode="auto">
          <a:xfrm>
            <a:off x="3429000" y="1981200"/>
            <a:ext cx="2211185" cy="2433392"/>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b="1" dirty="0" smtClean="0"/>
              <a:t>O</a:t>
            </a:r>
            <a:r>
              <a:rPr lang="en-US" dirty="0" smtClean="0"/>
              <a:t>utside information</a:t>
            </a:r>
            <a:endParaRPr lang="en-US" dirty="0"/>
          </a:p>
        </p:txBody>
      </p:sp>
      <p:sp>
        <p:nvSpPr>
          <p:cNvPr id="3" name="Content Placeholder 2"/>
          <p:cNvSpPr>
            <a:spLocks noGrp="1"/>
          </p:cNvSpPr>
          <p:nvPr>
            <p:ph idx="1"/>
          </p:nvPr>
        </p:nvSpPr>
        <p:spPr/>
        <p:txBody>
          <a:bodyPr/>
          <a:lstStyle/>
          <a:p>
            <a:r>
              <a:rPr lang="en-US" dirty="0" smtClean="0"/>
              <a:t>What specific outside information have you learned that can be connected with that in the document?</a:t>
            </a:r>
          </a:p>
          <a:p>
            <a:r>
              <a:rPr lang="en-US" u="sng" dirty="0" smtClean="0"/>
              <a:t>Questions:</a:t>
            </a:r>
          </a:p>
          <a:p>
            <a:r>
              <a:rPr lang="en-US" dirty="0" smtClean="0"/>
              <a:t>How does document connect with other events during the time period?</a:t>
            </a:r>
          </a:p>
          <a:p>
            <a:r>
              <a:rPr lang="en-US" dirty="0" smtClean="0"/>
              <a:t>How will use the document to support </a:t>
            </a:r>
            <a:r>
              <a:rPr lang="en-US" b="1" dirty="0" smtClean="0"/>
              <a:t>o</a:t>
            </a:r>
            <a:r>
              <a:rPr lang="en-US" dirty="0" smtClean="0"/>
              <a:t>utside information in your argument/essay?</a:t>
            </a:r>
          </a:p>
          <a:p>
            <a:pPr>
              <a:buNone/>
            </a:pPr>
            <a:endParaRPr lang="en-US" dirty="0" smtClean="0"/>
          </a:p>
          <a:p>
            <a:endParaRPr lang="en-US" dirty="0" smtClean="0"/>
          </a:p>
        </p:txBody>
      </p:sp>
      <p:pic>
        <p:nvPicPr>
          <p:cNvPr id="4" name="Content Placeholder 3" descr="http://www.wpclipart.com/cartoon/animals/hippo/cartoon_hippo.jpg"/>
          <p:cNvPicPr>
            <a:picLocks/>
          </p:cNvPicPr>
          <p:nvPr/>
        </p:nvPicPr>
        <p:blipFill>
          <a:blip r:embed="rId2" cstate="print"/>
          <a:srcRect/>
          <a:stretch>
            <a:fillRect/>
          </a:stretch>
        </p:blipFill>
        <p:spPr bwMode="auto">
          <a:xfrm>
            <a:off x="7543800" y="228600"/>
            <a:ext cx="1371600" cy="137160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6926</TotalTime>
  <Words>176</Words>
  <Application>Microsoft Office PowerPoint</Application>
  <PresentationFormat>On-screen Show (4:3)</PresentationFormat>
  <Paragraphs>13</Paragraphs>
  <Slides>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Analyzing Documents using HIPPO</vt:lpstr>
      <vt:lpstr>HIPPO is . . . </vt:lpstr>
      <vt:lpstr>Questions?</vt:lpstr>
      <vt:lpstr>Outside information</vt:lpstr>
    </vt:vector>
  </TitlesOfParts>
  <Company>Forsyth County School System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Analyzing Documents using HIPPO</dc:title>
  <dc:creator>jbarger</dc:creator>
  <cp:lastModifiedBy>George Johnson</cp:lastModifiedBy>
  <cp:revision>694</cp:revision>
  <dcterms:created xsi:type="dcterms:W3CDTF">2015-12-30T17:08:05Z</dcterms:created>
  <dcterms:modified xsi:type="dcterms:W3CDTF">2016-01-14T18:55:19Z</dcterms:modified>
</cp:coreProperties>
</file>