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4"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5143500" type="screen16x9"/>
  <p:notesSz cx="6858000" cy="9144000"/>
  <p:embeddedFontLst>
    <p:embeddedFont>
      <p:font typeface="Calibri" panose="020F0502020204030204" pitchFamily="34" charset="0"/>
      <p:regular r:id="rId31"/>
      <p:bold r:id="rId32"/>
      <p:italic r:id="rId33"/>
      <p:boldItalic r:id="rId34"/>
    </p:embeddedFont>
    <p:embeddedFont>
      <p:font typeface="Dancing Script" panose="020B0604020202020204" charset="0"/>
      <p:regular r:id="rId35"/>
      <p:bold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3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8" name="Shape 98"/>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55" name="Shape 15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61" name="Shape 161"/>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67" name="Shape 167"/>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74" name="Shape 17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80" name="Shape 180"/>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87" name="Shape 187"/>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3" name="Shape 19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9" name="Shape 19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6" name="Shape 20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12" name="Shape 212"/>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4" name="Shape 10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18" name="Shape 218"/>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25" name="Shape 22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31" name="Shape 231"/>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38" name="Shape 238"/>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Shape 2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44" name="Shape 24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51" name="Shape 251"/>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Shape 2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57" name="Shape 257"/>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63" name="Shape 26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69" name="Shape 26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0" name="Shape 110"/>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8" name="Shape 128"/>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35" name="Shape 13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42" name="Shape 142"/>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49" name="Shape 14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100" b="0" i="0" u="none" strike="noStrike" cap="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61"/>
        <p:cNvGrpSpPr/>
        <p:nvPr/>
      </p:nvGrpSpPr>
      <p:grpSpPr>
        <a:xfrm>
          <a:off x="0" y="0"/>
          <a:ext cx="0" cy="0"/>
          <a:chOff x="0" y="0"/>
          <a:chExt cx="0" cy="0"/>
        </a:xfrm>
      </p:grpSpPr>
      <p:grpSp>
        <p:nvGrpSpPr>
          <p:cNvPr id="62" name="Shape 62"/>
          <p:cNvGrpSpPr/>
          <p:nvPr/>
        </p:nvGrpSpPr>
        <p:grpSpPr>
          <a:xfrm>
            <a:off x="-11" y="1000669"/>
            <a:ext cx="7314318" cy="3087223"/>
            <a:chOff x="-11" y="1378675"/>
            <a:chExt cx="7314318" cy="4116298"/>
          </a:xfrm>
        </p:grpSpPr>
        <p:sp>
          <p:nvSpPr>
            <p:cNvPr id="63" name="Shape 63"/>
            <p:cNvSpPr/>
            <p:nvPr/>
          </p:nvSpPr>
          <p:spPr>
            <a:xfrm flipH="1">
              <a:off x="-11" y="1378675"/>
              <a:ext cx="187800" cy="4116298"/>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64" name="Shape 64"/>
            <p:cNvSpPr/>
            <p:nvPr/>
          </p:nvSpPr>
          <p:spPr>
            <a:xfrm flipH="1">
              <a:off x="187808" y="1378675"/>
              <a:ext cx="7126499" cy="4116298"/>
            </a:xfrm>
            <a:prstGeom prst="rect">
              <a:avLst/>
            </a:prstGeom>
            <a:solidFill>
              <a:srgbClr val="0F243E"/>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grpSp>
      <p:sp>
        <p:nvSpPr>
          <p:cNvPr id="65" name="Shape 65"/>
          <p:cNvSpPr txBox="1">
            <a:spLocks noGrp="1"/>
          </p:cNvSpPr>
          <p:nvPr>
            <p:ph type="ctrTitle"/>
          </p:nvPr>
        </p:nvSpPr>
        <p:spPr>
          <a:xfrm>
            <a:off x="685800" y="1699932"/>
            <a:ext cx="6400799" cy="100049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lt1"/>
              </a:buClr>
              <a:buFont typeface="Arial"/>
              <a:buNone/>
              <a:defRPr/>
            </a:lvl1pPr>
            <a:lvl2pPr marL="0" marR="0" lvl="1" indent="0" algn="l" rtl="0">
              <a:lnSpc>
                <a:spcPct val="100000"/>
              </a:lnSpc>
              <a:spcBef>
                <a:spcPts val="0"/>
              </a:spcBef>
              <a:spcAft>
                <a:spcPts val="0"/>
              </a:spcAft>
              <a:buClr>
                <a:schemeClr val="lt1"/>
              </a:buClr>
              <a:buFont typeface="Arial"/>
              <a:buNone/>
              <a:defRPr/>
            </a:lvl2pPr>
            <a:lvl3pPr marL="0" marR="0" lvl="2" indent="0" algn="l" rtl="0">
              <a:spcBef>
                <a:spcPts val="0"/>
              </a:spcBef>
              <a:buClr>
                <a:schemeClr val="lt1"/>
              </a:buClr>
              <a:buFont typeface="Arial"/>
              <a:buNone/>
              <a:defRPr/>
            </a:lvl3pPr>
            <a:lvl4pPr marL="0" marR="0" lvl="3" indent="0" algn="l" rtl="0">
              <a:spcBef>
                <a:spcPts val="0"/>
              </a:spcBef>
              <a:buClr>
                <a:schemeClr val="lt1"/>
              </a:buClr>
              <a:buFont typeface="Arial"/>
              <a:buNone/>
              <a:defRPr/>
            </a:lvl4pPr>
            <a:lvl5pPr marL="0" marR="0" lvl="4" indent="0" algn="l" rtl="0">
              <a:spcBef>
                <a:spcPts val="0"/>
              </a:spcBef>
              <a:buClr>
                <a:schemeClr val="lt1"/>
              </a:buClr>
              <a:buFont typeface="Arial"/>
              <a:buNone/>
              <a:defRPr/>
            </a:lvl5pPr>
            <a:lvl6pPr marL="0" marR="0" lvl="5" indent="0" algn="l" rtl="0">
              <a:spcBef>
                <a:spcPts val="0"/>
              </a:spcBef>
              <a:buClr>
                <a:schemeClr val="lt1"/>
              </a:buClr>
              <a:buFont typeface="Arial"/>
              <a:buNone/>
              <a:defRPr/>
            </a:lvl6pPr>
            <a:lvl7pPr marL="0" marR="0" lvl="6" indent="0" algn="l" rtl="0">
              <a:spcBef>
                <a:spcPts val="0"/>
              </a:spcBef>
              <a:buClr>
                <a:schemeClr val="lt1"/>
              </a:buClr>
              <a:buFont typeface="Arial"/>
              <a:buNone/>
              <a:defRPr/>
            </a:lvl7pPr>
            <a:lvl8pPr marL="0" marR="0" lvl="7" indent="0" algn="l" rtl="0">
              <a:spcBef>
                <a:spcPts val="0"/>
              </a:spcBef>
              <a:buClr>
                <a:schemeClr val="lt1"/>
              </a:buClr>
              <a:buFont typeface="Arial"/>
              <a:buNone/>
              <a:defRPr/>
            </a:lvl8pPr>
            <a:lvl9pPr marL="0" marR="0" lvl="8" indent="0" algn="l" rtl="0">
              <a:spcBef>
                <a:spcPts val="0"/>
              </a:spcBef>
              <a:buClr>
                <a:schemeClr val="lt1"/>
              </a:buClr>
              <a:buFont typeface="Arial"/>
              <a:buNone/>
              <a:defRPr/>
            </a:lvl9pPr>
          </a:lstStyle>
          <a:p>
            <a:endParaRPr/>
          </a:p>
        </p:txBody>
      </p:sp>
      <p:sp>
        <p:nvSpPr>
          <p:cNvPr id="66" name="Shape 66"/>
          <p:cNvSpPr txBox="1">
            <a:spLocks noGrp="1"/>
          </p:cNvSpPr>
          <p:nvPr>
            <p:ph type="subTitle" idx="1"/>
          </p:nvPr>
        </p:nvSpPr>
        <p:spPr>
          <a:xfrm>
            <a:off x="685800" y="2700338"/>
            <a:ext cx="6400799" cy="67529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lt1"/>
              </a:buClr>
              <a:buFont typeface="Arial"/>
              <a:buNone/>
              <a:defRPr/>
            </a:lvl1pPr>
            <a:lvl2pPr marL="0" marR="0" lvl="1" indent="0" algn="l" rtl="0">
              <a:lnSpc>
                <a:spcPct val="100000"/>
              </a:lnSpc>
              <a:spcBef>
                <a:spcPts val="0"/>
              </a:spcBef>
              <a:spcAft>
                <a:spcPts val="0"/>
              </a:spcAft>
              <a:buClr>
                <a:schemeClr val="lt1"/>
              </a:buClr>
              <a:buFont typeface="Arial"/>
              <a:buNone/>
              <a:defRPr/>
            </a:lvl2pPr>
            <a:lvl3pPr marL="0" marR="0" lvl="2" indent="0" algn="l" rtl="0">
              <a:lnSpc>
                <a:spcPct val="100000"/>
              </a:lnSpc>
              <a:spcBef>
                <a:spcPts val="0"/>
              </a:spcBef>
              <a:spcAft>
                <a:spcPts val="0"/>
              </a:spcAft>
              <a:buClr>
                <a:schemeClr val="lt1"/>
              </a:buClr>
              <a:buFont typeface="Arial"/>
              <a:buNone/>
              <a:defRPr/>
            </a:lvl3pPr>
            <a:lvl4pPr marL="0" marR="0" lvl="3" indent="0" algn="l" rtl="0">
              <a:lnSpc>
                <a:spcPct val="100000"/>
              </a:lnSpc>
              <a:spcBef>
                <a:spcPts val="0"/>
              </a:spcBef>
              <a:spcAft>
                <a:spcPts val="0"/>
              </a:spcAft>
              <a:buClr>
                <a:schemeClr val="lt1"/>
              </a:buClr>
              <a:buFont typeface="Arial"/>
              <a:buNone/>
              <a:defRPr/>
            </a:lvl4pPr>
            <a:lvl5pPr marL="0" marR="0" lvl="4" indent="0" algn="l" rtl="0">
              <a:lnSpc>
                <a:spcPct val="100000"/>
              </a:lnSpc>
              <a:spcBef>
                <a:spcPts val="0"/>
              </a:spcBef>
              <a:spcAft>
                <a:spcPts val="0"/>
              </a:spcAft>
              <a:buClr>
                <a:schemeClr val="lt1"/>
              </a:buClr>
              <a:buFont typeface="Arial"/>
              <a:buNone/>
              <a:defRPr/>
            </a:lvl5pPr>
            <a:lvl6pPr marL="0" marR="0" lvl="5" indent="0" algn="l" rtl="0">
              <a:lnSpc>
                <a:spcPct val="100000"/>
              </a:lnSpc>
              <a:spcBef>
                <a:spcPts val="0"/>
              </a:spcBef>
              <a:spcAft>
                <a:spcPts val="0"/>
              </a:spcAft>
              <a:buClr>
                <a:schemeClr val="lt1"/>
              </a:buClr>
              <a:buFont typeface="Arial"/>
              <a:buNone/>
              <a:defRPr/>
            </a:lvl6pPr>
            <a:lvl7pPr marL="0" marR="0" lvl="6" indent="0" algn="l" rtl="0">
              <a:lnSpc>
                <a:spcPct val="100000"/>
              </a:lnSpc>
              <a:spcBef>
                <a:spcPts val="0"/>
              </a:spcBef>
              <a:spcAft>
                <a:spcPts val="0"/>
              </a:spcAft>
              <a:buClr>
                <a:schemeClr val="lt1"/>
              </a:buClr>
              <a:buFont typeface="Arial"/>
              <a:buNone/>
              <a:defRPr/>
            </a:lvl7pPr>
            <a:lvl8pPr marL="0" marR="0" lvl="7" indent="0" algn="l" rtl="0">
              <a:lnSpc>
                <a:spcPct val="100000"/>
              </a:lnSpc>
              <a:spcBef>
                <a:spcPts val="0"/>
              </a:spcBef>
              <a:spcAft>
                <a:spcPts val="0"/>
              </a:spcAft>
              <a:buClr>
                <a:schemeClr val="lt1"/>
              </a:buClr>
              <a:buFont typeface="Arial"/>
              <a:buNone/>
              <a:defRPr/>
            </a:lvl8pPr>
            <a:lvl9pPr marL="0" marR="0" lvl="8" indent="0" algn="l" rtl="0">
              <a:lnSpc>
                <a:spcPct val="100000"/>
              </a:lnSpc>
              <a:spcBef>
                <a:spcPts val="0"/>
              </a:spcBef>
              <a:spcAft>
                <a:spcPts val="0"/>
              </a:spcAft>
              <a:buClr>
                <a:schemeClr val="lt1"/>
              </a:buClr>
              <a:buFont typeface="Arial"/>
              <a:buNone/>
              <a:defRPr/>
            </a:lvl9pPr>
          </a:lstStyle>
          <a:p>
            <a:endParaRPr/>
          </a:p>
        </p:txBody>
      </p:sp>
      <p:sp>
        <p:nvSpPr>
          <p:cNvPr id="67" name="Shape 67"/>
          <p:cNvSpPr txBox="1">
            <a:spLocks noGrp="1"/>
          </p:cNvSpPr>
          <p:nvPr>
            <p:ph type="sldNum" idx="12"/>
          </p:nvPr>
        </p:nvSpPr>
        <p:spPr>
          <a:xfrm>
            <a:off x="8425675" y="4622075"/>
            <a:ext cx="548699" cy="5214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 sz="1300" b="0" i="0" u="none" strike="noStrike" cap="none">
                <a:solidFill>
                  <a:schemeClr val="dk2"/>
                </a:solidFill>
                <a:latin typeface="Arial"/>
                <a:ea typeface="Arial"/>
                <a:cs typeface="Arial"/>
                <a:sym typeface="Arial"/>
              </a:rPr>
              <a:t>‹#›</a:t>
            </a:fld>
            <a:endParaRPr lang="en" sz="13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68"/>
        <p:cNvGrpSpPr/>
        <p:nvPr/>
      </p:nvGrpSpPr>
      <p:grpSpPr>
        <a:xfrm>
          <a:off x="0" y="0"/>
          <a:ext cx="0" cy="0"/>
          <a:chOff x="0" y="0"/>
          <a:chExt cx="0" cy="0"/>
        </a:xfrm>
      </p:grpSpPr>
      <p:grpSp>
        <p:nvGrpSpPr>
          <p:cNvPr id="69" name="Shape 69"/>
          <p:cNvGrpSpPr/>
          <p:nvPr/>
        </p:nvGrpSpPr>
        <p:grpSpPr>
          <a:xfrm>
            <a:off x="-13" y="-9140"/>
            <a:ext cx="8005727" cy="1209421"/>
            <a:chOff x="-13" y="-12187"/>
            <a:chExt cx="8005727" cy="1161900"/>
          </a:xfrm>
        </p:grpSpPr>
        <p:sp>
          <p:nvSpPr>
            <p:cNvPr id="70" name="Shape 70"/>
            <p:cNvSpPr/>
            <p:nvPr/>
          </p:nvSpPr>
          <p:spPr>
            <a:xfrm flipH="1">
              <a:off x="-13" y="-12187"/>
              <a:ext cx="187800" cy="11619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71" name="Shape 71"/>
            <p:cNvSpPr/>
            <p:nvPr/>
          </p:nvSpPr>
          <p:spPr>
            <a:xfrm flipH="1">
              <a:off x="187714" y="-12187"/>
              <a:ext cx="7817999" cy="1161900"/>
            </a:xfrm>
            <a:prstGeom prst="rect">
              <a:avLst/>
            </a:prstGeom>
            <a:solidFill>
              <a:srgbClr val="0F243E"/>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grpSp>
      <p:sp>
        <p:nvSpPr>
          <p:cNvPr id="72" name="Shape 72"/>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3" name="Shape 73"/>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txBox="1">
            <a:spLocks noGrp="1"/>
          </p:cNvSpPr>
          <p:nvPr>
            <p:ph type="sldNum" idx="12"/>
          </p:nvPr>
        </p:nvSpPr>
        <p:spPr>
          <a:xfrm>
            <a:off x="8425675" y="4622075"/>
            <a:ext cx="548699" cy="5214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 sz="1300" b="0" i="0" u="none" strike="noStrike" cap="none">
                <a:solidFill>
                  <a:schemeClr val="dk2"/>
                </a:solidFill>
                <a:latin typeface="Arial"/>
                <a:ea typeface="Arial"/>
                <a:cs typeface="Arial"/>
                <a:sym typeface="Arial"/>
              </a:rPr>
              <a:t>‹#›</a:t>
            </a:fld>
            <a:endParaRPr lang="en" sz="13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456245" y="1278512"/>
            <a:ext cx="4038598" cy="36303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7" name="Shape 77"/>
          <p:cNvSpPr txBox="1">
            <a:spLocks noGrp="1"/>
          </p:cNvSpPr>
          <p:nvPr>
            <p:ph type="body" idx="2"/>
          </p:nvPr>
        </p:nvSpPr>
        <p:spPr>
          <a:xfrm>
            <a:off x="4648200" y="1278512"/>
            <a:ext cx="4038598" cy="36303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grpSp>
        <p:nvGrpSpPr>
          <p:cNvPr id="78" name="Shape 78"/>
          <p:cNvGrpSpPr/>
          <p:nvPr/>
        </p:nvGrpSpPr>
        <p:grpSpPr>
          <a:xfrm>
            <a:off x="-13" y="-9140"/>
            <a:ext cx="8005727" cy="1209421"/>
            <a:chOff x="-13" y="-12187"/>
            <a:chExt cx="8005727" cy="1161900"/>
          </a:xfrm>
        </p:grpSpPr>
        <p:sp>
          <p:nvSpPr>
            <p:cNvPr id="79" name="Shape 79"/>
            <p:cNvSpPr/>
            <p:nvPr/>
          </p:nvSpPr>
          <p:spPr>
            <a:xfrm flipH="1">
              <a:off x="-13" y="-12187"/>
              <a:ext cx="187800" cy="1161900"/>
            </a:xfrm>
            <a:prstGeom prst="rect">
              <a:avLst/>
            </a:prstGeom>
            <a:solidFill>
              <a:srgbClr val="AB0101"/>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80" name="Shape 80"/>
            <p:cNvSpPr/>
            <p:nvPr/>
          </p:nvSpPr>
          <p:spPr>
            <a:xfrm flipH="1">
              <a:off x="187714" y="-12187"/>
              <a:ext cx="7817999" cy="1161900"/>
            </a:xfrm>
            <a:prstGeom prst="rect">
              <a:avLst/>
            </a:prstGeom>
            <a:solidFill>
              <a:srgbClr val="0F243E"/>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grpSp>
      <p:sp>
        <p:nvSpPr>
          <p:cNvPr id="81" name="Shape 81"/>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2" name="Shape 82"/>
          <p:cNvSpPr txBox="1">
            <a:spLocks noGrp="1"/>
          </p:cNvSpPr>
          <p:nvPr>
            <p:ph type="sldNum" idx="12"/>
          </p:nvPr>
        </p:nvSpPr>
        <p:spPr>
          <a:xfrm>
            <a:off x="8425675" y="4622075"/>
            <a:ext cx="548699" cy="5214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 sz="1300" b="0" i="0" u="none" strike="noStrike" cap="none">
                <a:solidFill>
                  <a:schemeClr val="dk2"/>
                </a:solidFill>
                <a:latin typeface="Arial"/>
                <a:ea typeface="Arial"/>
                <a:cs typeface="Arial"/>
                <a:sym typeface="Arial"/>
              </a:rPr>
              <a:t>‹#›</a:t>
            </a:fld>
            <a:endParaRPr lang="en" sz="13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83"/>
        <p:cNvGrpSpPr/>
        <p:nvPr/>
      </p:nvGrpSpPr>
      <p:grpSpPr>
        <a:xfrm>
          <a:off x="0" y="0"/>
          <a:ext cx="0" cy="0"/>
          <a:chOff x="0" y="0"/>
          <a:chExt cx="0" cy="0"/>
        </a:xfrm>
      </p:grpSpPr>
      <p:grpSp>
        <p:nvGrpSpPr>
          <p:cNvPr id="84" name="Shape 84"/>
          <p:cNvGrpSpPr/>
          <p:nvPr/>
        </p:nvGrpSpPr>
        <p:grpSpPr>
          <a:xfrm>
            <a:off x="-13" y="-9140"/>
            <a:ext cx="8005727" cy="1209421"/>
            <a:chOff x="-13" y="-12187"/>
            <a:chExt cx="8005727" cy="1161900"/>
          </a:xfrm>
        </p:grpSpPr>
        <p:sp>
          <p:nvSpPr>
            <p:cNvPr id="85" name="Shape 85"/>
            <p:cNvSpPr/>
            <p:nvPr/>
          </p:nvSpPr>
          <p:spPr>
            <a:xfrm flipH="1">
              <a:off x="-13" y="-12187"/>
              <a:ext cx="187800" cy="1161900"/>
            </a:xfrm>
            <a:prstGeom prst="rect">
              <a:avLst/>
            </a:prstGeom>
            <a:solidFill>
              <a:srgbClr val="AB0101"/>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86" name="Shape 86"/>
            <p:cNvSpPr/>
            <p:nvPr/>
          </p:nvSpPr>
          <p:spPr>
            <a:xfrm flipH="1">
              <a:off x="187714" y="-12187"/>
              <a:ext cx="7817999" cy="1161900"/>
            </a:xfrm>
            <a:prstGeom prst="rect">
              <a:avLst/>
            </a:prstGeom>
            <a:solidFill>
              <a:srgbClr val="0F243E"/>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grpSp>
      <p:sp>
        <p:nvSpPr>
          <p:cNvPr id="87" name="Shape 87"/>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8" name="Shape 88"/>
          <p:cNvSpPr txBox="1">
            <a:spLocks noGrp="1"/>
          </p:cNvSpPr>
          <p:nvPr>
            <p:ph type="sldNum" idx="12"/>
          </p:nvPr>
        </p:nvSpPr>
        <p:spPr>
          <a:xfrm>
            <a:off x="8425675" y="4622075"/>
            <a:ext cx="548699" cy="5214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 sz="1300" b="0" i="0" u="none" strike="noStrike" cap="none">
                <a:solidFill>
                  <a:schemeClr val="dk2"/>
                </a:solidFill>
                <a:latin typeface="Arial"/>
                <a:ea typeface="Arial"/>
                <a:cs typeface="Arial"/>
                <a:sym typeface="Arial"/>
              </a:rPr>
              <a:t>‹#›</a:t>
            </a:fld>
            <a:endParaRPr lang="en" sz="13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89"/>
        <p:cNvGrpSpPr/>
        <p:nvPr/>
      </p:nvGrpSpPr>
      <p:grpSpPr>
        <a:xfrm>
          <a:off x="0" y="0"/>
          <a:ext cx="0" cy="0"/>
          <a:chOff x="0" y="0"/>
          <a:chExt cx="0" cy="0"/>
        </a:xfrm>
      </p:grpSpPr>
      <p:sp>
        <p:nvSpPr>
          <p:cNvPr id="90" name="Shape 90"/>
          <p:cNvSpPr/>
          <p:nvPr/>
        </p:nvSpPr>
        <p:spPr>
          <a:xfrm flipH="1">
            <a:off x="8964664" y="4623760"/>
            <a:ext cx="187800" cy="521400"/>
          </a:xfrm>
          <a:prstGeom prst="rect">
            <a:avLst/>
          </a:prstGeom>
          <a:solidFill>
            <a:srgbClr val="AB0101"/>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91" name="Shape 91"/>
          <p:cNvSpPr/>
          <p:nvPr/>
        </p:nvSpPr>
        <p:spPr>
          <a:xfrm flipH="1">
            <a:off x="3866777" y="4623760"/>
            <a:ext cx="5097900" cy="521400"/>
          </a:xfrm>
          <a:prstGeom prst="rect">
            <a:avLst/>
          </a:prstGeom>
          <a:solidFill>
            <a:srgbClr val="0F243E"/>
          </a:solid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92" name="Shape 92"/>
          <p:cNvSpPr txBox="1">
            <a:spLocks noGrp="1"/>
          </p:cNvSpPr>
          <p:nvPr>
            <p:ph type="body" idx="1"/>
          </p:nvPr>
        </p:nvSpPr>
        <p:spPr>
          <a:xfrm>
            <a:off x="3866812" y="4623760"/>
            <a:ext cx="5097900" cy="521400"/>
          </a:xfrm>
          <a:prstGeom prst="rect">
            <a:avLst/>
          </a:prstGeom>
          <a:noFill/>
          <a:ln>
            <a:noFill/>
          </a:ln>
        </p:spPr>
        <p:txBody>
          <a:bodyPr lIns="91425" tIns="91425" rIns="91425" bIns="91425" anchor="t" anchorCtr="0"/>
          <a:lstStyle>
            <a:lvl1pPr lvl="0" rtl="0">
              <a:spcBef>
                <a:spcPts val="0"/>
              </a:spcBef>
              <a:buClr>
                <a:schemeClr val="lt1"/>
              </a:buClr>
              <a:buFont typeface="Arial"/>
              <a:buNone/>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93" name="Shape 93"/>
          <p:cNvSpPr txBox="1">
            <a:spLocks noGrp="1"/>
          </p:cNvSpPr>
          <p:nvPr>
            <p:ph type="sldNum" idx="12"/>
          </p:nvPr>
        </p:nvSpPr>
        <p:spPr>
          <a:xfrm>
            <a:off x="8425675" y="4622075"/>
            <a:ext cx="548699" cy="5214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 sz="1300" b="0" i="0" u="none" strike="noStrike" cap="none">
                <a:solidFill>
                  <a:schemeClr val="lt1"/>
                </a:solidFill>
                <a:latin typeface="Arial"/>
                <a:ea typeface="Arial"/>
                <a:cs typeface="Arial"/>
                <a:sym typeface="Arial"/>
              </a:rPr>
              <a:t>‹#›</a:t>
            </a:fld>
            <a:endParaRPr lang="en" sz="13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94"/>
        <p:cNvGrpSpPr/>
        <p:nvPr/>
      </p:nvGrpSpPr>
      <p:grpSpPr>
        <a:xfrm>
          <a:off x="0" y="0"/>
          <a:ext cx="0" cy="0"/>
          <a:chOff x="0" y="0"/>
          <a:chExt cx="0" cy="0"/>
        </a:xfrm>
      </p:grpSpPr>
      <p:sp>
        <p:nvSpPr>
          <p:cNvPr id="95" name="Shape 95"/>
          <p:cNvSpPr txBox="1">
            <a:spLocks noGrp="1"/>
          </p:cNvSpPr>
          <p:nvPr>
            <p:ph type="sldNum" idx="12"/>
          </p:nvPr>
        </p:nvSpPr>
        <p:spPr>
          <a:xfrm>
            <a:off x="8425675" y="4622075"/>
            <a:ext cx="548699" cy="5214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 sz="1300" b="0" i="0" u="none" strike="noStrike" cap="none">
                <a:solidFill>
                  <a:schemeClr val="dk2"/>
                </a:solidFill>
                <a:latin typeface="Arial"/>
                <a:ea typeface="Arial"/>
                <a:cs typeface="Arial"/>
                <a:sym typeface="Arial"/>
              </a:rPr>
              <a:t>‹#›</a:t>
            </a:fld>
            <a:endParaRPr lang="en" sz="1300" b="0" i="0" u="none" strike="noStrike" cap="none">
              <a:solidFill>
                <a:schemeClr val="dk2"/>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Shape 6"/>
          <p:cNvGrpSpPr/>
          <p:nvPr/>
        </p:nvGrpSpPr>
        <p:grpSpPr>
          <a:xfrm>
            <a:off x="33867" y="-69"/>
            <a:ext cx="3409812" cy="2107677"/>
            <a:chOff x="0" y="1493"/>
            <a:chExt cx="3409812" cy="2810236"/>
          </a:xfrm>
        </p:grpSpPr>
        <p:cxnSp>
          <p:nvCxnSpPr>
            <p:cNvPr id="7" name="Shape 7"/>
            <p:cNvCxnSpPr/>
            <p:nvPr/>
          </p:nvCxnSpPr>
          <p:spPr>
            <a:xfrm>
              <a:off x="0" y="245541"/>
              <a:ext cx="32510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8" name="Shape 8"/>
            <p:cNvCxnSpPr/>
            <p:nvPr/>
          </p:nvCxnSpPr>
          <p:spPr>
            <a:xfrm rot="-5400000">
              <a:off x="-1212177" y="1407880"/>
              <a:ext cx="28062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9" name="Shape 9"/>
            <p:cNvCxnSpPr/>
            <p:nvPr/>
          </p:nvCxnSpPr>
          <p:spPr>
            <a:xfrm>
              <a:off x="0" y="474143"/>
              <a:ext cx="26669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0" name="Shape 10"/>
            <p:cNvCxnSpPr/>
            <p:nvPr/>
          </p:nvCxnSpPr>
          <p:spPr>
            <a:xfrm>
              <a:off x="0" y="702743"/>
              <a:ext cx="21675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1" name="Shape 11"/>
            <p:cNvCxnSpPr/>
            <p:nvPr/>
          </p:nvCxnSpPr>
          <p:spPr>
            <a:xfrm>
              <a:off x="0" y="931341"/>
              <a:ext cx="18626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2" name="Shape 12"/>
            <p:cNvCxnSpPr/>
            <p:nvPr/>
          </p:nvCxnSpPr>
          <p:spPr>
            <a:xfrm>
              <a:off x="0" y="1159941"/>
              <a:ext cx="14900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3" name="Shape 13"/>
            <p:cNvCxnSpPr/>
            <p:nvPr/>
          </p:nvCxnSpPr>
          <p:spPr>
            <a:xfrm>
              <a:off x="0" y="1388541"/>
              <a:ext cx="12191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4" name="Shape 14"/>
            <p:cNvCxnSpPr/>
            <p:nvPr/>
          </p:nvCxnSpPr>
          <p:spPr>
            <a:xfrm>
              <a:off x="0" y="1617141"/>
              <a:ext cx="9905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5" name="Shape 15"/>
            <p:cNvCxnSpPr/>
            <p:nvPr/>
          </p:nvCxnSpPr>
          <p:spPr>
            <a:xfrm>
              <a:off x="0" y="1845741"/>
              <a:ext cx="7452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6" name="Shape 16"/>
            <p:cNvCxnSpPr/>
            <p:nvPr/>
          </p:nvCxnSpPr>
          <p:spPr>
            <a:xfrm>
              <a:off x="0" y="2074341"/>
              <a:ext cx="5333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7" name="Shape 17"/>
            <p:cNvCxnSpPr/>
            <p:nvPr/>
          </p:nvCxnSpPr>
          <p:spPr>
            <a:xfrm>
              <a:off x="0" y="2302942"/>
              <a:ext cx="2624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8" name="Shape 18"/>
            <p:cNvCxnSpPr/>
            <p:nvPr/>
          </p:nvCxnSpPr>
          <p:spPr>
            <a:xfrm rot="-5400000">
              <a:off x="-814261" y="1238114"/>
              <a:ext cx="24683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19" name="Shape 19"/>
            <p:cNvCxnSpPr/>
            <p:nvPr/>
          </p:nvCxnSpPr>
          <p:spPr>
            <a:xfrm rot="-5400000">
              <a:off x="-357712" y="1014527"/>
              <a:ext cx="20180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0" name="Shape 20"/>
            <p:cNvCxnSpPr/>
            <p:nvPr/>
          </p:nvCxnSpPr>
          <p:spPr>
            <a:xfrm rot="-5400000">
              <a:off x="-852" y="887576"/>
              <a:ext cx="17639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1" name="Shape 21"/>
            <p:cNvCxnSpPr/>
            <p:nvPr/>
          </p:nvCxnSpPr>
          <p:spPr>
            <a:xfrm rot="-5400000">
              <a:off x="326307" y="790194"/>
              <a:ext cx="15693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2" name="Shape 22"/>
            <p:cNvCxnSpPr/>
            <p:nvPr/>
          </p:nvCxnSpPr>
          <p:spPr>
            <a:xfrm rot="-5400000">
              <a:off x="636516" y="709725"/>
              <a:ext cx="14085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3" name="Shape 23"/>
            <p:cNvCxnSpPr/>
            <p:nvPr/>
          </p:nvCxnSpPr>
          <p:spPr>
            <a:xfrm rot="-5400000">
              <a:off x="972228" y="603961"/>
              <a:ext cx="11967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4" name="Shape 24"/>
            <p:cNvCxnSpPr/>
            <p:nvPr/>
          </p:nvCxnSpPr>
          <p:spPr>
            <a:xfrm rot="-5400000">
              <a:off x="1278235" y="527761"/>
              <a:ext cx="10443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5" name="Shape 25"/>
            <p:cNvCxnSpPr/>
            <p:nvPr/>
          </p:nvCxnSpPr>
          <p:spPr>
            <a:xfrm rot="-5400000">
              <a:off x="1590397" y="440776"/>
              <a:ext cx="8795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6" name="Shape 26"/>
            <p:cNvCxnSpPr/>
            <p:nvPr/>
          </p:nvCxnSpPr>
          <p:spPr>
            <a:xfrm rot="-5400000">
              <a:off x="1883657" y="377227"/>
              <a:ext cx="7527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7" name="Shape 27"/>
            <p:cNvCxnSpPr/>
            <p:nvPr/>
          </p:nvCxnSpPr>
          <p:spPr>
            <a:xfrm rot="-5400000">
              <a:off x="2198065" y="292492"/>
              <a:ext cx="5834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8" name="Shape 28"/>
            <p:cNvCxnSpPr/>
            <p:nvPr/>
          </p:nvCxnSpPr>
          <p:spPr>
            <a:xfrm rot="-5400000">
              <a:off x="2521026" y="199375"/>
              <a:ext cx="3972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29" name="Shape 29"/>
            <p:cNvCxnSpPr/>
            <p:nvPr/>
          </p:nvCxnSpPr>
          <p:spPr>
            <a:xfrm rot="-5400000">
              <a:off x="2801688" y="148626"/>
              <a:ext cx="2954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30" name="Shape 30"/>
            <p:cNvCxnSpPr/>
            <p:nvPr/>
          </p:nvCxnSpPr>
          <p:spPr>
            <a:xfrm rot="-5400000">
              <a:off x="3079241" y="102444"/>
              <a:ext cx="2015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31" name="Shape 31"/>
            <p:cNvCxnSpPr/>
            <p:nvPr/>
          </p:nvCxnSpPr>
          <p:spPr>
            <a:xfrm rot="-5400000">
              <a:off x="3324762" y="85075"/>
              <a:ext cx="168600" cy="1500"/>
            </a:xfrm>
            <a:prstGeom prst="straightConnector1">
              <a:avLst/>
            </a:prstGeom>
            <a:noFill/>
            <a:ln w="12700" cap="flat" cmpd="sng">
              <a:solidFill>
                <a:srgbClr val="B7CCE4">
                  <a:alpha val="53333"/>
                </a:srgbClr>
              </a:solidFill>
              <a:prstDash val="solid"/>
              <a:round/>
              <a:headEnd type="none" w="med" len="med"/>
              <a:tailEnd type="none" w="med" len="med"/>
            </a:ln>
          </p:spPr>
        </p:cxnSp>
      </p:grpSp>
      <p:sp>
        <p:nvSpPr>
          <p:cNvPr id="32" name="Shape 32"/>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lt1"/>
              </a:buClr>
              <a:buFont typeface="Arial"/>
              <a:buNone/>
              <a:defRPr/>
            </a:lvl1pPr>
            <a:lvl2pPr marL="0" marR="0" lvl="1" indent="0" algn="l" rtl="0">
              <a:lnSpc>
                <a:spcPct val="100000"/>
              </a:lnSpc>
              <a:spcBef>
                <a:spcPts val="0"/>
              </a:spcBef>
              <a:spcAft>
                <a:spcPts val="0"/>
              </a:spcAft>
              <a:buClr>
                <a:schemeClr val="lt1"/>
              </a:buClr>
              <a:buFont typeface="Arial"/>
              <a:buNone/>
              <a:defRPr/>
            </a:lvl2pPr>
            <a:lvl3pPr marL="0" marR="0" lvl="2" indent="0" algn="l" rtl="0">
              <a:spcBef>
                <a:spcPts val="0"/>
              </a:spcBef>
              <a:buClr>
                <a:schemeClr val="lt1"/>
              </a:buClr>
              <a:buFont typeface="Arial"/>
              <a:buNone/>
              <a:defRPr/>
            </a:lvl3pPr>
            <a:lvl4pPr marL="0" marR="0" lvl="3" indent="0" algn="l" rtl="0">
              <a:spcBef>
                <a:spcPts val="0"/>
              </a:spcBef>
              <a:buClr>
                <a:schemeClr val="lt1"/>
              </a:buClr>
              <a:buFont typeface="Arial"/>
              <a:buNone/>
              <a:defRPr/>
            </a:lvl4pPr>
            <a:lvl5pPr marL="0" marR="0" lvl="4" indent="0" algn="l" rtl="0">
              <a:spcBef>
                <a:spcPts val="0"/>
              </a:spcBef>
              <a:buClr>
                <a:schemeClr val="lt1"/>
              </a:buClr>
              <a:buFont typeface="Arial"/>
              <a:buNone/>
              <a:defRPr/>
            </a:lvl5pPr>
            <a:lvl6pPr marL="0" marR="0" lvl="5" indent="0" algn="l" rtl="0">
              <a:spcBef>
                <a:spcPts val="0"/>
              </a:spcBef>
              <a:buClr>
                <a:schemeClr val="lt1"/>
              </a:buClr>
              <a:buFont typeface="Arial"/>
              <a:buNone/>
              <a:defRPr/>
            </a:lvl6pPr>
            <a:lvl7pPr marL="0" marR="0" lvl="6" indent="0" algn="l" rtl="0">
              <a:spcBef>
                <a:spcPts val="0"/>
              </a:spcBef>
              <a:buClr>
                <a:schemeClr val="lt1"/>
              </a:buClr>
              <a:buFont typeface="Arial"/>
              <a:buNone/>
              <a:defRPr/>
            </a:lvl7pPr>
            <a:lvl8pPr marL="0" marR="0" lvl="7" indent="0" algn="l" rtl="0">
              <a:spcBef>
                <a:spcPts val="0"/>
              </a:spcBef>
              <a:buClr>
                <a:schemeClr val="lt1"/>
              </a:buClr>
              <a:buFont typeface="Arial"/>
              <a:buNone/>
              <a:defRPr/>
            </a:lvl8pPr>
            <a:lvl9pPr marL="0" marR="0" lvl="8" indent="0" algn="l" rtl="0">
              <a:spcBef>
                <a:spcPts val="0"/>
              </a:spcBef>
              <a:buClr>
                <a:schemeClr val="lt1"/>
              </a:buClr>
              <a:buFont typeface="Arial"/>
              <a:buNone/>
              <a:defRPr/>
            </a:lvl9pPr>
          </a:lstStyle>
          <a:p>
            <a:endParaRPr/>
          </a:p>
        </p:txBody>
      </p:sp>
      <p:sp>
        <p:nvSpPr>
          <p:cNvPr id="33" name="Shape 33"/>
          <p:cNvSpPr txBox="1">
            <a:spLocks noGrp="1"/>
          </p:cNvSpPr>
          <p:nvPr>
            <p:ph type="body" idx="1"/>
          </p:nvPr>
        </p:nvSpPr>
        <p:spPr>
          <a:xfrm>
            <a:off x="457200" y="1200150"/>
            <a:ext cx="8229600" cy="33945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2"/>
              </a:buClr>
              <a:buFont typeface="Arial"/>
              <a:buNone/>
              <a:defRPr/>
            </a:lvl1pPr>
            <a:lvl2pPr marL="0" marR="0" lvl="1" indent="0" algn="l" rtl="0">
              <a:lnSpc>
                <a:spcPct val="100000"/>
              </a:lnSpc>
              <a:spcBef>
                <a:spcPts val="360"/>
              </a:spcBef>
              <a:spcAft>
                <a:spcPts val="0"/>
              </a:spcAft>
              <a:buClr>
                <a:schemeClr val="dk2"/>
              </a:buClr>
              <a:buFont typeface="Arial"/>
              <a:buNone/>
              <a:defRPr/>
            </a:lvl2pPr>
            <a:lvl3pPr marL="0" marR="0" lvl="2" indent="0" algn="l" rtl="0">
              <a:lnSpc>
                <a:spcPct val="100000"/>
              </a:lnSpc>
              <a:spcBef>
                <a:spcPts val="360"/>
              </a:spcBef>
              <a:spcAft>
                <a:spcPts val="0"/>
              </a:spcAft>
              <a:buClr>
                <a:schemeClr val="dk2"/>
              </a:buClr>
              <a:buFont typeface="Arial"/>
              <a:buNone/>
              <a:defRPr/>
            </a:lvl3pPr>
            <a:lvl4pPr marL="0" marR="0" lvl="3" indent="0" algn="l" rtl="0">
              <a:lnSpc>
                <a:spcPct val="100000"/>
              </a:lnSpc>
              <a:spcBef>
                <a:spcPts val="360"/>
              </a:spcBef>
              <a:spcAft>
                <a:spcPts val="0"/>
              </a:spcAft>
              <a:buClr>
                <a:schemeClr val="dk2"/>
              </a:buClr>
              <a:buFont typeface="Arial"/>
              <a:buNone/>
              <a:defRPr/>
            </a:lvl4pPr>
            <a:lvl5pPr marL="0" marR="0" lvl="4" indent="0" algn="l" rtl="0">
              <a:lnSpc>
                <a:spcPct val="100000"/>
              </a:lnSpc>
              <a:spcBef>
                <a:spcPts val="360"/>
              </a:spcBef>
              <a:spcAft>
                <a:spcPts val="0"/>
              </a:spcAft>
              <a:buClr>
                <a:schemeClr val="dk2"/>
              </a:buClr>
              <a:buFont typeface="Arial"/>
              <a:buNone/>
              <a:defRPr/>
            </a:lvl5pPr>
            <a:lvl6pPr marL="0" marR="0" lvl="5" indent="0" algn="l" rtl="0">
              <a:lnSpc>
                <a:spcPct val="100000"/>
              </a:lnSpc>
              <a:spcBef>
                <a:spcPts val="360"/>
              </a:spcBef>
              <a:spcAft>
                <a:spcPts val="0"/>
              </a:spcAft>
              <a:buClr>
                <a:schemeClr val="dk2"/>
              </a:buClr>
              <a:buFont typeface="Arial"/>
              <a:buNone/>
              <a:defRPr/>
            </a:lvl6pPr>
            <a:lvl7pPr marL="0" marR="0" lvl="6" indent="0" algn="l" rtl="0">
              <a:lnSpc>
                <a:spcPct val="100000"/>
              </a:lnSpc>
              <a:spcBef>
                <a:spcPts val="360"/>
              </a:spcBef>
              <a:spcAft>
                <a:spcPts val="0"/>
              </a:spcAft>
              <a:buClr>
                <a:schemeClr val="dk2"/>
              </a:buClr>
              <a:buFont typeface="Arial"/>
              <a:buNone/>
              <a:defRPr/>
            </a:lvl7pPr>
            <a:lvl8pPr marL="0" marR="0" lvl="7" indent="0" algn="l" rtl="0">
              <a:lnSpc>
                <a:spcPct val="100000"/>
              </a:lnSpc>
              <a:spcBef>
                <a:spcPts val="360"/>
              </a:spcBef>
              <a:spcAft>
                <a:spcPts val="0"/>
              </a:spcAft>
              <a:buClr>
                <a:schemeClr val="dk2"/>
              </a:buClr>
              <a:buFont typeface="Arial"/>
              <a:buNone/>
              <a:defRPr/>
            </a:lvl8pPr>
            <a:lvl9pPr marL="0" marR="0" lvl="8" indent="0" algn="l" rtl="0">
              <a:lnSpc>
                <a:spcPct val="100000"/>
              </a:lnSpc>
              <a:spcBef>
                <a:spcPts val="360"/>
              </a:spcBef>
              <a:spcAft>
                <a:spcPts val="0"/>
              </a:spcAft>
              <a:buClr>
                <a:schemeClr val="dk2"/>
              </a:buClr>
              <a:buFont typeface="Arial"/>
              <a:buNone/>
              <a:defRPr/>
            </a:lvl9pPr>
          </a:lstStyle>
          <a:p>
            <a:endParaRPr/>
          </a:p>
        </p:txBody>
      </p:sp>
      <p:grpSp>
        <p:nvGrpSpPr>
          <p:cNvPr id="34" name="Shape 34"/>
          <p:cNvGrpSpPr/>
          <p:nvPr/>
        </p:nvGrpSpPr>
        <p:grpSpPr>
          <a:xfrm rot="10800000">
            <a:off x="5734187" y="3035892"/>
            <a:ext cx="3409812" cy="2107677"/>
            <a:chOff x="0" y="1493"/>
            <a:chExt cx="3409812" cy="2810236"/>
          </a:xfrm>
        </p:grpSpPr>
        <p:cxnSp>
          <p:nvCxnSpPr>
            <p:cNvPr id="35" name="Shape 35"/>
            <p:cNvCxnSpPr/>
            <p:nvPr/>
          </p:nvCxnSpPr>
          <p:spPr>
            <a:xfrm>
              <a:off x="0" y="245541"/>
              <a:ext cx="32510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36" name="Shape 36"/>
            <p:cNvCxnSpPr/>
            <p:nvPr/>
          </p:nvCxnSpPr>
          <p:spPr>
            <a:xfrm rot="-5400000">
              <a:off x="-1212177" y="1407880"/>
              <a:ext cx="28062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37" name="Shape 37"/>
            <p:cNvCxnSpPr/>
            <p:nvPr/>
          </p:nvCxnSpPr>
          <p:spPr>
            <a:xfrm>
              <a:off x="0" y="474143"/>
              <a:ext cx="26669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38" name="Shape 38"/>
            <p:cNvCxnSpPr/>
            <p:nvPr/>
          </p:nvCxnSpPr>
          <p:spPr>
            <a:xfrm>
              <a:off x="0" y="702743"/>
              <a:ext cx="21675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39" name="Shape 39"/>
            <p:cNvCxnSpPr/>
            <p:nvPr/>
          </p:nvCxnSpPr>
          <p:spPr>
            <a:xfrm>
              <a:off x="0" y="931341"/>
              <a:ext cx="18626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0" name="Shape 40"/>
            <p:cNvCxnSpPr/>
            <p:nvPr/>
          </p:nvCxnSpPr>
          <p:spPr>
            <a:xfrm>
              <a:off x="0" y="1159941"/>
              <a:ext cx="14900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1" name="Shape 41"/>
            <p:cNvCxnSpPr/>
            <p:nvPr/>
          </p:nvCxnSpPr>
          <p:spPr>
            <a:xfrm>
              <a:off x="0" y="1388541"/>
              <a:ext cx="12191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2" name="Shape 42"/>
            <p:cNvCxnSpPr/>
            <p:nvPr/>
          </p:nvCxnSpPr>
          <p:spPr>
            <a:xfrm>
              <a:off x="0" y="1617141"/>
              <a:ext cx="9905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3" name="Shape 43"/>
            <p:cNvCxnSpPr/>
            <p:nvPr/>
          </p:nvCxnSpPr>
          <p:spPr>
            <a:xfrm>
              <a:off x="0" y="1845741"/>
              <a:ext cx="7452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4" name="Shape 44"/>
            <p:cNvCxnSpPr/>
            <p:nvPr/>
          </p:nvCxnSpPr>
          <p:spPr>
            <a:xfrm>
              <a:off x="0" y="2074341"/>
              <a:ext cx="5333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5" name="Shape 45"/>
            <p:cNvCxnSpPr/>
            <p:nvPr/>
          </p:nvCxnSpPr>
          <p:spPr>
            <a:xfrm>
              <a:off x="0" y="2302942"/>
              <a:ext cx="2624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6" name="Shape 46"/>
            <p:cNvCxnSpPr/>
            <p:nvPr/>
          </p:nvCxnSpPr>
          <p:spPr>
            <a:xfrm rot="-5400000">
              <a:off x="-814261" y="1238114"/>
              <a:ext cx="24683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7" name="Shape 47"/>
            <p:cNvCxnSpPr/>
            <p:nvPr/>
          </p:nvCxnSpPr>
          <p:spPr>
            <a:xfrm rot="-5400000">
              <a:off x="-357712" y="1014527"/>
              <a:ext cx="20180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8" name="Shape 48"/>
            <p:cNvCxnSpPr/>
            <p:nvPr/>
          </p:nvCxnSpPr>
          <p:spPr>
            <a:xfrm rot="-5400000">
              <a:off x="-852" y="887576"/>
              <a:ext cx="17639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49" name="Shape 49"/>
            <p:cNvCxnSpPr/>
            <p:nvPr/>
          </p:nvCxnSpPr>
          <p:spPr>
            <a:xfrm rot="-5400000">
              <a:off x="326307" y="790194"/>
              <a:ext cx="15693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0" name="Shape 50"/>
            <p:cNvCxnSpPr/>
            <p:nvPr/>
          </p:nvCxnSpPr>
          <p:spPr>
            <a:xfrm rot="-5400000">
              <a:off x="636516" y="709725"/>
              <a:ext cx="14085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1" name="Shape 51"/>
            <p:cNvCxnSpPr/>
            <p:nvPr/>
          </p:nvCxnSpPr>
          <p:spPr>
            <a:xfrm rot="-5400000">
              <a:off x="972228" y="603961"/>
              <a:ext cx="11967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2" name="Shape 52"/>
            <p:cNvCxnSpPr/>
            <p:nvPr/>
          </p:nvCxnSpPr>
          <p:spPr>
            <a:xfrm rot="-5400000">
              <a:off x="1278235" y="527761"/>
              <a:ext cx="10443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3" name="Shape 53"/>
            <p:cNvCxnSpPr/>
            <p:nvPr/>
          </p:nvCxnSpPr>
          <p:spPr>
            <a:xfrm rot="-5400000">
              <a:off x="1590397" y="440776"/>
              <a:ext cx="8795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4" name="Shape 54"/>
            <p:cNvCxnSpPr/>
            <p:nvPr/>
          </p:nvCxnSpPr>
          <p:spPr>
            <a:xfrm rot="-5400000">
              <a:off x="1883657" y="377227"/>
              <a:ext cx="7527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5" name="Shape 55"/>
            <p:cNvCxnSpPr/>
            <p:nvPr/>
          </p:nvCxnSpPr>
          <p:spPr>
            <a:xfrm rot="-5400000">
              <a:off x="2198065" y="292492"/>
              <a:ext cx="5834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6" name="Shape 56"/>
            <p:cNvCxnSpPr/>
            <p:nvPr/>
          </p:nvCxnSpPr>
          <p:spPr>
            <a:xfrm rot="-5400000">
              <a:off x="2521026" y="199375"/>
              <a:ext cx="397200"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7" name="Shape 57"/>
            <p:cNvCxnSpPr/>
            <p:nvPr/>
          </p:nvCxnSpPr>
          <p:spPr>
            <a:xfrm rot="-5400000">
              <a:off x="2801688" y="148626"/>
              <a:ext cx="295498"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8" name="Shape 58"/>
            <p:cNvCxnSpPr/>
            <p:nvPr/>
          </p:nvCxnSpPr>
          <p:spPr>
            <a:xfrm rot="-5400000">
              <a:off x="3079241" y="102444"/>
              <a:ext cx="201599" cy="1500"/>
            </a:xfrm>
            <a:prstGeom prst="straightConnector1">
              <a:avLst/>
            </a:prstGeom>
            <a:noFill/>
            <a:ln w="12700" cap="flat" cmpd="sng">
              <a:solidFill>
                <a:srgbClr val="B7CCE4">
                  <a:alpha val="53333"/>
                </a:srgbClr>
              </a:solidFill>
              <a:prstDash val="solid"/>
              <a:round/>
              <a:headEnd type="none" w="med" len="med"/>
              <a:tailEnd type="none" w="med" len="med"/>
            </a:ln>
          </p:spPr>
        </p:cxnSp>
        <p:cxnSp>
          <p:nvCxnSpPr>
            <p:cNvPr id="59" name="Shape 59"/>
            <p:cNvCxnSpPr/>
            <p:nvPr/>
          </p:nvCxnSpPr>
          <p:spPr>
            <a:xfrm rot="-5400000">
              <a:off x="3324762" y="85075"/>
              <a:ext cx="168600" cy="1500"/>
            </a:xfrm>
            <a:prstGeom prst="straightConnector1">
              <a:avLst/>
            </a:prstGeom>
            <a:noFill/>
            <a:ln w="12700" cap="flat" cmpd="sng">
              <a:solidFill>
                <a:srgbClr val="B7CCE4">
                  <a:alpha val="53333"/>
                </a:srgbClr>
              </a:solidFill>
              <a:prstDash val="solid"/>
              <a:round/>
              <a:headEnd type="none" w="med" len="med"/>
              <a:tailEnd type="none" w="med" len="med"/>
            </a:ln>
          </p:spPr>
        </p:cxnSp>
      </p:grpSp>
      <p:sp>
        <p:nvSpPr>
          <p:cNvPr id="60" name="Shape 60"/>
          <p:cNvSpPr txBox="1">
            <a:spLocks noGrp="1"/>
          </p:cNvSpPr>
          <p:nvPr>
            <p:ph type="sldNum" idx="12"/>
          </p:nvPr>
        </p:nvSpPr>
        <p:spPr>
          <a:xfrm>
            <a:off x="8425675" y="4622075"/>
            <a:ext cx="548699" cy="5214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 sz="1300" b="0" i="0" u="none" strike="noStrike" cap="none">
                <a:solidFill>
                  <a:schemeClr val="dk2"/>
                </a:solidFill>
                <a:latin typeface="Arial"/>
                <a:ea typeface="Arial"/>
                <a:cs typeface="Arial"/>
                <a:sym typeface="Arial"/>
              </a:rPr>
              <a:t>‹#›</a:t>
            </a:fld>
            <a:endParaRPr lang="en" sz="1300" b="0" i="0" u="none" strike="noStrike" cap="none">
              <a:solidFill>
                <a:schemeClr val="dk2"/>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ushmm.org/wlc/en/article.php?ModuleId=10005137"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ctrTitle"/>
          </p:nvPr>
        </p:nvSpPr>
        <p:spPr>
          <a:xfrm>
            <a:off x="685800" y="1699932"/>
            <a:ext cx="6400799" cy="10004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3400" b="0" i="0" u="none" strike="noStrike" cap="none">
                <a:solidFill>
                  <a:schemeClr val="lt1"/>
                </a:solidFill>
                <a:latin typeface="Arial"/>
                <a:ea typeface="Arial"/>
                <a:cs typeface="Arial"/>
                <a:sym typeface="Arial"/>
              </a:rPr>
              <a:t>Close Reading:  Activity 1</a:t>
            </a:r>
          </a:p>
        </p:txBody>
      </p:sp>
      <p:sp>
        <p:nvSpPr>
          <p:cNvPr id="101" name="Shape 101"/>
          <p:cNvSpPr txBox="1">
            <a:spLocks noGrp="1"/>
          </p:cNvSpPr>
          <p:nvPr>
            <p:ph type="subTitle" idx="1"/>
          </p:nvPr>
        </p:nvSpPr>
        <p:spPr>
          <a:xfrm>
            <a:off x="685800" y="2700338"/>
            <a:ext cx="6400799" cy="675299"/>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chemeClr val="lt1"/>
              </a:buClr>
              <a:buSzPct val="25000"/>
              <a:buFont typeface="Arial"/>
              <a:buNone/>
            </a:pPr>
            <a:r>
              <a:rPr lang="en" sz="2400" b="0" i="0" u="none" strike="noStrike" cap="none">
                <a:solidFill>
                  <a:schemeClr val="lt1"/>
                </a:solidFill>
                <a:latin typeface="Arial"/>
                <a:ea typeface="Arial"/>
                <a:cs typeface="Arial"/>
                <a:sym typeface="Arial"/>
              </a:rPr>
              <a:t>Identifying topic, main idea, and     </a:t>
            </a:r>
          </a:p>
          <a:p>
            <a:pPr marL="0" marR="0" lvl="0" indent="0" algn="r" rtl="0">
              <a:lnSpc>
                <a:spcPct val="100000"/>
              </a:lnSpc>
              <a:spcBef>
                <a:spcPts val="0"/>
              </a:spcBef>
              <a:spcAft>
                <a:spcPts val="0"/>
              </a:spcAft>
              <a:buClr>
                <a:schemeClr val="lt1"/>
              </a:buClr>
              <a:buSzPct val="25000"/>
              <a:buFont typeface="Arial"/>
              <a:buNone/>
            </a:pPr>
            <a:r>
              <a:rPr lang="en" sz="2400" b="0" i="0" u="none" strike="noStrike" cap="none">
                <a:solidFill>
                  <a:schemeClr val="lt1"/>
                </a:solidFill>
                <a:latin typeface="Arial"/>
                <a:ea typeface="Arial"/>
                <a:cs typeface="Arial"/>
                <a:sym typeface="Arial"/>
              </a:rPr>
              <a:t>best supporting details</a:t>
            </a:r>
          </a:p>
        </p:txBody>
      </p:sp>
      <p:sp>
        <p:nvSpPr>
          <p:cNvPr id="2" name="Rectangle 1"/>
          <p:cNvSpPr/>
          <p:nvPr/>
        </p:nvSpPr>
        <p:spPr>
          <a:xfrm>
            <a:off x="4163073" y="2410328"/>
            <a:ext cx="817853" cy="322845"/>
          </a:xfrm>
          <a:prstGeom prst="rect">
            <a:avLst/>
          </a:prstGeom>
        </p:spPr>
        <p:txBody>
          <a:bodyPr wrap="none">
            <a:spAutoFit/>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Lesson 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Supporting Details</a:t>
            </a:r>
          </a:p>
        </p:txBody>
      </p:sp>
      <p:sp>
        <p:nvSpPr>
          <p:cNvPr id="158" name="Shape 158"/>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457200" marR="0" lvl="0" indent="-342900" algn="l" rtl="0">
              <a:lnSpc>
                <a:spcPct val="100000"/>
              </a:lnSpc>
              <a:spcBef>
                <a:spcPts val="0"/>
              </a:spcBef>
              <a:spcAft>
                <a:spcPts val="0"/>
              </a:spcAft>
              <a:buClr>
                <a:schemeClr val="dk2"/>
              </a:buClr>
              <a:buSzPct val="100000"/>
              <a:buFont typeface="Arial"/>
              <a:buChar char="❏"/>
            </a:pPr>
            <a:r>
              <a:rPr lang="en" sz="1800" b="0" i="0" u="none" strike="noStrike" cap="none">
                <a:solidFill>
                  <a:schemeClr val="dk2"/>
                </a:solidFill>
                <a:latin typeface="Arial"/>
                <a:ea typeface="Arial"/>
                <a:cs typeface="Arial"/>
                <a:sym typeface="Arial"/>
              </a:rPr>
              <a:t>Details explain and elaborate upon the main idea.  </a:t>
            </a:r>
          </a:p>
          <a:p>
            <a:pPr marL="457200" marR="0" lvl="0" indent="-342900" algn="l" rtl="0">
              <a:lnSpc>
                <a:spcPct val="100000"/>
              </a:lnSpc>
              <a:spcBef>
                <a:spcPts val="0"/>
              </a:spcBef>
              <a:spcAft>
                <a:spcPts val="0"/>
              </a:spcAft>
              <a:buClr>
                <a:schemeClr val="dk2"/>
              </a:buClr>
              <a:buSzPct val="100000"/>
              <a:buFont typeface="Arial"/>
              <a:buChar char="❏"/>
            </a:pPr>
            <a:r>
              <a:rPr lang="en" sz="1800" b="0" i="0" u="none" strike="noStrike" cap="none">
                <a:solidFill>
                  <a:schemeClr val="dk2"/>
                </a:solidFill>
                <a:latin typeface="Arial"/>
                <a:ea typeface="Arial"/>
                <a:cs typeface="Arial"/>
                <a:sym typeface="Arial"/>
              </a:rPr>
              <a:t>They are specific.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Careful consideration of each detail will help you to choose the one detail that BEST supports the main idea.  Often this detail is discussed first within the given text.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Let’s practice.</a:t>
            </a:r>
          </a:p>
        </p:txBody>
      </p:sp>
      <p:sp>
        <p:nvSpPr>
          <p:cNvPr id="164" name="Shape 164"/>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Let’s read this example.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There is some evidence that colors affect you physiologically.  For example, when subjects are exposed to red light respiratory movements increase; exposure to blue decreases respiratory movements.   Similarly, eye blinks increase in frequency when eyes are exposed to red light and decrease when exposed to blue.  This seems consistent with intuitive feelings about blue being more soothing and red being more arousing. After changing a school’s walls from orange and white to blue, the blood pressure of the students decreased while their academic performance improved. </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 </a:t>
            </a: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a:solidFill>
                  <a:srgbClr val="FF0000"/>
                </a:solidFill>
                <a:latin typeface="Arial"/>
                <a:ea typeface="Arial"/>
                <a:cs typeface="Arial"/>
                <a:sym typeface="Arial"/>
              </a:rPr>
              <a:t>What’s the topic? What’s the main idea?  What are the supporting details?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800" b="0" i="0" u="none" strike="noStrike" cap="none">
                <a:solidFill>
                  <a:schemeClr val="dk2"/>
                </a:solidFill>
                <a:latin typeface="Arial"/>
                <a:ea typeface="Arial"/>
                <a:cs typeface="Arial"/>
                <a:sym typeface="Arial"/>
              </a:rPr>
              <a:t>(DeVito, qtd. in McWhorter 136)</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Correct Answers</a:t>
            </a:r>
          </a:p>
        </p:txBody>
      </p:sp>
      <p:sp>
        <p:nvSpPr>
          <p:cNvPr id="170" name="Shape 170"/>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rgbClr val="FF0000"/>
                </a:solidFill>
                <a:latin typeface="Arial"/>
                <a:ea typeface="Arial"/>
                <a:cs typeface="Arial"/>
                <a:sym typeface="Arial"/>
              </a:rPr>
              <a:t>Topic:</a:t>
            </a:r>
            <a:r>
              <a:rPr lang="en" sz="1800" b="0" i="0" u="none" strike="noStrike" cap="none">
                <a:solidFill>
                  <a:schemeClr val="dk2"/>
                </a:solidFill>
                <a:latin typeface="Arial"/>
                <a:ea typeface="Arial"/>
                <a:cs typeface="Arial"/>
                <a:sym typeface="Arial"/>
              </a:rPr>
              <a:t>  Colors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rgbClr val="FF0000"/>
                </a:solidFill>
                <a:latin typeface="Arial"/>
                <a:ea typeface="Arial"/>
                <a:cs typeface="Arial"/>
                <a:sym typeface="Arial"/>
              </a:rPr>
              <a:t>Main Idea:  </a:t>
            </a:r>
            <a:r>
              <a:rPr lang="en" sz="1800" b="0" i="0" u="none" strike="noStrike" cap="none">
                <a:solidFill>
                  <a:schemeClr val="dk2"/>
                </a:solidFill>
                <a:latin typeface="Arial"/>
                <a:ea typeface="Arial"/>
                <a:cs typeface="Arial"/>
                <a:sym typeface="Arial"/>
              </a:rPr>
              <a:t>There is some evidence that colors affect you physiologically.</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rgbClr val="FF0000"/>
                </a:solidFill>
                <a:latin typeface="Arial"/>
                <a:ea typeface="Arial"/>
                <a:cs typeface="Arial"/>
                <a:sym typeface="Arial"/>
              </a:rPr>
              <a:t>Supporting Details:  </a:t>
            </a: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a:solidFill>
                  <a:schemeClr val="dk2"/>
                </a:solidFill>
                <a:latin typeface="Arial"/>
                <a:ea typeface="Arial"/>
                <a:cs typeface="Arial"/>
                <a:sym typeface="Arial"/>
              </a:rPr>
              <a:t>For example, when subjects are exposed to red light respiratory movements increase; exposure to blue decreases respiratory movements.   Similarly, eye blinks increase in frequency when eyes are exposed to red light and decrease when exposed to blue.  This seems consistent with intuitive feelings about blue being more soothing and red being more arousing. After changing a school’s walls from orange and white to blue, the blood pressure of the students decreased while their academic performance improved.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p:txBody>
      </p:sp>
      <p:pic>
        <p:nvPicPr>
          <p:cNvPr id="171" name="Shape 171"/>
          <p:cNvPicPr preferRelativeResize="0"/>
          <p:nvPr/>
        </p:nvPicPr>
        <p:blipFill rotWithShape="1">
          <a:blip r:embed="rId3">
            <a:alphaModFix/>
          </a:blip>
          <a:srcRect/>
          <a:stretch/>
        </p:blipFill>
        <p:spPr>
          <a:xfrm>
            <a:off x="7025424" y="0"/>
            <a:ext cx="1023934" cy="1278524"/>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Choosing the BEST support</a:t>
            </a:r>
          </a:p>
        </p:txBody>
      </p:sp>
      <p:sp>
        <p:nvSpPr>
          <p:cNvPr id="177" name="Shape 177"/>
          <p:cNvSpPr txBox="1">
            <a:spLocks noGrp="1"/>
          </p:cNvSpPr>
          <p:nvPr>
            <p:ph type="body" idx="1"/>
          </p:nvPr>
        </p:nvSpPr>
        <p:spPr>
          <a:xfrm>
            <a:off x="457200" y="1513191"/>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600" b="0" i="0" u="none" strike="noStrike" cap="none">
                <a:solidFill>
                  <a:schemeClr val="dk2"/>
                </a:solidFill>
                <a:latin typeface="Arial"/>
                <a:ea typeface="Arial"/>
                <a:cs typeface="Arial"/>
                <a:sym typeface="Arial"/>
              </a:rPr>
              <a:t>Which of these supporting details BEST supports the main idea that there is some evidence that colors affect you physiologically?</a:t>
            </a: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457200" marR="0" lvl="0" indent="-330200" algn="l" rtl="0">
              <a:lnSpc>
                <a:spcPct val="100000"/>
              </a:lnSpc>
              <a:spcBef>
                <a:spcPts val="0"/>
              </a:spcBef>
              <a:spcAft>
                <a:spcPts val="0"/>
              </a:spcAft>
              <a:buClr>
                <a:schemeClr val="dk2"/>
              </a:buClr>
              <a:buSzPct val="100000"/>
              <a:buFont typeface="Arial"/>
              <a:buAutoNum type="alphaLcPeriod"/>
            </a:pPr>
            <a:r>
              <a:rPr lang="en" sz="1600" b="0" i="0" u="none" strike="noStrike" cap="none">
                <a:solidFill>
                  <a:schemeClr val="dk2"/>
                </a:solidFill>
                <a:latin typeface="Arial"/>
                <a:ea typeface="Arial"/>
                <a:cs typeface="Arial"/>
                <a:sym typeface="Arial"/>
              </a:rPr>
              <a:t>For example, when subjects are exposed to red light respiratory movements increase; exposure to blue decreases respiratory movements.   </a:t>
            </a: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457200" marR="0" lvl="0" indent="-330200" algn="l" rtl="0">
              <a:lnSpc>
                <a:spcPct val="100000"/>
              </a:lnSpc>
              <a:spcBef>
                <a:spcPts val="0"/>
              </a:spcBef>
              <a:spcAft>
                <a:spcPts val="0"/>
              </a:spcAft>
              <a:buClr>
                <a:schemeClr val="dk2"/>
              </a:buClr>
              <a:buSzPct val="100000"/>
              <a:buFont typeface="Arial"/>
              <a:buAutoNum type="alphaLcPeriod"/>
            </a:pPr>
            <a:r>
              <a:rPr lang="en" sz="1600" b="0" i="0" u="none" strike="noStrike" cap="none">
                <a:solidFill>
                  <a:schemeClr val="dk2"/>
                </a:solidFill>
                <a:latin typeface="Arial"/>
                <a:ea typeface="Arial"/>
                <a:cs typeface="Arial"/>
                <a:sym typeface="Arial"/>
              </a:rPr>
              <a:t>Similarly, eye blinks increase in frequency when eyes are exposed to red light and decrease when exposed to blue.  This seems consistent with intuitive feelings about blue being more soothing and red being more arousing.</a:t>
            </a: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457200" marR="0" lvl="0" indent="-330200" algn="l" rtl="0">
              <a:lnSpc>
                <a:spcPct val="100000"/>
              </a:lnSpc>
              <a:spcBef>
                <a:spcPts val="0"/>
              </a:spcBef>
              <a:spcAft>
                <a:spcPts val="0"/>
              </a:spcAft>
              <a:buClr>
                <a:schemeClr val="dk2"/>
              </a:buClr>
              <a:buSzPct val="100000"/>
              <a:buFont typeface="Arial"/>
              <a:buAutoNum type="alphaLcPeriod"/>
            </a:pPr>
            <a:r>
              <a:rPr lang="en" sz="1600" b="0" i="0" u="none" strike="noStrike" cap="none">
                <a:solidFill>
                  <a:schemeClr val="dk2"/>
                </a:solidFill>
                <a:latin typeface="Arial"/>
                <a:ea typeface="Arial"/>
                <a:cs typeface="Arial"/>
                <a:sym typeface="Arial"/>
              </a:rPr>
              <a:t>After changing a school’s walls from orange and white to blue, the blood pressure of the students decreased while their academic performance improved.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Correct Answers </a:t>
            </a:r>
          </a:p>
        </p:txBody>
      </p:sp>
      <p:sp>
        <p:nvSpPr>
          <p:cNvPr id="183" name="Shape 183"/>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600" b="0" i="0" u="none" strike="noStrike" cap="none">
                <a:solidFill>
                  <a:schemeClr val="dk2"/>
                </a:solidFill>
                <a:latin typeface="Arial"/>
                <a:ea typeface="Arial"/>
                <a:cs typeface="Arial"/>
                <a:sym typeface="Arial"/>
              </a:rPr>
              <a:t>The BEST supporting detail for the main idea that there is some evidence that colors affect you physiologically:</a:t>
            </a: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457200" marR="0" lvl="0" indent="-330200" algn="l" rtl="0">
              <a:lnSpc>
                <a:spcPct val="100000"/>
              </a:lnSpc>
              <a:spcBef>
                <a:spcPts val="0"/>
              </a:spcBef>
              <a:spcAft>
                <a:spcPts val="0"/>
              </a:spcAft>
              <a:buClr>
                <a:schemeClr val="dk2"/>
              </a:buClr>
              <a:buSzPct val="100000"/>
              <a:buFont typeface="Arial"/>
              <a:buAutoNum type="alphaLcPeriod"/>
            </a:pPr>
            <a:r>
              <a:rPr lang="en" sz="1600" b="0" i="0" u="none" strike="noStrike" cap="none">
                <a:solidFill>
                  <a:schemeClr val="dk2"/>
                </a:solidFill>
                <a:latin typeface="Arial"/>
                <a:ea typeface="Arial"/>
                <a:cs typeface="Arial"/>
                <a:sym typeface="Arial"/>
              </a:rPr>
              <a:t>For example, when subjects are exposed to red light respiratory movements increase; exposure to blue decreases respiratory movements.   </a:t>
            </a: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6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600" b="0" i="0" u="none" strike="noStrike" cap="none">
                <a:solidFill>
                  <a:schemeClr val="dk2"/>
                </a:solidFill>
                <a:latin typeface="Arial"/>
                <a:ea typeface="Arial"/>
                <a:cs typeface="Arial"/>
                <a:sym typeface="Arial"/>
              </a:rPr>
              <a:t>This is the best example because it is shows a direct correlation between the lights and physiological reactions.  The other two examples show a weaker correlation.  </a:t>
            </a:r>
          </a:p>
        </p:txBody>
      </p:sp>
      <p:pic>
        <p:nvPicPr>
          <p:cNvPr id="184" name="Shape 184"/>
          <p:cNvPicPr preferRelativeResize="0"/>
          <p:nvPr/>
        </p:nvPicPr>
        <p:blipFill rotWithShape="1">
          <a:blip r:embed="rId3">
            <a:alphaModFix/>
          </a:blip>
          <a:srcRect/>
          <a:stretch/>
        </p:blipFill>
        <p:spPr>
          <a:xfrm>
            <a:off x="7025424" y="0"/>
            <a:ext cx="1023934" cy="1278524"/>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ctrTitle"/>
          </p:nvPr>
        </p:nvSpPr>
        <p:spPr>
          <a:xfrm>
            <a:off x="685800" y="1699932"/>
            <a:ext cx="6400799" cy="10004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3400" b="0" i="0" u="none" strike="noStrike" cap="none">
                <a:solidFill>
                  <a:schemeClr val="lt1"/>
                </a:solidFill>
                <a:latin typeface="Arial"/>
                <a:ea typeface="Arial"/>
                <a:cs typeface="Arial"/>
                <a:sym typeface="Arial"/>
              </a:rPr>
              <a:t>Close Reading:  Activity 2</a:t>
            </a:r>
          </a:p>
        </p:txBody>
      </p:sp>
      <p:sp>
        <p:nvSpPr>
          <p:cNvPr id="190" name="Shape 190"/>
          <p:cNvSpPr txBox="1">
            <a:spLocks noGrp="1"/>
          </p:cNvSpPr>
          <p:nvPr>
            <p:ph type="subTitle" idx="1"/>
          </p:nvPr>
        </p:nvSpPr>
        <p:spPr>
          <a:xfrm>
            <a:off x="685800" y="2700338"/>
            <a:ext cx="6400799" cy="675299"/>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chemeClr val="lt1"/>
              </a:buClr>
              <a:buSzPct val="25000"/>
              <a:buFont typeface="Arial"/>
              <a:buNone/>
            </a:pPr>
            <a:r>
              <a:rPr lang="en" sz="2400" b="0" i="0" u="none" strike="noStrike" cap="none">
                <a:solidFill>
                  <a:schemeClr val="lt1"/>
                </a:solidFill>
                <a:latin typeface="Arial"/>
                <a:ea typeface="Arial"/>
                <a:cs typeface="Arial"/>
                <a:sym typeface="Arial"/>
              </a:rPr>
              <a:t>Identifying topic, main idea, and     </a:t>
            </a:r>
          </a:p>
          <a:p>
            <a:pPr marL="0" marR="0" lvl="0" indent="0" algn="r" rtl="0">
              <a:lnSpc>
                <a:spcPct val="100000"/>
              </a:lnSpc>
              <a:spcBef>
                <a:spcPts val="0"/>
              </a:spcBef>
              <a:spcAft>
                <a:spcPts val="0"/>
              </a:spcAft>
              <a:buClr>
                <a:schemeClr val="lt1"/>
              </a:buClr>
              <a:buSzPct val="25000"/>
              <a:buFont typeface="Arial"/>
              <a:buNone/>
            </a:pPr>
            <a:r>
              <a:rPr lang="en" sz="2400" b="0" i="0" u="none" strike="noStrike" cap="none">
                <a:solidFill>
                  <a:schemeClr val="lt1"/>
                </a:solidFill>
                <a:latin typeface="Arial"/>
                <a:ea typeface="Arial"/>
                <a:cs typeface="Arial"/>
                <a:sym typeface="Arial"/>
              </a:rPr>
              <a:t>best supporting details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Close Reading</a:t>
            </a:r>
          </a:p>
        </p:txBody>
      </p:sp>
      <p:sp>
        <p:nvSpPr>
          <p:cNvPr id="196" name="Shape 196"/>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As an active reader, you must search for the sentence that states the central point of the paragraph or selection.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You should closely read the paragraph or selection to help you identify the main idea and supporting details.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We will practice close reading of a text to help us find the topic, main idea and best supporting details within a longer reading selection.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First, I will read through and model aloud my thinking.  Then we will practice an example together.  Finally, you will do one on your own to demonstrate your understanding and mastery of this skill.</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Shape 201"/>
          <p:cNvSpPr txBox="1">
            <a:spLocks noGrp="1"/>
          </p:cNvSpPr>
          <p:nvPr>
            <p:ph type="title"/>
          </p:nvPr>
        </p:nvSpPr>
        <p:spPr>
          <a:xfrm>
            <a:off x="444700" y="170475"/>
            <a:ext cx="7851000" cy="792298"/>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3600" b="0" i="0" u="none" strike="noStrike" cap="none">
                <a:solidFill>
                  <a:schemeClr val="lt1"/>
                </a:solidFill>
                <a:latin typeface="Arial"/>
                <a:ea typeface="Arial"/>
                <a:cs typeface="Arial"/>
                <a:sym typeface="Arial"/>
              </a:rPr>
              <a:t>Questions to Guide Close Reading</a:t>
            </a:r>
          </a:p>
        </p:txBody>
      </p:sp>
      <p:sp>
        <p:nvSpPr>
          <p:cNvPr id="202" name="Shape 202"/>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Use text dependent </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questions to guide thinking</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as you closely read the selection.</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By considering these points as</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you read you arrive at deeper</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and more complex </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understandings.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Let’s work through an example </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together.  </a:t>
            </a:r>
          </a:p>
        </p:txBody>
      </p:sp>
      <p:pic>
        <p:nvPicPr>
          <p:cNvPr id="203" name="Shape 203"/>
          <p:cNvPicPr preferRelativeResize="0"/>
          <p:nvPr/>
        </p:nvPicPr>
        <p:blipFill rotWithShape="1">
          <a:blip r:embed="rId3">
            <a:alphaModFix/>
          </a:blip>
          <a:srcRect/>
          <a:stretch/>
        </p:blipFill>
        <p:spPr>
          <a:xfrm>
            <a:off x="3958848" y="1413250"/>
            <a:ext cx="4840374" cy="3630299"/>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xfrm>
            <a:off x="457200" y="101100"/>
            <a:ext cx="7587600"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Dancing Script"/>
              <a:buNone/>
            </a:pPr>
            <a:r>
              <a:rPr lang="en" sz="3600" b="0" i="0" u="none" strike="noStrike" cap="none">
                <a:solidFill>
                  <a:schemeClr val="lt1"/>
                </a:solidFill>
                <a:latin typeface="Dancing Script"/>
                <a:ea typeface="Dancing Script"/>
                <a:cs typeface="Dancing Script"/>
                <a:sym typeface="Dancing Script"/>
              </a:rPr>
              <a:t>from</a:t>
            </a:r>
            <a:r>
              <a:rPr lang="en" sz="3600" b="0" i="0" u="none" strike="noStrike" cap="none">
                <a:solidFill>
                  <a:schemeClr val="lt1"/>
                </a:solidFill>
                <a:latin typeface="Arial"/>
                <a:ea typeface="Arial"/>
                <a:cs typeface="Arial"/>
                <a:sym typeface="Arial"/>
              </a:rPr>
              <a:t> “I Never Saw Another Butterfly”</a:t>
            </a:r>
          </a:p>
        </p:txBody>
      </p:sp>
      <p:sp>
        <p:nvSpPr>
          <p:cNvPr id="209" name="Shape 209"/>
          <p:cNvSpPr txBox="1">
            <a:spLocks noGrp="1"/>
          </p:cNvSpPr>
          <p:nvPr>
            <p:ph type="body" idx="1"/>
          </p:nvPr>
        </p:nvSpPr>
        <p:spPr>
          <a:xfrm>
            <a:off x="942750" y="1974750"/>
            <a:ext cx="6616498" cy="11940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Read along in your academic notebook as I read aloud and model the thinking using text dependent questions.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Topic</a:t>
            </a:r>
          </a:p>
        </p:txBody>
      </p:sp>
      <p:sp>
        <p:nvSpPr>
          <p:cNvPr id="215" name="Shape 215"/>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1"/>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1"/>
              </a:buClr>
              <a:buSzPct val="25000"/>
              <a:buFont typeface="Arial"/>
              <a:buNone/>
            </a:pPr>
            <a:r>
              <a:rPr lang="en" sz="3000" b="0" i="0" u="none" strike="noStrike" cap="none">
                <a:solidFill>
                  <a:schemeClr val="dk1"/>
                </a:solidFill>
                <a:latin typeface="Arial"/>
                <a:ea typeface="Arial"/>
                <a:cs typeface="Arial"/>
                <a:sym typeface="Arial"/>
              </a:rPr>
              <a:t>What is the topic of this excerpt?</a:t>
            </a:r>
          </a:p>
          <a:p>
            <a:pPr marL="0" marR="0" lvl="0" indent="0" algn="l" rtl="0">
              <a:lnSpc>
                <a:spcPct val="115000"/>
              </a:lnSpc>
              <a:spcBef>
                <a:spcPts val="0"/>
              </a:spcBef>
              <a:spcAft>
                <a:spcPts val="0"/>
              </a:spcAft>
              <a:buClr>
                <a:schemeClr val="dk1"/>
              </a:buClr>
              <a:buSzPct val="25000"/>
              <a:buFont typeface="Arial"/>
              <a:buNone/>
            </a:pPr>
            <a:endParaRPr sz="3000">
              <a:solidFill>
                <a:schemeClr val="dk1"/>
              </a:solidFil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ctrTitle"/>
          </p:nvPr>
        </p:nvSpPr>
        <p:spPr>
          <a:xfrm>
            <a:off x="685800" y="1699932"/>
            <a:ext cx="6400799" cy="10004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lt1"/>
              </a:buClr>
              <a:buSzPct val="25000"/>
              <a:buFont typeface="Arial"/>
              <a:buNone/>
            </a:pPr>
            <a:r>
              <a:rPr lang="en" sz="2400">
                <a:solidFill>
                  <a:srgbClr val="FFFFFF"/>
                </a:solidFill>
              </a:rPr>
              <a:t>Essential Question of the Unit</a:t>
            </a:r>
          </a:p>
        </p:txBody>
      </p:sp>
      <p:sp>
        <p:nvSpPr>
          <p:cNvPr id="107" name="Shape 107"/>
          <p:cNvSpPr txBox="1">
            <a:spLocks noGrp="1"/>
          </p:cNvSpPr>
          <p:nvPr>
            <p:ph type="subTitle" idx="1"/>
          </p:nvPr>
        </p:nvSpPr>
        <p:spPr>
          <a:xfrm>
            <a:off x="685800" y="2700338"/>
            <a:ext cx="6400799" cy="675299"/>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i="1">
                <a:solidFill>
                  <a:schemeClr val="lt2"/>
                </a:solidFill>
              </a:rPr>
              <a:t>What were the political, economic, and social motivations that contributed to the extreme actions taken by the United States, Germany, and Japan during WWII?</a:t>
            </a:r>
          </a:p>
          <a:p>
            <a:pPr marL="0" marR="0" lvl="0" indent="0" algn="l" rtl="0">
              <a:lnSpc>
                <a:spcPct val="100000"/>
              </a:lnSpc>
              <a:spcBef>
                <a:spcPts val="0"/>
              </a:spcBef>
              <a:spcAft>
                <a:spcPts val="0"/>
              </a:spcAft>
              <a:buClr>
                <a:schemeClr val="lt1"/>
              </a:buClr>
              <a:buSzPct val="25000"/>
              <a:buFont typeface="Arial"/>
              <a:buNone/>
            </a:pPr>
            <a:endParaRPr sz="1800">
              <a:solidFill>
                <a:schemeClr val="lt2"/>
              </a:solidFill>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Correct Answer</a:t>
            </a:r>
          </a:p>
        </p:txBody>
      </p:sp>
      <p:sp>
        <p:nvSpPr>
          <p:cNvPr id="221" name="Shape 221"/>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2"/>
              </a:buClr>
              <a:buSzPct val="25000"/>
              <a:buFont typeface="Arial"/>
              <a:buNone/>
            </a:pPr>
            <a:r>
              <a:rPr lang="en" sz="3000" b="0" i="0" u="none" strike="noStrike" cap="none">
                <a:solidFill>
                  <a:schemeClr val="dk1"/>
                </a:solidFill>
                <a:latin typeface="Arial"/>
                <a:ea typeface="Arial"/>
                <a:cs typeface="Arial"/>
                <a:sym typeface="Arial"/>
              </a:rPr>
              <a:t>What is the topic of this excerpt?</a:t>
            </a:r>
          </a:p>
          <a:p>
            <a:pPr marL="0" marR="0" lvl="0" indent="0" algn="l" rtl="0">
              <a:lnSpc>
                <a:spcPct val="115000"/>
              </a:lnSpc>
              <a:spcBef>
                <a:spcPts val="0"/>
              </a:spcBef>
              <a:spcAft>
                <a:spcPts val="0"/>
              </a:spcAft>
              <a:buClr>
                <a:schemeClr val="dk2"/>
              </a:buClr>
              <a:buSzPct val="25000"/>
              <a:buFont typeface="Arial"/>
              <a:buNone/>
            </a:pPr>
            <a:r>
              <a:rPr lang="en" sz="3000" b="1" i="0" u="none" strike="noStrike" cap="none">
                <a:solidFill>
                  <a:schemeClr val="dk1"/>
                </a:solidFill>
                <a:latin typeface="Arial"/>
                <a:ea typeface="Arial"/>
                <a:cs typeface="Arial"/>
                <a:sym typeface="Arial"/>
              </a:rPr>
              <a:t> </a:t>
            </a:r>
          </a:p>
          <a:p>
            <a:pPr marL="1371600" marR="0" lvl="0" indent="0" algn="l" rtl="0">
              <a:lnSpc>
                <a:spcPct val="115000"/>
              </a:lnSpc>
              <a:spcBef>
                <a:spcPts val="0"/>
              </a:spcBef>
              <a:spcAft>
                <a:spcPts val="0"/>
              </a:spcAft>
              <a:buClr>
                <a:schemeClr val="dk2"/>
              </a:buClr>
              <a:buSzPct val="25000"/>
              <a:buFont typeface="Arial"/>
              <a:buNone/>
            </a:pPr>
            <a:r>
              <a:rPr lang="en" sz="3000" b="1" i="0" u="none" strike="noStrike" cap="none">
                <a:solidFill>
                  <a:schemeClr val="dk1"/>
                </a:solidFill>
                <a:latin typeface="Arial"/>
                <a:ea typeface="Arial"/>
                <a:cs typeface="Arial"/>
                <a:sym typeface="Arial"/>
              </a:rPr>
              <a:t>Theresienstadt  Ghetto</a:t>
            </a:r>
          </a:p>
        </p:txBody>
      </p:sp>
      <p:pic>
        <p:nvPicPr>
          <p:cNvPr id="222" name="Shape 222"/>
          <p:cNvPicPr preferRelativeResize="0"/>
          <p:nvPr/>
        </p:nvPicPr>
        <p:blipFill rotWithShape="1">
          <a:blip r:embed="rId3">
            <a:alphaModFix/>
          </a:blip>
          <a:srcRect/>
          <a:stretch/>
        </p:blipFill>
        <p:spPr>
          <a:xfrm>
            <a:off x="7025424" y="0"/>
            <a:ext cx="1023934" cy="1278524"/>
          </a:xfrm>
          <a:prstGeom prst="rect">
            <a:avLst/>
          </a:prstGeom>
          <a:noFill/>
          <a:ln>
            <a:noFill/>
          </a:ln>
        </p:spPr>
      </p:pic>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Main idea</a:t>
            </a:r>
          </a:p>
        </p:txBody>
      </p:sp>
      <p:sp>
        <p:nvSpPr>
          <p:cNvPr id="228" name="Shape 228"/>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1"/>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1"/>
              </a:buClr>
              <a:buSzPct val="25000"/>
              <a:buFont typeface="Arial"/>
              <a:buNone/>
            </a:pPr>
            <a:r>
              <a:rPr lang="en" sz="3000" b="0" i="0" u="none" strike="noStrike" cap="none">
                <a:solidFill>
                  <a:schemeClr val="dk1"/>
                </a:solidFill>
                <a:latin typeface="Arial"/>
                <a:ea typeface="Arial"/>
                <a:cs typeface="Arial"/>
                <a:sym typeface="Arial"/>
              </a:rPr>
              <a:t>What is the main idea of this excerpt?</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Correct Answer</a:t>
            </a:r>
          </a:p>
        </p:txBody>
      </p:sp>
      <p:sp>
        <p:nvSpPr>
          <p:cNvPr id="234" name="Shape 234"/>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2"/>
              </a:buClr>
              <a:buSzPct val="25000"/>
              <a:buFont typeface="Arial"/>
              <a:buNone/>
            </a:pPr>
            <a:r>
              <a:rPr lang="en" sz="3000" b="0" i="0" u="none" strike="noStrike" cap="none">
                <a:solidFill>
                  <a:schemeClr val="dk1"/>
                </a:solidFill>
                <a:latin typeface="Arial"/>
                <a:ea typeface="Arial"/>
                <a:cs typeface="Arial"/>
                <a:sym typeface="Arial"/>
              </a:rPr>
              <a:t>What is the main idea of this excerpt?</a:t>
            </a:r>
          </a:p>
          <a:p>
            <a:pPr marL="0" marR="0" lvl="0" indent="0" algn="l" rtl="0">
              <a:lnSpc>
                <a:spcPct val="115000"/>
              </a:lnSpc>
              <a:spcBef>
                <a:spcPts val="0"/>
              </a:spcBef>
              <a:spcAft>
                <a:spcPts val="0"/>
              </a:spcAft>
              <a:buClr>
                <a:schemeClr val="dk2"/>
              </a:buClr>
              <a:buSzPct val="25000"/>
              <a:buFont typeface="Arial"/>
              <a:buNone/>
            </a:pPr>
            <a:endParaRPr sz="3000">
              <a:solidFill>
                <a:schemeClr val="dk1"/>
              </a:solidFill>
            </a:endParaRPr>
          </a:p>
          <a:p>
            <a:pPr marR="0" lvl="0" algn="l" rtl="0">
              <a:lnSpc>
                <a:spcPct val="115000"/>
              </a:lnSpc>
              <a:spcBef>
                <a:spcPts val="0"/>
              </a:spcBef>
              <a:spcAft>
                <a:spcPts val="0"/>
              </a:spcAft>
              <a:buNone/>
            </a:pPr>
            <a:r>
              <a:rPr lang="en" sz="3000" b="1" i="0" u="none" strike="noStrike" cap="none">
                <a:solidFill>
                  <a:schemeClr val="dk1"/>
                </a:solidFill>
                <a:latin typeface="Arial"/>
                <a:ea typeface="Arial"/>
                <a:cs typeface="Arial"/>
                <a:sym typeface="Arial"/>
              </a:rPr>
              <a:t>Theresienstadt Ghetto was designed as a way to deceive the world of the atrocities of concentration camps throughout Europe.</a:t>
            </a:r>
          </a:p>
        </p:txBody>
      </p:sp>
      <p:pic>
        <p:nvPicPr>
          <p:cNvPr id="235" name="Shape 235"/>
          <p:cNvPicPr preferRelativeResize="0"/>
          <p:nvPr/>
        </p:nvPicPr>
        <p:blipFill rotWithShape="1">
          <a:blip r:embed="rId3">
            <a:alphaModFix/>
          </a:blip>
          <a:srcRect/>
          <a:stretch/>
        </p:blipFill>
        <p:spPr>
          <a:xfrm>
            <a:off x="7025424" y="0"/>
            <a:ext cx="1023934" cy="1278524"/>
          </a:xfrm>
          <a:prstGeom prst="rect">
            <a:avLst/>
          </a:prstGeom>
          <a:noFill/>
          <a:ln>
            <a:noFill/>
          </a:ln>
        </p:spPr>
      </p:pic>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Shape 240"/>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Supporting Details</a:t>
            </a:r>
          </a:p>
        </p:txBody>
      </p:sp>
      <p:sp>
        <p:nvSpPr>
          <p:cNvPr id="241" name="Shape 241"/>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1"/>
              </a:buClr>
              <a:buSzPct val="25000"/>
              <a:buFont typeface="Arial"/>
              <a:buNone/>
            </a:pPr>
            <a:endParaRPr sz="3000">
              <a:solidFill>
                <a:schemeClr val="dk1"/>
              </a:solidFill>
            </a:endParaRPr>
          </a:p>
          <a:p>
            <a:pPr marL="0" marR="0" lvl="0" indent="0" algn="l" rtl="0">
              <a:lnSpc>
                <a:spcPct val="115000"/>
              </a:lnSpc>
              <a:spcBef>
                <a:spcPts val="0"/>
              </a:spcBef>
              <a:spcAft>
                <a:spcPts val="0"/>
              </a:spcAft>
              <a:buClr>
                <a:schemeClr val="dk1"/>
              </a:buClr>
              <a:buSzPct val="25000"/>
              <a:buFont typeface="Arial"/>
              <a:buNone/>
            </a:pPr>
            <a:r>
              <a:rPr lang="en" sz="3000" b="0" i="0" u="none" strike="noStrike" cap="none">
                <a:solidFill>
                  <a:schemeClr val="dk1"/>
                </a:solidFill>
                <a:latin typeface="Arial"/>
                <a:ea typeface="Arial"/>
                <a:cs typeface="Arial"/>
                <a:sym typeface="Arial"/>
              </a:rPr>
              <a:t>Which </a:t>
            </a:r>
            <a:r>
              <a:rPr lang="en" sz="3000">
                <a:solidFill>
                  <a:schemeClr val="dk1"/>
                </a:solidFill>
              </a:rPr>
              <a:t>line from the text</a:t>
            </a:r>
            <a:r>
              <a:rPr lang="en" sz="3000" b="0" i="0" u="none" strike="noStrike" cap="none">
                <a:solidFill>
                  <a:schemeClr val="dk1"/>
                </a:solidFill>
                <a:latin typeface="Arial"/>
                <a:ea typeface="Arial"/>
                <a:cs typeface="Arial"/>
                <a:sym typeface="Arial"/>
              </a:rPr>
              <a:t> BEST supports the main idea?</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Shape 246"/>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Correct Answer</a:t>
            </a:r>
          </a:p>
        </p:txBody>
      </p:sp>
      <p:sp>
        <p:nvSpPr>
          <p:cNvPr id="247" name="Shape 247"/>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endParaRPr sz="2400">
              <a:solidFill>
                <a:schemeClr val="dk1"/>
              </a:solidFill>
            </a:endParaRPr>
          </a:p>
          <a:p>
            <a:pPr marL="0" marR="0" lvl="0" indent="0" algn="l" rtl="0">
              <a:lnSpc>
                <a:spcPct val="115000"/>
              </a:lnSpc>
              <a:spcBef>
                <a:spcPts val="0"/>
              </a:spcBef>
              <a:spcAft>
                <a:spcPts val="0"/>
              </a:spcAft>
              <a:buClr>
                <a:schemeClr val="dk2"/>
              </a:buClr>
              <a:buSzPct val="25000"/>
              <a:buFont typeface="Arial"/>
              <a:buNone/>
            </a:pPr>
            <a:r>
              <a:rPr lang="en" sz="2400" b="0" i="0" u="none" strike="noStrike" cap="none">
                <a:solidFill>
                  <a:schemeClr val="dk1"/>
                </a:solidFill>
                <a:latin typeface="Arial"/>
                <a:ea typeface="Arial"/>
                <a:cs typeface="Arial"/>
                <a:sym typeface="Arial"/>
              </a:rPr>
              <a:t>Which </a:t>
            </a:r>
            <a:r>
              <a:rPr lang="en" sz="2400">
                <a:solidFill>
                  <a:schemeClr val="dk1"/>
                </a:solidFill>
              </a:rPr>
              <a:t>line from the text</a:t>
            </a:r>
            <a:r>
              <a:rPr lang="en" sz="2400" b="0" i="0" u="none" strike="noStrike" cap="none">
                <a:solidFill>
                  <a:schemeClr val="dk1"/>
                </a:solidFill>
                <a:latin typeface="Arial"/>
                <a:ea typeface="Arial"/>
                <a:cs typeface="Arial"/>
                <a:sym typeface="Arial"/>
              </a:rPr>
              <a:t> BEST supports the main idea?</a:t>
            </a:r>
          </a:p>
          <a:p>
            <a:pPr marR="0" lvl="0" algn="l" rtl="0">
              <a:lnSpc>
                <a:spcPct val="115000"/>
              </a:lnSpc>
              <a:spcBef>
                <a:spcPts val="0"/>
              </a:spcBef>
              <a:spcAft>
                <a:spcPts val="0"/>
              </a:spcAft>
              <a:buNone/>
            </a:pPr>
            <a:endParaRPr sz="2400" b="1">
              <a:solidFill>
                <a:schemeClr val="dk1"/>
              </a:solidFill>
            </a:endParaRPr>
          </a:p>
          <a:p>
            <a:pPr marR="0" lvl="0" algn="l" rtl="0">
              <a:lnSpc>
                <a:spcPct val="115000"/>
              </a:lnSpc>
              <a:spcBef>
                <a:spcPts val="0"/>
              </a:spcBef>
              <a:spcAft>
                <a:spcPts val="0"/>
              </a:spcAft>
              <a:buNone/>
            </a:pPr>
            <a:r>
              <a:rPr lang="en" sz="2400" b="1" i="0" u="none" strike="noStrike" cap="none">
                <a:solidFill>
                  <a:schemeClr val="dk1"/>
                </a:solidFill>
                <a:latin typeface="Arial"/>
                <a:ea typeface="Arial"/>
                <a:cs typeface="Arial"/>
                <a:sym typeface="Arial"/>
              </a:rPr>
              <a:t>“Make Terezin a “model ghetto,” exhibit it as  “a town inhabited by Jews and governed by them and in which every manner of work is to be done’”</a:t>
            </a:r>
          </a:p>
          <a:p>
            <a:pPr marR="0" lvl="0" algn="l" rtl="0">
              <a:lnSpc>
                <a:spcPct val="115000"/>
              </a:lnSpc>
              <a:spcBef>
                <a:spcPts val="0"/>
              </a:spcBef>
              <a:spcAft>
                <a:spcPts val="0"/>
              </a:spcAft>
              <a:buNone/>
            </a:pPr>
            <a:endParaRPr sz="2400"/>
          </a:p>
        </p:txBody>
      </p:sp>
      <p:pic>
        <p:nvPicPr>
          <p:cNvPr id="248" name="Shape 248"/>
          <p:cNvPicPr preferRelativeResize="0"/>
          <p:nvPr/>
        </p:nvPicPr>
        <p:blipFill rotWithShape="1">
          <a:blip r:embed="rId3">
            <a:alphaModFix/>
          </a:blip>
          <a:srcRect/>
          <a:stretch/>
        </p:blipFill>
        <p:spPr>
          <a:xfrm>
            <a:off x="7025424" y="0"/>
            <a:ext cx="1023934" cy="1278524"/>
          </a:xfrm>
          <a:prstGeom prst="rect">
            <a:avLst/>
          </a:prstGeom>
          <a:noFill/>
          <a:ln>
            <a:noFill/>
          </a:ln>
        </p:spPr>
      </p:pic>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Practice with a partner</a:t>
            </a:r>
          </a:p>
        </p:txBody>
      </p:sp>
      <p:sp>
        <p:nvSpPr>
          <p:cNvPr id="254" name="Shape 254"/>
          <p:cNvSpPr txBox="1">
            <a:spLocks noGrp="1"/>
          </p:cNvSpPr>
          <p:nvPr>
            <p:ph type="body" idx="1"/>
          </p:nvPr>
        </p:nvSpPr>
        <p:spPr>
          <a:xfrm>
            <a:off x="1437900" y="2269675"/>
            <a:ext cx="5823600" cy="11628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Read the next excerpt from “I Never Saw Another Butterfly” together with a partner.  Then talk through the answers to each of the text dependent questions.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Shape 259"/>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Independent Practice</a:t>
            </a:r>
          </a:p>
        </p:txBody>
      </p:sp>
      <p:sp>
        <p:nvSpPr>
          <p:cNvPr id="260" name="Shape 260"/>
          <p:cNvSpPr txBox="1">
            <a:spLocks noGrp="1"/>
          </p:cNvSpPr>
          <p:nvPr>
            <p:ph type="body" idx="1"/>
          </p:nvPr>
        </p:nvSpPr>
        <p:spPr>
          <a:xfrm>
            <a:off x="1531800" y="2175775"/>
            <a:ext cx="5594099" cy="10794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Read the next excerpt from “I Never Saw Another Butterfly” independently.  Then think through the answers to each of the text dependent questions.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endParaRPr sz="1800" b="0" i="0" u="none" strike="noStrike" cap="none">
              <a:solidFill>
                <a:schemeClr val="dk2"/>
              </a:solidFill>
              <a:latin typeface="Arial"/>
              <a:ea typeface="Arial"/>
              <a:cs typeface="Arial"/>
              <a:sym typeface="Arial"/>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a:solidFill>
                  <a:schemeClr val="lt1"/>
                </a:solidFill>
              </a:rPr>
              <a:t>Notes</a:t>
            </a:r>
          </a:p>
        </p:txBody>
      </p:sp>
      <p:sp>
        <p:nvSpPr>
          <p:cNvPr id="266" name="Shape 266"/>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 sz="1800" b="0" i="0" u="none" strike="noStrike" cap="none">
                <a:solidFill>
                  <a:schemeClr val="dk1"/>
                </a:solidFill>
                <a:latin typeface="Arial"/>
                <a:ea typeface="Arial"/>
                <a:cs typeface="Arial"/>
                <a:sym typeface="Arial"/>
              </a:rPr>
              <a:t>Now that you’ve closely read three excerpts from “I Never Saw Another Butterfly” consider the possible answer to this question. </a:t>
            </a:r>
            <a:r>
              <a:rPr lang="en" sz="1800">
                <a:solidFill>
                  <a:schemeClr val="dk1"/>
                </a:solidFill>
              </a:rPr>
              <a:t>Take notes in your chart to add to your list of evidence of political, social, and economic factors that motivated each country during World War II. </a:t>
            </a:r>
            <a:r>
              <a:rPr lang="en" sz="1200">
                <a:solidFill>
                  <a:schemeClr val="dk1"/>
                </a:solidFill>
              </a:rPr>
              <a:t> </a:t>
            </a:r>
            <a:r>
              <a:rPr lang="en" sz="1800" b="0" i="0" u="none" strike="noStrike" cap="none">
                <a:solidFill>
                  <a:schemeClr val="dk1"/>
                </a:solidFill>
                <a:latin typeface="Arial"/>
                <a:ea typeface="Arial"/>
                <a:cs typeface="Arial"/>
                <a:sym typeface="Arial"/>
              </a:rPr>
              <a:t>Identify the best statements from the excerpts to support your answer.</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1"/>
              </a:solidFill>
              <a:latin typeface="Arial"/>
              <a:ea typeface="Arial"/>
              <a:cs typeface="Arial"/>
              <a:sym typeface="Arial"/>
            </a:endParaRPr>
          </a:p>
          <a:p>
            <a:pPr lvl="0" rtl="0">
              <a:spcBef>
                <a:spcPts val="0"/>
              </a:spcBef>
              <a:buClr>
                <a:schemeClr val="dk1"/>
              </a:buClr>
              <a:buSzPct val="61111"/>
              <a:buFont typeface="Arial"/>
              <a:buNone/>
            </a:pPr>
            <a:r>
              <a:rPr lang="en" sz="1800" b="1" i="1">
                <a:solidFill>
                  <a:schemeClr val="dk1"/>
                </a:solidFill>
              </a:rPr>
              <a:t>After reading primary and secondary sources on the political, economic, and social motivations contributing to WWII write an informational/explanatory essay in which you compare and contrast either the political, economic or social motivations of the United States, Germany, and Japan during WWII.  Support your discussion with evidence from the text/s.</a:t>
            </a:r>
          </a:p>
          <a:p>
            <a:pPr marL="0" marR="0" lvl="0" indent="0" algn="l" rtl="0">
              <a:lnSpc>
                <a:spcPct val="100000"/>
              </a:lnSpc>
              <a:spcBef>
                <a:spcPts val="0"/>
              </a:spcBef>
              <a:spcAft>
                <a:spcPts val="0"/>
              </a:spcAft>
              <a:buClr>
                <a:schemeClr val="dk2"/>
              </a:buClr>
              <a:buSzPct val="25000"/>
              <a:buFont typeface="Arial"/>
              <a:buNone/>
            </a:pPr>
            <a:endParaRPr sz="1800"/>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References</a:t>
            </a:r>
          </a:p>
        </p:txBody>
      </p:sp>
      <p:sp>
        <p:nvSpPr>
          <p:cNvPr id="272" name="Shape 272"/>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 sz="1800" b="0" i="0" u="none" strike="noStrike" cap="none" dirty="0">
                <a:solidFill>
                  <a:schemeClr val="dk1"/>
                </a:solidFill>
                <a:latin typeface="Arial"/>
                <a:ea typeface="Arial"/>
                <a:cs typeface="Arial"/>
                <a:sym typeface="Arial"/>
              </a:rPr>
              <a:t>"Ghettos." </a:t>
            </a:r>
            <a:r>
              <a:rPr lang="en" sz="1800" b="0" i="1" u="none" strike="noStrike" cap="none" dirty="0">
                <a:solidFill>
                  <a:schemeClr val="dk1"/>
                </a:solidFill>
                <a:latin typeface="Arial"/>
                <a:ea typeface="Arial"/>
                <a:cs typeface="Arial"/>
                <a:sym typeface="Arial"/>
              </a:rPr>
              <a:t>United States Holocaust Memorial Museum</a:t>
            </a:r>
            <a:r>
              <a:rPr lang="en" sz="1800" b="0" i="0" u="none" strike="noStrike" cap="none" dirty="0">
                <a:solidFill>
                  <a:schemeClr val="dk1"/>
                </a:solidFill>
                <a:latin typeface="Arial"/>
                <a:ea typeface="Arial"/>
                <a:cs typeface="Arial"/>
                <a:sym typeface="Arial"/>
              </a:rPr>
              <a:t>. United States Holocaust Memorial Council, 20 June 2014. Web. 28 June 2015.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dirty="0">
                <a:solidFill>
                  <a:schemeClr val="dk1"/>
                </a:solidFill>
                <a:latin typeface="Arial"/>
                <a:ea typeface="Arial"/>
                <a:cs typeface="Arial"/>
                <a:sym typeface="Arial"/>
              </a:rPr>
              <a:t>Langan, John. Ten Steps to Advancing College Reading Skills. Second Edition. Marlton, NJ: Townsend Press, 1993.</a:t>
            </a:r>
          </a:p>
          <a:p>
            <a:pPr marL="0" marR="0" lvl="0" indent="0" algn="l" rtl="0">
              <a:lnSpc>
                <a:spcPct val="100000"/>
              </a:lnSpc>
              <a:spcBef>
                <a:spcPts val="0"/>
              </a:spcBef>
              <a:spcAft>
                <a:spcPts val="0"/>
              </a:spcAft>
              <a:buClr>
                <a:schemeClr val="dk1"/>
              </a:buClr>
              <a:buSzPct val="250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dirty="0">
                <a:solidFill>
                  <a:schemeClr val="dk1"/>
                </a:solidFill>
                <a:latin typeface="Arial"/>
                <a:ea typeface="Arial"/>
                <a:cs typeface="Arial"/>
                <a:sym typeface="Arial"/>
              </a:rPr>
              <a:t>						</a:t>
            </a: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dirty="0">
                <a:solidFill>
                  <a:schemeClr val="dk1"/>
                </a:solidFill>
                <a:latin typeface="Arial"/>
                <a:ea typeface="Arial"/>
                <a:cs typeface="Arial"/>
                <a:sym typeface="Arial"/>
              </a:rPr>
              <a:t>McWhorter, Kathleen. Efficient and Flexible Reading. Ninth Edition. Boston: Pearson/Longman, 2011. </a:t>
            </a: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dirty="0">
                <a:solidFill>
                  <a:schemeClr val="dk1"/>
                </a:solidFill>
                <a:latin typeface="Arial"/>
                <a:ea typeface="Arial"/>
                <a:cs typeface="Arial"/>
                <a:sym typeface="Arial"/>
              </a:rPr>
              <a:t>					</a:t>
            </a: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dirty="0">
                <a:solidFill>
                  <a:schemeClr val="dk1"/>
                </a:solidFill>
                <a:latin typeface="Arial"/>
                <a:ea typeface="Arial"/>
                <a:cs typeface="Arial"/>
                <a:sym typeface="Arial"/>
              </a:rPr>
              <a:t>				</a:t>
            </a: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dirty="0">
                <a:solidFill>
                  <a:schemeClr val="dk1"/>
                </a:solidFill>
                <a:latin typeface="Arial"/>
                <a:ea typeface="Arial"/>
                <a:cs typeface="Arial"/>
                <a:sym typeface="Arial"/>
              </a:rPr>
              <a:t>			</a:t>
            </a: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dirty="0">
                <a:solidFill>
                  <a:schemeClr val="dk1"/>
                </a:solidFill>
                <a:latin typeface="Arial"/>
                <a:ea typeface="Arial"/>
                <a:cs typeface="Arial"/>
                <a:sym typeface="Arial"/>
              </a:rPr>
              <a:t>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dirty="0">
              <a:solidFill>
                <a:schemeClr val="dk2"/>
              </a:solidFill>
              <a:latin typeface="Arial"/>
              <a:ea typeface="Arial"/>
              <a:cs typeface="Arial"/>
              <a:sym typeface="Aria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Warm Up</a:t>
            </a:r>
          </a:p>
        </p:txBody>
      </p:sp>
      <p:sp>
        <p:nvSpPr>
          <p:cNvPr id="113" name="Shape 113"/>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Read this paragraph.  Choose the one or two words to best describe what this paragraph is all about.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rgbClr val="000000"/>
                </a:solidFill>
                <a:latin typeface="Arial"/>
                <a:ea typeface="Arial"/>
                <a:cs typeface="Arial"/>
                <a:sym typeface="Arial"/>
              </a:rPr>
              <a:t>During </a:t>
            </a:r>
            <a:r>
              <a:rPr lang="en" sz="1800" b="0" i="0" u="sng" strike="noStrike" cap="none">
                <a:solidFill>
                  <a:schemeClr val="hlink"/>
                </a:solidFill>
                <a:latin typeface="Arial"/>
                <a:ea typeface="Arial"/>
                <a:cs typeface="Arial"/>
                <a:sym typeface="Arial"/>
                <a:hlinkClick r:id="rId3"/>
              </a:rPr>
              <a:t>World War II</a:t>
            </a:r>
            <a:r>
              <a:rPr lang="en" sz="1800" b="0" i="0" u="none" strike="noStrike" cap="none">
                <a:solidFill>
                  <a:srgbClr val="000000"/>
                </a:solidFill>
                <a:latin typeface="Arial"/>
                <a:ea typeface="Arial"/>
                <a:cs typeface="Arial"/>
                <a:sym typeface="Arial"/>
              </a:rPr>
              <a:t>, ghettos were city districts (often enclosed) in which the Germans concentrated the municipal and sometimes regional Jewish population and forced them to live under miserable conditions. Ghettos isolated Jews by separating Jewish communities from the non-Jewish population and from other Jewish communities. The Germans established at least 1,000 ghettos in German-occupied and annexed Poland and the Soviet Union alone. German occupation authorities established the first ghetto in Poland in Piotrków Trybunalski in October 1939.</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Warm Up</a:t>
            </a:r>
          </a:p>
        </p:txBody>
      </p:sp>
      <p:sp>
        <p:nvSpPr>
          <p:cNvPr id="119" name="Shape 119"/>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 one word this paragraph is all about is: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1371600" marR="0" lvl="0" indent="-342900" algn="l" rtl="0">
              <a:lnSpc>
                <a:spcPct val="100000"/>
              </a:lnSpc>
              <a:spcBef>
                <a:spcPts val="0"/>
              </a:spcBef>
              <a:spcAft>
                <a:spcPts val="0"/>
              </a:spcAft>
              <a:buClr>
                <a:schemeClr val="dk2"/>
              </a:buClr>
              <a:buSzPct val="100000"/>
              <a:buFont typeface="Arial"/>
              <a:buAutoNum type="alphaLcPeriod"/>
            </a:pPr>
            <a:r>
              <a:rPr lang="en" sz="1800" b="0" i="0" u="none" strike="noStrike" cap="none">
                <a:solidFill>
                  <a:schemeClr val="dk2"/>
                </a:solidFill>
                <a:latin typeface="Arial"/>
                <a:ea typeface="Arial"/>
                <a:cs typeface="Arial"/>
                <a:sym typeface="Arial"/>
              </a:rPr>
              <a:t>Cities</a:t>
            </a:r>
          </a:p>
          <a:p>
            <a:pPr marL="1371600" marR="0" lvl="0" indent="-342900" algn="l" rtl="0">
              <a:lnSpc>
                <a:spcPct val="100000"/>
              </a:lnSpc>
              <a:spcBef>
                <a:spcPts val="0"/>
              </a:spcBef>
              <a:spcAft>
                <a:spcPts val="0"/>
              </a:spcAft>
              <a:buClr>
                <a:schemeClr val="dk2"/>
              </a:buClr>
              <a:buSzPct val="100000"/>
              <a:buFont typeface="Arial"/>
              <a:buAutoNum type="alphaLcPeriod"/>
            </a:pPr>
            <a:r>
              <a:rPr lang="en" sz="1800" b="0" i="0" u="none" strike="noStrike" cap="none">
                <a:solidFill>
                  <a:schemeClr val="dk2"/>
                </a:solidFill>
                <a:latin typeface="Arial"/>
                <a:ea typeface="Arial"/>
                <a:cs typeface="Arial"/>
                <a:sym typeface="Arial"/>
              </a:rPr>
              <a:t>Germans</a:t>
            </a:r>
          </a:p>
          <a:p>
            <a:pPr marL="1371600" marR="0" lvl="0" indent="-342900" algn="l" rtl="0">
              <a:lnSpc>
                <a:spcPct val="100000"/>
              </a:lnSpc>
              <a:spcBef>
                <a:spcPts val="0"/>
              </a:spcBef>
              <a:spcAft>
                <a:spcPts val="0"/>
              </a:spcAft>
              <a:buClr>
                <a:schemeClr val="dk2"/>
              </a:buClr>
              <a:buSzPct val="100000"/>
              <a:buFont typeface="Arial"/>
              <a:buAutoNum type="alphaLcPeriod"/>
            </a:pPr>
            <a:r>
              <a:rPr lang="en" sz="1800" b="0" i="0" u="none" strike="noStrike" cap="none">
                <a:solidFill>
                  <a:schemeClr val="dk2"/>
                </a:solidFill>
                <a:latin typeface="Arial"/>
                <a:ea typeface="Arial"/>
                <a:cs typeface="Arial"/>
                <a:sym typeface="Arial"/>
              </a:rPr>
              <a:t>Jews</a:t>
            </a:r>
          </a:p>
          <a:p>
            <a:pPr marL="1371600" marR="0" lvl="0" indent="-342900" algn="l" rtl="0">
              <a:lnSpc>
                <a:spcPct val="100000"/>
              </a:lnSpc>
              <a:spcBef>
                <a:spcPts val="0"/>
              </a:spcBef>
              <a:spcAft>
                <a:spcPts val="0"/>
              </a:spcAft>
              <a:buClr>
                <a:schemeClr val="dk2"/>
              </a:buClr>
              <a:buSzPct val="100000"/>
              <a:buFont typeface="Arial"/>
              <a:buAutoNum type="alphaLcPeriod"/>
            </a:pPr>
            <a:r>
              <a:rPr lang="en" sz="1800" b="0" i="0" u="none" strike="noStrike" cap="none">
                <a:solidFill>
                  <a:schemeClr val="dk2"/>
                </a:solidFill>
                <a:latin typeface="Arial"/>
                <a:ea typeface="Arial"/>
                <a:cs typeface="Arial"/>
                <a:sym typeface="Arial"/>
              </a:rPr>
              <a:t>Ghettos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This is called the topic of the paragraph.  In this lesson we’ll look at how the topic of a paragraph is different from the main idea of the paragraph.  Then we’ll identify how to find the BEST supporting details.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Topic VS Main Idea</a:t>
            </a:r>
          </a:p>
        </p:txBody>
      </p:sp>
      <p:sp>
        <p:nvSpPr>
          <p:cNvPr id="125" name="Shape 125"/>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There is a difference between the topic and the main idea.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A topic can be stated in one or two words or a phrase and refers to the subject of the paragraph.</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 sz="1800" b="0" i="0" u="none" strike="noStrike" cap="none">
                <a:solidFill>
                  <a:schemeClr val="dk2"/>
                </a:solidFill>
                <a:latin typeface="Arial"/>
                <a:ea typeface="Arial"/>
                <a:cs typeface="Arial"/>
                <a:sym typeface="Arial"/>
              </a:rPr>
              <a:t>A main idea states the topic of the paragraph AND also explains the author’s point or perspective regarding that topic.  The main idea must be stated in a complete sentence.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 main idea must present a complete thought </a:t>
            </a:r>
            <a:r>
              <a:rPr lang="en" sz="1800" b="1" i="1" u="none" strike="noStrike" cap="none">
                <a:solidFill>
                  <a:schemeClr val="dk2"/>
                </a:solidFill>
                <a:latin typeface="Arial"/>
                <a:ea typeface="Arial"/>
                <a:cs typeface="Arial"/>
                <a:sym typeface="Arial"/>
              </a:rPr>
              <a:t>about</a:t>
            </a:r>
            <a:r>
              <a:rPr lang="en" sz="1800" b="0" i="1" u="none" strike="noStrike" cap="none">
                <a:solidFill>
                  <a:schemeClr val="dk2"/>
                </a:solidFill>
                <a:latin typeface="Arial"/>
                <a:ea typeface="Arial"/>
                <a:cs typeface="Arial"/>
                <a:sym typeface="Arial"/>
              </a:rPr>
              <a:t> </a:t>
            </a:r>
            <a:r>
              <a:rPr lang="en" sz="1800" b="0" i="0" u="none" strike="noStrike" cap="none">
                <a:solidFill>
                  <a:schemeClr val="dk2"/>
                </a:solidFill>
                <a:latin typeface="Arial"/>
                <a:ea typeface="Arial"/>
                <a:cs typeface="Arial"/>
                <a:sym typeface="Arial"/>
              </a:rPr>
              <a:t>a topic.</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Topic VS Main Idea</a:t>
            </a:r>
          </a:p>
        </p:txBody>
      </p:sp>
      <p:sp>
        <p:nvSpPr>
          <p:cNvPr id="131" name="Shape 131"/>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Not sure of the difference?  Use your prior knowledge and think of what you do know of topic and main idea.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Let’s use an example from a movie.  Most people are familiar with the movie Beauty and the Beast.  </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 topic of Beauty and the Beast is first impressions.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 main idea of Beauty and the Beast is that </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first impressions can be deceiving and the true beauty </a:t>
            </a: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of a person comes from within.</a:t>
            </a:r>
          </a:p>
        </p:txBody>
      </p:sp>
      <p:pic>
        <p:nvPicPr>
          <p:cNvPr id="132" name="Shape 132"/>
          <p:cNvPicPr preferRelativeResize="0"/>
          <p:nvPr/>
        </p:nvPicPr>
        <p:blipFill rotWithShape="1">
          <a:blip r:embed="rId3">
            <a:alphaModFix/>
          </a:blip>
          <a:srcRect/>
          <a:stretch/>
        </p:blipFill>
        <p:spPr>
          <a:xfrm>
            <a:off x="6586875" y="2584874"/>
            <a:ext cx="2229799" cy="24155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Let’s practice.</a:t>
            </a:r>
          </a:p>
        </p:txBody>
      </p:sp>
      <p:sp>
        <p:nvSpPr>
          <p:cNvPr id="138" name="Shape 138"/>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457200" marR="0" lvl="0" indent="-317500" algn="l" rtl="0">
              <a:lnSpc>
                <a:spcPct val="100000"/>
              </a:lnSpc>
              <a:spcBef>
                <a:spcPts val="0"/>
              </a:spcBef>
              <a:spcAft>
                <a:spcPts val="0"/>
              </a:spcAft>
              <a:buClr>
                <a:schemeClr val="dk2"/>
              </a:buClr>
              <a:buSzPct val="100000"/>
              <a:buFont typeface="Arial"/>
              <a:buAutoNum type="arabicPeriod"/>
            </a:pPr>
            <a:r>
              <a:rPr lang="en" sz="1400" b="0" i="0" u="none" strike="noStrike" cap="none">
                <a:solidFill>
                  <a:schemeClr val="dk2"/>
                </a:solidFill>
                <a:latin typeface="Arial"/>
                <a:ea typeface="Arial"/>
                <a:cs typeface="Arial"/>
                <a:sym typeface="Arial"/>
              </a:rPr>
              <a:t>Smoking has been proven dangerous to people’s health, yet many continue to smoke for various reasons.  For young people, smoking often represents maturity and individuality.  Many smoke as a way to reduce tension.  In addition, the regular smoker becomes addicted psychologically and physically to the nicotine in cigarettes.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457200" marR="0" lvl="0" indent="0" algn="l" rtl="0">
              <a:lnSpc>
                <a:spcPct val="100000"/>
              </a:lnSpc>
              <a:spcBef>
                <a:spcPts val="0"/>
              </a:spcBef>
              <a:spcAft>
                <a:spcPts val="0"/>
              </a:spcAft>
              <a:buClr>
                <a:schemeClr val="dk2"/>
              </a:buClr>
              <a:buSzPct val="25000"/>
              <a:buFont typeface="Arial"/>
              <a:buNone/>
            </a:pPr>
            <a:r>
              <a:rPr lang="en" sz="1400" b="0" i="0" u="none" strike="noStrike" cap="none">
                <a:solidFill>
                  <a:schemeClr val="dk2"/>
                </a:solidFill>
                <a:latin typeface="Arial"/>
                <a:ea typeface="Arial"/>
                <a:cs typeface="Arial"/>
                <a:sym typeface="Arial"/>
              </a:rPr>
              <a:t>Topic:</a:t>
            </a:r>
          </a:p>
          <a:p>
            <a:pPr marL="1371600" marR="0" lvl="0" indent="-317500" algn="l" rtl="0">
              <a:lnSpc>
                <a:spcPct val="100000"/>
              </a:lnSpc>
              <a:spcBef>
                <a:spcPts val="0"/>
              </a:spcBef>
              <a:spcAft>
                <a:spcPts val="0"/>
              </a:spcAft>
              <a:buClr>
                <a:schemeClr val="dk2"/>
              </a:buClr>
              <a:buSzPct val="100000"/>
              <a:buFont typeface="Arial"/>
              <a:buAutoNum type="alphaLcPeriod"/>
            </a:pPr>
            <a:r>
              <a:rPr lang="en" sz="1400" b="0" i="0" u="none" strike="noStrike" cap="none">
                <a:solidFill>
                  <a:schemeClr val="dk2"/>
                </a:solidFill>
                <a:latin typeface="Arial"/>
                <a:ea typeface="Arial"/>
                <a:cs typeface="Arial"/>
                <a:sym typeface="Arial"/>
              </a:rPr>
              <a:t>health			c.  addiction</a:t>
            </a:r>
          </a:p>
          <a:p>
            <a:pPr marL="1371600" marR="0" lvl="0" indent="-317500" algn="l" rtl="0">
              <a:lnSpc>
                <a:spcPct val="100000"/>
              </a:lnSpc>
              <a:spcBef>
                <a:spcPts val="0"/>
              </a:spcBef>
              <a:spcAft>
                <a:spcPts val="0"/>
              </a:spcAft>
              <a:buClr>
                <a:schemeClr val="dk2"/>
              </a:buClr>
              <a:buSzPct val="100000"/>
              <a:buFont typeface="Arial"/>
              <a:buAutoNum type="alphaLcPeriod"/>
            </a:pPr>
            <a:r>
              <a:rPr lang="en" sz="1400" b="0" i="0" u="none" strike="noStrike" cap="none">
                <a:solidFill>
                  <a:schemeClr val="dk2"/>
                </a:solidFill>
                <a:latin typeface="Arial"/>
                <a:ea typeface="Arial"/>
                <a:cs typeface="Arial"/>
                <a:sym typeface="Arial"/>
              </a:rPr>
              <a:t>smoking			d.  nicotine</a:t>
            </a:r>
          </a:p>
          <a:p>
            <a:pPr marL="0" marR="0" lvl="0" indent="0" algn="l" rtl="0">
              <a:lnSpc>
                <a:spcPct val="100000"/>
              </a:lnSpc>
              <a:spcBef>
                <a:spcPts val="0"/>
              </a:spcBef>
              <a:spcAft>
                <a:spcPts val="0"/>
              </a:spcAft>
              <a:buClr>
                <a:schemeClr val="dk2"/>
              </a:buClr>
              <a:buSzPct val="25000"/>
              <a:buFont typeface="Arial"/>
              <a:buNone/>
            </a:pPr>
            <a:endParaRPr sz="1400" b="0" i="0" u="none" strike="noStrike" cap="none">
              <a:solidFill>
                <a:schemeClr val="dk2"/>
              </a:solidFill>
              <a:latin typeface="Arial"/>
              <a:ea typeface="Arial"/>
              <a:cs typeface="Arial"/>
              <a:sym typeface="Arial"/>
            </a:endParaRPr>
          </a:p>
          <a:p>
            <a:pPr marL="0" marR="0" lvl="0" indent="457200" algn="l" rtl="0">
              <a:lnSpc>
                <a:spcPct val="100000"/>
              </a:lnSpc>
              <a:spcBef>
                <a:spcPts val="0"/>
              </a:spcBef>
              <a:spcAft>
                <a:spcPts val="0"/>
              </a:spcAft>
              <a:buClr>
                <a:schemeClr val="dk2"/>
              </a:buClr>
              <a:buSzPct val="25000"/>
              <a:buFont typeface="Arial"/>
              <a:buNone/>
            </a:pPr>
            <a:r>
              <a:rPr lang="en" sz="1400" b="0" i="0" u="none" strike="noStrike" cap="none">
                <a:solidFill>
                  <a:schemeClr val="dk2"/>
                </a:solidFill>
                <a:latin typeface="Arial"/>
                <a:ea typeface="Arial"/>
                <a:cs typeface="Arial"/>
                <a:sym typeface="Arial"/>
              </a:rPr>
              <a:t>Main Idea:</a:t>
            </a:r>
          </a:p>
          <a:p>
            <a:pPr marL="1371600" marR="0" lvl="0" indent="-317500" algn="l" rtl="0">
              <a:lnSpc>
                <a:spcPct val="100000"/>
              </a:lnSpc>
              <a:spcBef>
                <a:spcPts val="0"/>
              </a:spcBef>
              <a:spcAft>
                <a:spcPts val="0"/>
              </a:spcAft>
              <a:buClr>
                <a:schemeClr val="dk2"/>
              </a:buClr>
              <a:buSzPct val="100000"/>
              <a:buFont typeface="Arial"/>
              <a:buAutoNum type="alphaLcPeriod"/>
            </a:pPr>
            <a:r>
              <a:rPr lang="en" sz="1400" b="0" i="0" u="none" strike="noStrike" cap="none">
                <a:solidFill>
                  <a:schemeClr val="dk2"/>
                </a:solidFill>
                <a:latin typeface="Arial"/>
                <a:ea typeface="Arial"/>
                <a:cs typeface="Arial"/>
                <a:sym typeface="Arial"/>
              </a:rPr>
              <a:t>Smoking has been proven dangerous to people’s health in various ways.</a:t>
            </a:r>
          </a:p>
          <a:p>
            <a:pPr marL="1371600" marR="0" lvl="0" indent="-317500" algn="l" rtl="0">
              <a:lnSpc>
                <a:spcPct val="100000"/>
              </a:lnSpc>
              <a:spcBef>
                <a:spcPts val="0"/>
              </a:spcBef>
              <a:spcAft>
                <a:spcPts val="0"/>
              </a:spcAft>
              <a:buClr>
                <a:schemeClr val="dk2"/>
              </a:buClr>
              <a:buSzPct val="100000"/>
              <a:buFont typeface="Arial"/>
              <a:buAutoNum type="alphaLcPeriod"/>
            </a:pPr>
            <a:r>
              <a:rPr lang="en" sz="1400" b="0" i="0" u="none" strike="noStrike" cap="none">
                <a:solidFill>
                  <a:schemeClr val="dk2"/>
                </a:solidFill>
                <a:latin typeface="Arial"/>
                <a:ea typeface="Arial"/>
                <a:cs typeface="Arial"/>
                <a:sym typeface="Arial"/>
              </a:rPr>
              <a:t>Regular smokers become addicted to nicotine.</a:t>
            </a:r>
          </a:p>
          <a:p>
            <a:pPr marL="1371600" marR="0" lvl="0" indent="-317500" algn="l" rtl="0">
              <a:lnSpc>
                <a:spcPct val="100000"/>
              </a:lnSpc>
              <a:spcBef>
                <a:spcPts val="0"/>
              </a:spcBef>
              <a:spcAft>
                <a:spcPts val="0"/>
              </a:spcAft>
              <a:buClr>
                <a:schemeClr val="dk2"/>
              </a:buClr>
              <a:buSzPct val="100000"/>
              <a:buFont typeface="Arial"/>
              <a:buAutoNum type="alphaLcPeriod"/>
            </a:pPr>
            <a:r>
              <a:rPr lang="en" sz="1400" b="0" i="0" u="none" strike="noStrike" cap="none">
                <a:solidFill>
                  <a:schemeClr val="dk2"/>
                </a:solidFill>
                <a:latin typeface="Arial"/>
                <a:ea typeface="Arial"/>
                <a:cs typeface="Arial"/>
                <a:sym typeface="Arial"/>
              </a:rPr>
              <a:t>Although smoking is dangerous, people continue doing it for various reasons.</a:t>
            </a:r>
          </a:p>
          <a:p>
            <a:pPr marL="1371600" marR="0" lvl="0" indent="-317500" algn="l" rtl="0">
              <a:lnSpc>
                <a:spcPct val="100000"/>
              </a:lnSpc>
              <a:spcBef>
                <a:spcPts val="0"/>
              </a:spcBef>
              <a:spcAft>
                <a:spcPts val="0"/>
              </a:spcAft>
              <a:buClr>
                <a:schemeClr val="dk2"/>
              </a:buClr>
              <a:buSzPct val="100000"/>
              <a:buFont typeface="Arial"/>
              <a:buAutoNum type="alphaLcPeriod"/>
            </a:pPr>
            <a:r>
              <a:rPr lang="en" sz="1400" b="0" i="0" u="none" strike="noStrike" cap="none">
                <a:solidFill>
                  <a:schemeClr val="dk2"/>
                </a:solidFill>
                <a:latin typeface="Arial"/>
                <a:ea typeface="Arial"/>
                <a:cs typeface="Arial"/>
                <a:sym typeface="Arial"/>
              </a:rPr>
              <a:t>Nicotine is what smokers become addicted to both psychologically and physically.</a:t>
            </a:r>
          </a:p>
          <a:p>
            <a:pPr marL="0" marR="0" lvl="0" indent="0" algn="l" rtl="0">
              <a:lnSpc>
                <a:spcPct val="100000"/>
              </a:lnSpc>
              <a:spcBef>
                <a:spcPts val="0"/>
              </a:spcBef>
              <a:spcAft>
                <a:spcPts val="0"/>
              </a:spcAft>
              <a:buClr>
                <a:schemeClr val="dk2"/>
              </a:buClr>
              <a:buSzPct val="25000"/>
              <a:buFont typeface="Arial"/>
              <a:buNone/>
            </a:pPr>
            <a:br>
              <a:rPr lang="en" sz="1400" b="0" i="0" u="none" strike="noStrike" cap="none">
                <a:solidFill>
                  <a:schemeClr val="dk2"/>
                </a:solidFill>
                <a:latin typeface="Arial"/>
                <a:ea typeface="Arial"/>
                <a:cs typeface="Arial"/>
                <a:sym typeface="Arial"/>
              </a:rPr>
            </a:br>
            <a:r>
              <a:rPr lang="en" sz="800" b="0" i="0" u="none" strike="noStrike" cap="none">
                <a:solidFill>
                  <a:schemeClr val="dk2"/>
                </a:solidFill>
                <a:latin typeface="Arial"/>
                <a:ea typeface="Arial"/>
                <a:cs typeface="Arial"/>
                <a:sym typeface="Arial"/>
              </a:rPr>
              <a:t>(Langan 29)</a:t>
            </a:r>
          </a:p>
        </p:txBody>
      </p:sp>
      <p:pic>
        <p:nvPicPr>
          <p:cNvPr id="139" name="Shape 139"/>
          <p:cNvPicPr preferRelativeResize="0"/>
          <p:nvPr/>
        </p:nvPicPr>
        <p:blipFill rotWithShape="1">
          <a:blip r:embed="rId3">
            <a:alphaModFix/>
          </a:blip>
          <a:srcRect/>
          <a:stretch/>
        </p:blipFill>
        <p:spPr>
          <a:xfrm>
            <a:off x="6316048" y="-26175"/>
            <a:ext cx="1715524" cy="1268548"/>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Correct Answers</a:t>
            </a:r>
          </a:p>
        </p:txBody>
      </p:sp>
      <p:sp>
        <p:nvSpPr>
          <p:cNvPr id="145" name="Shape 145"/>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 topic is b:  smoking</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The main idea is c:  Although smoking is dangerous, people continue doing it for various reasons.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p:txBody>
      </p:sp>
      <p:pic>
        <p:nvPicPr>
          <p:cNvPr id="146" name="Shape 146"/>
          <p:cNvPicPr preferRelativeResize="0"/>
          <p:nvPr/>
        </p:nvPicPr>
        <p:blipFill rotWithShape="1">
          <a:blip r:embed="rId3">
            <a:alphaModFix/>
          </a:blip>
          <a:srcRect/>
          <a:stretch/>
        </p:blipFill>
        <p:spPr>
          <a:xfrm>
            <a:off x="7025424" y="0"/>
            <a:ext cx="1023934" cy="1278524"/>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type="title"/>
          </p:nvPr>
        </p:nvSpPr>
        <p:spPr>
          <a:xfrm>
            <a:off x="457200" y="101100"/>
            <a:ext cx="7315499" cy="1013999"/>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lt1"/>
              </a:buClr>
              <a:buSzPct val="25000"/>
              <a:buFont typeface="Arial"/>
              <a:buNone/>
            </a:pPr>
            <a:r>
              <a:rPr lang="en" sz="4400" b="0" i="0" u="none" strike="noStrike" cap="none">
                <a:solidFill>
                  <a:schemeClr val="lt1"/>
                </a:solidFill>
                <a:latin typeface="Arial"/>
                <a:ea typeface="Arial"/>
                <a:cs typeface="Arial"/>
                <a:sym typeface="Arial"/>
              </a:rPr>
              <a:t>How to Find the Main Idea</a:t>
            </a:r>
          </a:p>
        </p:txBody>
      </p:sp>
      <p:sp>
        <p:nvSpPr>
          <p:cNvPr id="152" name="Shape 152"/>
          <p:cNvSpPr txBox="1">
            <a:spLocks noGrp="1"/>
          </p:cNvSpPr>
          <p:nvPr>
            <p:ph type="body" idx="1"/>
          </p:nvPr>
        </p:nvSpPr>
        <p:spPr>
          <a:xfrm>
            <a:off x="457200" y="1278516"/>
            <a:ext cx="8229600" cy="3630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In a paragraph, a main idea statement is called the topic sentence.  In a longer selection, a main idea statement is called a thesis.</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In a paragraph, the main idea may be the first or last sentence.  Sometimes it is in the middle of the paragraph.</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In a longer selection, look carefully at the first paragraph or two, not just the first sentence.</a:t>
            </a:r>
          </a:p>
          <a:p>
            <a:pPr marL="0" marR="0" lvl="0" indent="0" algn="l" rtl="0">
              <a:lnSpc>
                <a:spcPct val="100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 sz="1800" b="0" i="0" u="none" strike="noStrike" cap="none">
                <a:solidFill>
                  <a:schemeClr val="dk2"/>
                </a:solidFill>
                <a:latin typeface="Arial"/>
                <a:ea typeface="Arial"/>
                <a:cs typeface="Arial"/>
                <a:sym typeface="Arial"/>
              </a:rPr>
              <a:t>Sometimes, the main idea will be implied.  In which case you need to identify the topic, examine the supporting details and come up with the statement on your own using your own words to express the message the author is trying to get you to understand.</a:t>
            </a:r>
          </a:p>
        </p:txBody>
      </p:sp>
    </p:spTree>
  </p:cSld>
  <p:clrMapOvr>
    <a:masterClrMapping/>
  </p:clrMapOvr>
  <p:transition spd="slow">
    <p:cut/>
  </p:transition>
</p:sld>
</file>

<file path=ppt/theme/theme1.xml><?xml version="1.0" encoding="utf-8"?>
<a:theme xmlns:a="http://schemas.openxmlformats.org/drawingml/2006/main" name="lesson-plan">
  <a:themeElements>
    <a:clrScheme name="Custom 501">
      <a:dk1>
        <a:srgbClr val="000000"/>
      </a:dk1>
      <a:lt1>
        <a:srgbClr val="EFEDE2"/>
      </a:lt1>
      <a:dk2>
        <a:srgbClr val="1F497D"/>
      </a:dk2>
      <a:lt2>
        <a:srgbClr val="FDFFFF"/>
      </a:lt2>
      <a:accent1>
        <a:srgbClr val="4F81BD"/>
      </a:accent1>
      <a:accent2>
        <a:srgbClr val="AB0101"/>
      </a:accent2>
      <a:accent3>
        <a:srgbClr val="86B060"/>
      </a:accent3>
      <a:accent4>
        <a:srgbClr val="7760A0"/>
      </a:accent4>
      <a:accent5>
        <a:srgbClr val="739395"/>
      </a:accent5>
      <a:accent6>
        <a:srgbClr val="968B52"/>
      </a:accent6>
      <a:hlink>
        <a:srgbClr val="336699"/>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1584</Words>
  <Application>Microsoft Office PowerPoint</Application>
  <PresentationFormat>On-screen Show (16:9)</PresentationFormat>
  <Paragraphs>182</Paragraphs>
  <Slides>28</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 New Roman</vt:lpstr>
      <vt:lpstr>Dancing Script</vt:lpstr>
      <vt:lpstr>lesson-plan</vt:lpstr>
      <vt:lpstr>Close Reading:  Activity 1</vt:lpstr>
      <vt:lpstr>Essential Question of the Unit</vt:lpstr>
      <vt:lpstr>Warm Up</vt:lpstr>
      <vt:lpstr>Warm Up</vt:lpstr>
      <vt:lpstr>Topic VS Main Idea</vt:lpstr>
      <vt:lpstr>Topic VS Main Idea</vt:lpstr>
      <vt:lpstr>Let’s practice.</vt:lpstr>
      <vt:lpstr>Correct Answers</vt:lpstr>
      <vt:lpstr>How to Find the Main Idea</vt:lpstr>
      <vt:lpstr>Supporting Details</vt:lpstr>
      <vt:lpstr>Let’s practice.</vt:lpstr>
      <vt:lpstr>Correct Answers</vt:lpstr>
      <vt:lpstr>Choosing the BEST support</vt:lpstr>
      <vt:lpstr>Correct Answers </vt:lpstr>
      <vt:lpstr>Close Reading:  Activity 2</vt:lpstr>
      <vt:lpstr>Close Reading</vt:lpstr>
      <vt:lpstr>Questions to Guide Close Reading</vt:lpstr>
      <vt:lpstr>from “I Never Saw Another Butterfly”</vt:lpstr>
      <vt:lpstr>Topic</vt:lpstr>
      <vt:lpstr>Correct Answer</vt:lpstr>
      <vt:lpstr>Main idea</vt:lpstr>
      <vt:lpstr>Correct Answer</vt:lpstr>
      <vt:lpstr>Supporting Details</vt:lpstr>
      <vt:lpstr>Correct Answer</vt:lpstr>
      <vt:lpstr>Practice with a partner</vt:lpstr>
      <vt:lpstr>Independent Practice</vt:lpstr>
      <vt:lpstr>Notes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Close Reading:  Activity 1</dc:title>
  <dc:creator>George Johnson</dc:creator>
  <cp:lastModifiedBy>George Johnson</cp:lastModifiedBy>
  <cp:revision>3</cp:revision>
  <dcterms:modified xsi:type="dcterms:W3CDTF">2016-05-31T17:14:16Z</dcterms:modified>
</cp:coreProperties>
</file>