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4"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5143500" type="screen16x9"/>
  <p:notesSz cx="6858000" cy="9144000"/>
  <p:defaultTex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anet Barger"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0651C3A-4460-11DB-9652-00E08161165F}"/>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7" d="100"/>
          <a:sy n="67" d="100"/>
        </p:scale>
        <p:origin x="1338" y="66"/>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16-03-01T14:30:48.797" idx="1">
    <p:pos x="6000" y="0"/>
    <p:text>Should we add some slides here to further guide students through the process? Your call.What will be the next steps here?</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1"/>
        <p:cNvGrpSpPr/>
        <p:nvPr/>
      </p:nvGrpSpPr>
      <p:grpSpPr>
        <a:xfrm>
          <a:off x="0" y="0"/>
          <a:ext cx="0" cy="0"/>
          <a:chOff x="0" y="0"/>
          <a:chExt cx="0" cy="0"/>
        </a:xfrm>
      </p:grpSpPr>
      <p:sp>
        <p:nvSpPr>
          <p:cNvPr id="2" name="Shape 2"/>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3" name="Shape 3"/>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a:spcBef>
                <a:spcPts val="0"/>
              </a:spcBef>
              <a:defRPr sz="1100"/>
            </a:lvl1pPr>
            <a:lvl2pPr>
              <a:spcBef>
                <a:spcPts val="0"/>
              </a:spcBef>
              <a:defRPr sz="1100"/>
            </a:lvl2pPr>
            <a:lvl3pPr>
              <a:spcBef>
                <a:spcPts val="0"/>
              </a:spcBef>
              <a:defRPr sz="1100"/>
            </a:lvl3pPr>
            <a:lvl4pPr>
              <a:spcBef>
                <a:spcPts val="0"/>
              </a:spcBef>
              <a:defRPr sz="1100"/>
            </a:lvl4pPr>
            <a:lvl5pPr>
              <a:spcBef>
                <a:spcPts val="0"/>
              </a:spcBef>
              <a:defRPr sz="1100"/>
            </a:lvl5pPr>
            <a:lvl6pPr>
              <a:spcBef>
                <a:spcPts val="0"/>
              </a:spcBef>
              <a:defRPr sz="1100"/>
            </a:lvl6pPr>
            <a:lvl7pPr>
              <a:spcBef>
                <a:spcPts val="0"/>
              </a:spcBef>
              <a:defRPr sz="1100"/>
            </a:lvl7pPr>
            <a:lvl8pPr>
              <a:spcBef>
                <a:spcPts val="0"/>
              </a:spcBef>
              <a:defRPr sz="1100"/>
            </a:lvl8pPr>
            <a:lvl9pPr>
              <a:spcBef>
                <a:spcPts val="0"/>
              </a:spcBef>
              <a:defRPr sz="1100"/>
            </a:lvl9pPr>
          </a:lstStyle>
          <a:p>
            <a:endParaRPr/>
          </a:p>
        </p:txBody>
      </p:sp>
    </p:spTree>
    <p:extLst>
      <p:ext uri="{BB962C8B-B14F-4D97-AF65-F5344CB8AC3E}">
        <p14:creationId xmlns:p14="http://schemas.microsoft.com/office/powerpoint/2010/main" val="1609237140"/>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
        <p:cNvGrpSpPr/>
        <p:nvPr/>
      </p:nvGrpSpPr>
      <p:grpSpPr>
        <a:xfrm>
          <a:off x="0" y="0"/>
          <a:ext cx="0" cy="0"/>
          <a:chOff x="0" y="0"/>
          <a:chExt cx="0" cy="0"/>
        </a:xfrm>
      </p:grpSpPr>
      <p:sp>
        <p:nvSpPr>
          <p:cNvPr id="33" name="Shape 33"/>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34" name="Shape 3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extLst>
      <p:ext uri="{BB962C8B-B14F-4D97-AF65-F5344CB8AC3E}">
        <p14:creationId xmlns:p14="http://schemas.microsoft.com/office/powerpoint/2010/main" val="40199482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Shape 87"/>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88" name="Shape 8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extLst>
      <p:ext uri="{BB962C8B-B14F-4D97-AF65-F5344CB8AC3E}">
        <p14:creationId xmlns:p14="http://schemas.microsoft.com/office/powerpoint/2010/main" val="111456945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Shape 93"/>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94" name="Shape 9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extLst>
      <p:ext uri="{BB962C8B-B14F-4D97-AF65-F5344CB8AC3E}">
        <p14:creationId xmlns:p14="http://schemas.microsoft.com/office/powerpoint/2010/main" val="246295105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Shape 99"/>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100" name="Shape 10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extLst>
      <p:ext uri="{BB962C8B-B14F-4D97-AF65-F5344CB8AC3E}">
        <p14:creationId xmlns:p14="http://schemas.microsoft.com/office/powerpoint/2010/main" val="417719904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Shape 10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106" name="Shape 106"/>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extLst>
      <p:ext uri="{BB962C8B-B14F-4D97-AF65-F5344CB8AC3E}">
        <p14:creationId xmlns:p14="http://schemas.microsoft.com/office/powerpoint/2010/main" val="2980987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Shape 11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112" name="Shape 11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extLst>
      <p:ext uri="{BB962C8B-B14F-4D97-AF65-F5344CB8AC3E}">
        <p14:creationId xmlns:p14="http://schemas.microsoft.com/office/powerpoint/2010/main" val="38189202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
        <p:cNvGrpSpPr/>
        <p:nvPr/>
      </p:nvGrpSpPr>
      <p:grpSpPr>
        <a:xfrm>
          <a:off x="0" y="0"/>
          <a:ext cx="0" cy="0"/>
          <a:chOff x="0" y="0"/>
          <a:chExt cx="0" cy="0"/>
        </a:xfrm>
      </p:grpSpPr>
      <p:sp>
        <p:nvSpPr>
          <p:cNvPr id="39" name="Shape 39"/>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0" name="Shape 4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extLst>
      <p:ext uri="{BB962C8B-B14F-4D97-AF65-F5344CB8AC3E}">
        <p14:creationId xmlns:p14="http://schemas.microsoft.com/office/powerpoint/2010/main" val="9599649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
        <p:cNvGrpSpPr/>
        <p:nvPr/>
      </p:nvGrpSpPr>
      <p:grpSpPr>
        <a:xfrm>
          <a:off x="0" y="0"/>
          <a:ext cx="0" cy="0"/>
          <a:chOff x="0" y="0"/>
          <a:chExt cx="0" cy="0"/>
        </a:xfrm>
      </p:grpSpPr>
      <p:sp>
        <p:nvSpPr>
          <p:cNvPr id="45" name="Shape 45"/>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6" name="Shape 46"/>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extLst>
      <p:ext uri="{BB962C8B-B14F-4D97-AF65-F5344CB8AC3E}">
        <p14:creationId xmlns:p14="http://schemas.microsoft.com/office/powerpoint/2010/main" val="27555083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Shape 51"/>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52" name="Shape 5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extLst>
      <p:ext uri="{BB962C8B-B14F-4D97-AF65-F5344CB8AC3E}">
        <p14:creationId xmlns:p14="http://schemas.microsoft.com/office/powerpoint/2010/main" val="22230874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Shape 57"/>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58" name="Shape 5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extLst>
      <p:ext uri="{BB962C8B-B14F-4D97-AF65-F5344CB8AC3E}">
        <p14:creationId xmlns:p14="http://schemas.microsoft.com/office/powerpoint/2010/main" val="41730169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Shape 63"/>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64" name="Shape 6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extLst>
      <p:ext uri="{BB962C8B-B14F-4D97-AF65-F5344CB8AC3E}">
        <p14:creationId xmlns:p14="http://schemas.microsoft.com/office/powerpoint/2010/main" val="19023467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Shape 69"/>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70" name="Shape 7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extLst>
      <p:ext uri="{BB962C8B-B14F-4D97-AF65-F5344CB8AC3E}">
        <p14:creationId xmlns:p14="http://schemas.microsoft.com/office/powerpoint/2010/main" val="1542036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Shape 75"/>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76" name="Shape 76"/>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extLst>
      <p:ext uri="{BB962C8B-B14F-4D97-AF65-F5344CB8AC3E}">
        <p14:creationId xmlns:p14="http://schemas.microsoft.com/office/powerpoint/2010/main" val="38843106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Shape 81"/>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82" name="Shape 8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extLst>
      <p:ext uri="{BB962C8B-B14F-4D97-AF65-F5344CB8AC3E}">
        <p14:creationId xmlns:p14="http://schemas.microsoft.com/office/powerpoint/2010/main" val="36051708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8"/>
        <p:cNvGrpSpPr/>
        <p:nvPr/>
      </p:nvGrpSpPr>
      <p:grpSpPr>
        <a:xfrm>
          <a:off x="0" y="0"/>
          <a:ext cx="0" cy="0"/>
          <a:chOff x="0" y="0"/>
          <a:chExt cx="0" cy="0"/>
        </a:xfrm>
      </p:grpSpPr>
      <p:sp>
        <p:nvSpPr>
          <p:cNvPr id="9" name="Shape 9"/>
          <p:cNvSpPr txBox="1">
            <a:spLocks noGrp="1"/>
          </p:cNvSpPr>
          <p:nvPr>
            <p:ph type="ctrTitle"/>
          </p:nvPr>
        </p:nvSpPr>
        <p:spPr>
          <a:xfrm>
            <a:off x="685800" y="1583342"/>
            <a:ext cx="7772400" cy="1159799"/>
          </a:xfrm>
          <a:prstGeom prst="rect">
            <a:avLst/>
          </a:prstGeom>
        </p:spPr>
        <p:txBody>
          <a:bodyPr lIns="91425" tIns="91425" rIns="91425" bIns="91425" anchor="b" anchorCtr="0"/>
          <a:lstStyle>
            <a:lvl1pPr algn="ctr">
              <a:spcBef>
                <a:spcPts val="0"/>
              </a:spcBef>
              <a:buSzPct val="100000"/>
              <a:defRPr sz="4800"/>
            </a:lvl1pPr>
            <a:lvl2pPr algn="ctr">
              <a:spcBef>
                <a:spcPts val="0"/>
              </a:spcBef>
              <a:buSzPct val="100000"/>
              <a:defRPr sz="4800"/>
            </a:lvl2pPr>
            <a:lvl3pPr algn="ctr">
              <a:spcBef>
                <a:spcPts val="0"/>
              </a:spcBef>
              <a:buSzPct val="100000"/>
              <a:defRPr sz="4800"/>
            </a:lvl3pPr>
            <a:lvl4pPr algn="ctr">
              <a:spcBef>
                <a:spcPts val="0"/>
              </a:spcBef>
              <a:buSzPct val="100000"/>
              <a:defRPr sz="4800"/>
            </a:lvl4pPr>
            <a:lvl5pPr algn="ctr">
              <a:spcBef>
                <a:spcPts val="0"/>
              </a:spcBef>
              <a:buSzPct val="100000"/>
              <a:defRPr sz="4800"/>
            </a:lvl5pPr>
            <a:lvl6pPr algn="ctr">
              <a:spcBef>
                <a:spcPts val="0"/>
              </a:spcBef>
              <a:buSzPct val="100000"/>
              <a:defRPr sz="4800"/>
            </a:lvl6pPr>
            <a:lvl7pPr algn="ctr">
              <a:spcBef>
                <a:spcPts val="0"/>
              </a:spcBef>
              <a:buSzPct val="100000"/>
              <a:defRPr sz="4800"/>
            </a:lvl7pPr>
            <a:lvl8pPr algn="ctr">
              <a:spcBef>
                <a:spcPts val="0"/>
              </a:spcBef>
              <a:buSzPct val="100000"/>
              <a:defRPr sz="4800"/>
            </a:lvl8pPr>
            <a:lvl9pPr algn="ctr">
              <a:spcBef>
                <a:spcPts val="0"/>
              </a:spcBef>
              <a:buSzPct val="100000"/>
              <a:defRPr sz="4800"/>
            </a:lvl9pPr>
          </a:lstStyle>
          <a:p>
            <a:endParaRPr/>
          </a:p>
        </p:txBody>
      </p:sp>
      <p:sp>
        <p:nvSpPr>
          <p:cNvPr id="10" name="Shape 10"/>
          <p:cNvSpPr txBox="1">
            <a:spLocks noGrp="1"/>
          </p:cNvSpPr>
          <p:nvPr>
            <p:ph type="subTitle" idx="1"/>
          </p:nvPr>
        </p:nvSpPr>
        <p:spPr>
          <a:xfrm>
            <a:off x="685800" y="2840053"/>
            <a:ext cx="7772400" cy="784799"/>
          </a:xfrm>
          <a:prstGeom prst="rect">
            <a:avLst/>
          </a:prstGeom>
        </p:spPr>
        <p:txBody>
          <a:bodyPr lIns="91425" tIns="91425" rIns="91425" bIns="91425" anchor="t" anchorCtr="0"/>
          <a:lstStyle>
            <a:lvl1pPr algn="ctr">
              <a:spcBef>
                <a:spcPts val="0"/>
              </a:spcBef>
              <a:buClr>
                <a:schemeClr val="dk2"/>
              </a:buClr>
              <a:buNone/>
              <a:defRPr>
                <a:solidFill>
                  <a:schemeClr val="dk2"/>
                </a:solidFill>
              </a:defRPr>
            </a:lvl1pPr>
            <a:lvl2pPr algn="ctr">
              <a:spcBef>
                <a:spcPts val="0"/>
              </a:spcBef>
              <a:buClr>
                <a:schemeClr val="dk2"/>
              </a:buClr>
              <a:buSzPct val="100000"/>
              <a:buNone/>
              <a:defRPr sz="3000">
                <a:solidFill>
                  <a:schemeClr val="dk2"/>
                </a:solidFill>
              </a:defRPr>
            </a:lvl2pPr>
            <a:lvl3pPr algn="ctr">
              <a:spcBef>
                <a:spcPts val="0"/>
              </a:spcBef>
              <a:buClr>
                <a:schemeClr val="dk2"/>
              </a:buClr>
              <a:buSzPct val="100000"/>
              <a:buNone/>
              <a:defRPr sz="3000">
                <a:solidFill>
                  <a:schemeClr val="dk2"/>
                </a:solidFill>
              </a:defRPr>
            </a:lvl3pPr>
            <a:lvl4pPr algn="ctr">
              <a:spcBef>
                <a:spcPts val="0"/>
              </a:spcBef>
              <a:buClr>
                <a:schemeClr val="dk2"/>
              </a:buClr>
              <a:buSzPct val="100000"/>
              <a:buNone/>
              <a:defRPr sz="3000">
                <a:solidFill>
                  <a:schemeClr val="dk2"/>
                </a:solidFill>
              </a:defRPr>
            </a:lvl4pPr>
            <a:lvl5pPr algn="ctr">
              <a:spcBef>
                <a:spcPts val="0"/>
              </a:spcBef>
              <a:buClr>
                <a:schemeClr val="dk2"/>
              </a:buClr>
              <a:buSzPct val="100000"/>
              <a:buNone/>
              <a:defRPr sz="3000">
                <a:solidFill>
                  <a:schemeClr val="dk2"/>
                </a:solidFill>
              </a:defRPr>
            </a:lvl5pPr>
            <a:lvl6pPr algn="ctr">
              <a:spcBef>
                <a:spcPts val="0"/>
              </a:spcBef>
              <a:buClr>
                <a:schemeClr val="dk2"/>
              </a:buClr>
              <a:buSzPct val="100000"/>
              <a:buNone/>
              <a:defRPr sz="3000">
                <a:solidFill>
                  <a:schemeClr val="dk2"/>
                </a:solidFill>
              </a:defRPr>
            </a:lvl6pPr>
            <a:lvl7pPr algn="ctr">
              <a:spcBef>
                <a:spcPts val="0"/>
              </a:spcBef>
              <a:buClr>
                <a:schemeClr val="dk2"/>
              </a:buClr>
              <a:buSzPct val="100000"/>
              <a:buNone/>
              <a:defRPr sz="3000">
                <a:solidFill>
                  <a:schemeClr val="dk2"/>
                </a:solidFill>
              </a:defRPr>
            </a:lvl7pPr>
            <a:lvl8pPr algn="ctr">
              <a:spcBef>
                <a:spcPts val="0"/>
              </a:spcBef>
              <a:buClr>
                <a:schemeClr val="dk2"/>
              </a:buClr>
              <a:buSzPct val="100000"/>
              <a:buNone/>
              <a:defRPr sz="3000">
                <a:solidFill>
                  <a:schemeClr val="dk2"/>
                </a:solidFill>
              </a:defRPr>
            </a:lvl8pPr>
            <a:lvl9pPr algn="ctr">
              <a:spcBef>
                <a:spcPts val="0"/>
              </a:spcBef>
              <a:buClr>
                <a:schemeClr val="dk2"/>
              </a:buClr>
              <a:buSzPct val="100000"/>
              <a:buNone/>
              <a:defRPr sz="3000">
                <a:solidFill>
                  <a:schemeClr val="dk2"/>
                </a:solidFill>
              </a:defRPr>
            </a:lvl9pPr>
          </a:lstStyle>
          <a:p>
            <a:endParaRPr/>
          </a:p>
        </p:txBody>
      </p:sp>
      <p:sp>
        <p:nvSpPr>
          <p:cNvPr id="11" name="Shape 11"/>
          <p:cNvSpPr txBox="1">
            <a:spLocks noGrp="1"/>
          </p:cNvSpPr>
          <p:nvPr>
            <p:ph type="sldNum" idx="12"/>
          </p:nvPr>
        </p:nvSpPr>
        <p:spPr>
          <a:xfrm>
            <a:off x="8556791" y="4749850"/>
            <a:ext cx="548699" cy="393600"/>
          </a:xfrm>
          <a:prstGeom prst="rect">
            <a:avLst/>
          </a:prstGeom>
        </p:spPr>
        <p:txBody>
          <a:bodyPr lIns="91425" tIns="91425" rIns="91425" bIns="91425" anchor="ctr" anchorCtr="0">
            <a:noAutofit/>
          </a:bodyPr>
          <a:lstStyle/>
          <a:p>
            <a:pPr>
              <a:spcBef>
                <a:spcPts val="0"/>
              </a:spcBef>
              <a:buNone/>
            </a:pPr>
            <a:fld id="{00000000-1234-1234-1234-123412341234}" type="slidenum">
              <a:rPr lang="en"/>
              <a:pPr>
                <a:spcBef>
                  <a:spcPts val="0"/>
                </a:spcBef>
                <a:buNone/>
              </a:pPr>
              <a:t>‹#›</a:t>
            </a:fld>
            <a:endParaRPr lang="e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12"/>
        <p:cNvGrpSpPr/>
        <p:nvPr/>
      </p:nvGrpSpPr>
      <p:grpSpPr>
        <a:xfrm>
          <a:off x="0" y="0"/>
          <a:ext cx="0" cy="0"/>
          <a:chOff x="0" y="0"/>
          <a:chExt cx="0" cy="0"/>
        </a:xfrm>
      </p:grpSpPr>
      <p:sp>
        <p:nvSpPr>
          <p:cNvPr id="13" name="Shape 13"/>
          <p:cNvSpPr txBox="1">
            <a:spLocks noGrp="1"/>
          </p:cNvSpPr>
          <p:nvPr>
            <p:ph type="title"/>
          </p:nvPr>
        </p:nvSpPr>
        <p:spPr>
          <a:xfrm>
            <a:off x="457200" y="205978"/>
            <a:ext cx="8229600" cy="857400"/>
          </a:xfrm>
          <a:prstGeom prst="rect">
            <a:avLst/>
          </a:prstGeom>
        </p:spPr>
        <p:txBody>
          <a:bodyPr lIns="91425" tIns="91425" rIns="91425" bIns="91425" anchor="b"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14" name="Shape 14"/>
          <p:cNvSpPr txBox="1">
            <a:spLocks noGrp="1"/>
          </p:cNvSpPr>
          <p:nvPr>
            <p:ph type="body" idx="1"/>
          </p:nvPr>
        </p:nvSpPr>
        <p:spPr>
          <a:xfrm>
            <a:off x="457200" y="1200150"/>
            <a:ext cx="8229600" cy="3725699"/>
          </a:xfrm>
          <a:prstGeom prst="rect">
            <a:avLst/>
          </a:prstGeom>
        </p:spPr>
        <p:txBody>
          <a:bodyPr lIns="91425" tIns="91425" rIns="91425" bIns="91425" anchor="t"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15" name="Shape 15"/>
          <p:cNvSpPr txBox="1">
            <a:spLocks noGrp="1"/>
          </p:cNvSpPr>
          <p:nvPr>
            <p:ph type="sldNum" idx="12"/>
          </p:nvPr>
        </p:nvSpPr>
        <p:spPr>
          <a:xfrm>
            <a:off x="8556791" y="4749850"/>
            <a:ext cx="548699" cy="393600"/>
          </a:xfrm>
          <a:prstGeom prst="rect">
            <a:avLst/>
          </a:prstGeom>
        </p:spPr>
        <p:txBody>
          <a:bodyPr lIns="91425" tIns="91425" rIns="91425" bIns="91425" anchor="ctr" anchorCtr="0">
            <a:noAutofit/>
          </a:bodyPr>
          <a:lstStyle/>
          <a:p>
            <a:pPr>
              <a:spcBef>
                <a:spcPts val="0"/>
              </a:spcBef>
              <a:buNone/>
            </a:pPr>
            <a:fld id="{00000000-1234-1234-1234-123412341234}" type="slidenum">
              <a:rPr lang="en"/>
              <a:pPr>
                <a:spcBef>
                  <a:spcPts val="0"/>
                </a:spcBef>
                <a:buNone/>
              </a:pPr>
              <a:t>‹#›</a:t>
            </a:fld>
            <a:endParaRPr lang="e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ColTx">
  <p:cSld name="Title and Two Columns">
    <p:spTree>
      <p:nvGrpSpPr>
        <p:cNvPr id="1" name="Shape 16"/>
        <p:cNvGrpSpPr/>
        <p:nvPr/>
      </p:nvGrpSpPr>
      <p:grpSpPr>
        <a:xfrm>
          <a:off x="0" y="0"/>
          <a:ext cx="0" cy="0"/>
          <a:chOff x="0" y="0"/>
          <a:chExt cx="0" cy="0"/>
        </a:xfrm>
      </p:grpSpPr>
      <p:sp>
        <p:nvSpPr>
          <p:cNvPr id="17" name="Shape 17"/>
          <p:cNvSpPr txBox="1">
            <a:spLocks noGrp="1"/>
          </p:cNvSpPr>
          <p:nvPr>
            <p:ph type="title"/>
          </p:nvPr>
        </p:nvSpPr>
        <p:spPr>
          <a:xfrm>
            <a:off x="457200" y="205978"/>
            <a:ext cx="8229600" cy="857400"/>
          </a:xfrm>
          <a:prstGeom prst="rect">
            <a:avLst/>
          </a:prstGeom>
        </p:spPr>
        <p:txBody>
          <a:bodyPr lIns="91425" tIns="91425" rIns="91425" bIns="91425" anchor="b"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18" name="Shape 18"/>
          <p:cNvSpPr txBox="1">
            <a:spLocks noGrp="1"/>
          </p:cNvSpPr>
          <p:nvPr>
            <p:ph type="body" idx="1"/>
          </p:nvPr>
        </p:nvSpPr>
        <p:spPr>
          <a:xfrm>
            <a:off x="457200" y="1200150"/>
            <a:ext cx="3994500" cy="3725699"/>
          </a:xfrm>
          <a:prstGeom prst="rect">
            <a:avLst/>
          </a:prstGeom>
        </p:spPr>
        <p:txBody>
          <a:bodyPr lIns="91425" tIns="91425" rIns="91425" bIns="91425" anchor="t"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19" name="Shape 19"/>
          <p:cNvSpPr txBox="1">
            <a:spLocks noGrp="1"/>
          </p:cNvSpPr>
          <p:nvPr>
            <p:ph type="body" idx="2"/>
          </p:nvPr>
        </p:nvSpPr>
        <p:spPr>
          <a:xfrm>
            <a:off x="4692273" y="1200150"/>
            <a:ext cx="3994500" cy="3725699"/>
          </a:xfrm>
          <a:prstGeom prst="rect">
            <a:avLst/>
          </a:prstGeom>
        </p:spPr>
        <p:txBody>
          <a:bodyPr lIns="91425" tIns="91425" rIns="91425" bIns="91425" anchor="t"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20" name="Shape 20"/>
          <p:cNvSpPr txBox="1">
            <a:spLocks noGrp="1"/>
          </p:cNvSpPr>
          <p:nvPr>
            <p:ph type="sldNum" idx="12"/>
          </p:nvPr>
        </p:nvSpPr>
        <p:spPr>
          <a:xfrm>
            <a:off x="8556791" y="4749850"/>
            <a:ext cx="548699" cy="393600"/>
          </a:xfrm>
          <a:prstGeom prst="rect">
            <a:avLst/>
          </a:prstGeom>
        </p:spPr>
        <p:txBody>
          <a:bodyPr lIns="91425" tIns="91425" rIns="91425" bIns="91425" anchor="ctr" anchorCtr="0">
            <a:noAutofit/>
          </a:bodyPr>
          <a:lstStyle/>
          <a:p>
            <a:pPr>
              <a:spcBef>
                <a:spcPts val="0"/>
              </a:spcBef>
              <a:buNone/>
            </a:pPr>
            <a:fld id="{00000000-1234-1234-1234-123412341234}" type="slidenum">
              <a:rPr lang="en"/>
              <a:pPr>
                <a:spcBef>
                  <a:spcPts val="0"/>
                </a:spcBef>
                <a:buNone/>
              </a:pPr>
              <a:t>‹#›</a:t>
            </a:fld>
            <a:endParaRPr lang="e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21"/>
        <p:cNvGrpSpPr/>
        <p:nvPr/>
      </p:nvGrpSpPr>
      <p:grpSpPr>
        <a:xfrm>
          <a:off x="0" y="0"/>
          <a:ext cx="0" cy="0"/>
          <a:chOff x="0" y="0"/>
          <a:chExt cx="0" cy="0"/>
        </a:xfrm>
      </p:grpSpPr>
      <p:sp>
        <p:nvSpPr>
          <p:cNvPr id="22" name="Shape 22"/>
          <p:cNvSpPr txBox="1">
            <a:spLocks noGrp="1"/>
          </p:cNvSpPr>
          <p:nvPr>
            <p:ph type="title"/>
          </p:nvPr>
        </p:nvSpPr>
        <p:spPr>
          <a:xfrm>
            <a:off x="457200" y="205978"/>
            <a:ext cx="8229600" cy="857400"/>
          </a:xfrm>
          <a:prstGeom prst="rect">
            <a:avLst/>
          </a:prstGeom>
        </p:spPr>
        <p:txBody>
          <a:bodyPr lIns="91425" tIns="91425" rIns="91425" bIns="91425" anchor="b"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23" name="Shape 23"/>
          <p:cNvSpPr txBox="1">
            <a:spLocks noGrp="1"/>
          </p:cNvSpPr>
          <p:nvPr>
            <p:ph type="sldNum" idx="12"/>
          </p:nvPr>
        </p:nvSpPr>
        <p:spPr>
          <a:xfrm>
            <a:off x="8556791" y="4749850"/>
            <a:ext cx="548699" cy="393600"/>
          </a:xfrm>
          <a:prstGeom prst="rect">
            <a:avLst/>
          </a:prstGeom>
        </p:spPr>
        <p:txBody>
          <a:bodyPr lIns="91425" tIns="91425" rIns="91425" bIns="91425" anchor="ctr" anchorCtr="0">
            <a:noAutofit/>
          </a:bodyPr>
          <a:lstStyle/>
          <a:p>
            <a:pPr>
              <a:spcBef>
                <a:spcPts val="0"/>
              </a:spcBef>
              <a:buNone/>
            </a:pPr>
            <a:fld id="{00000000-1234-1234-1234-123412341234}" type="slidenum">
              <a:rPr lang="en"/>
              <a:pPr>
                <a:spcBef>
                  <a:spcPts val="0"/>
                </a:spcBef>
                <a:buNone/>
              </a:pPr>
              <a:t>‹#›</a:t>
            </a:fld>
            <a:endParaRPr lang="e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cSld name="Caption">
    <p:spTree>
      <p:nvGrpSpPr>
        <p:cNvPr id="1" name="Shape 24"/>
        <p:cNvGrpSpPr/>
        <p:nvPr/>
      </p:nvGrpSpPr>
      <p:grpSpPr>
        <a:xfrm>
          <a:off x="0" y="0"/>
          <a:ext cx="0" cy="0"/>
          <a:chOff x="0" y="0"/>
          <a:chExt cx="0" cy="0"/>
        </a:xfrm>
      </p:grpSpPr>
      <p:sp>
        <p:nvSpPr>
          <p:cNvPr id="25" name="Shape 25"/>
          <p:cNvSpPr txBox="1">
            <a:spLocks noGrp="1"/>
          </p:cNvSpPr>
          <p:nvPr>
            <p:ph type="body" idx="1"/>
          </p:nvPr>
        </p:nvSpPr>
        <p:spPr>
          <a:xfrm>
            <a:off x="457200" y="4406309"/>
            <a:ext cx="8229600" cy="519599"/>
          </a:xfrm>
          <a:prstGeom prst="rect">
            <a:avLst/>
          </a:prstGeom>
        </p:spPr>
        <p:txBody>
          <a:bodyPr lIns="91425" tIns="91425" rIns="91425" bIns="91425" anchor="t" anchorCtr="0"/>
          <a:lstStyle>
            <a:lvl1pPr algn="ctr">
              <a:spcBef>
                <a:spcPts val="360"/>
              </a:spcBef>
              <a:buSzPct val="100000"/>
              <a:buNone/>
              <a:defRPr sz="1800"/>
            </a:lvl1pPr>
          </a:lstStyle>
          <a:p>
            <a:endParaRPr/>
          </a:p>
        </p:txBody>
      </p:sp>
      <p:sp>
        <p:nvSpPr>
          <p:cNvPr id="26" name="Shape 26"/>
          <p:cNvSpPr txBox="1">
            <a:spLocks noGrp="1"/>
          </p:cNvSpPr>
          <p:nvPr>
            <p:ph type="sldNum" idx="12"/>
          </p:nvPr>
        </p:nvSpPr>
        <p:spPr>
          <a:xfrm>
            <a:off x="8556791" y="4749850"/>
            <a:ext cx="548699" cy="393600"/>
          </a:xfrm>
          <a:prstGeom prst="rect">
            <a:avLst/>
          </a:prstGeom>
        </p:spPr>
        <p:txBody>
          <a:bodyPr lIns="91425" tIns="91425" rIns="91425" bIns="91425" anchor="ctr" anchorCtr="0">
            <a:noAutofit/>
          </a:bodyPr>
          <a:lstStyle/>
          <a:p>
            <a:pPr>
              <a:spcBef>
                <a:spcPts val="0"/>
              </a:spcBef>
              <a:buNone/>
            </a:pPr>
            <a:fld id="{00000000-1234-1234-1234-123412341234}" type="slidenum">
              <a:rPr lang="en"/>
              <a:pPr>
                <a:spcBef>
                  <a:spcPts val="0"/>
                </a:spcBef>
                <a:buNone/>
              </a:pPr>
              <a:t>‹#›</a:t>
            </a:fld>
            <a:endParaRPr lang="e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27"/>
        <p:cNvGrpSpPr/>
        <p:nvPr/>
      </p:nvGrpSpPr>
      <p:grpSpPr>
        <a:xfrm>
          <a:off x="0" y="0"/>
          <a:ext cx="0" cy="0"/>
          <a:chOff x="0" y="0"/>
          <a:chExt cx="0" cy="0"/>
        </a:xfrm>
      </p:grpSpPr>
      <p:sp>
        <p:nvSpPr>
          <p:cNvPr id="28" name="Shape 28"/>
          <p:cNvSpPr txBox="1">
            <a:spLocks noGrp="1"/>
          </p:cNvSpPr>
          <p:nvPr>
            <p:ph type="sldNum" idx="12"/>
          </p:nvPr>
        </p:nvSpPr>
        <p:spPr>
          <a:xfrm>
            <a:off x="8556791" y="4749850"/>
            <a:ext cx="548699" cy="393600"/>
          </a:xfrm>
          <a:prstGeom prst="rect">
            <a:avLst/>
          </a:prstGeom>
        </p:spPr>
        <p:txBody>
          <a:bodyPr lIns="91425" tIns="91425" rIns="91425" bIns="91425" anchor="ctr" anchorCtr="0">
            <a:noAutofit/>
          </a:bodyPr>
          <a:lstStyle/>
          <a:p>
            <a:pPr>
              <a:spcBef>
                <a:spcPts val="0"/>
              </a:spcBef>
              <a:buNone/>
            </a:pPr>
            <a:fld id="{00000000-1234-1234-1234-123412341234}" type="slidenum">
              <a:rPr lang="en"/>
              <a:pPr>
                <a:spcBef>
                  <a:spcPts val="0"/>
                </a:spcBef>
                <a:buNone/>
              </a:pPr>
              <a:t>‹#›</a:t>
            </a:fld>
            <a:endParaRPr lang="en"/>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4"/>
        <p:cNvGrpSpPr/>
        <p:nvPr/>
      </p:nvGrpSpPr>
      <p:grpSpPr>
        <a:xfrm>
          <a:off x="0" y="0"/>
          <a:ext cx="0" cy="0"/>
          <a:chOff x="0" y="0"/>
          <a:chExt cx="0" cy="0"/>
        </a:xfrm>
      </p:grpSpPr>
      <p:sp>
        <p:nvSpPr>
          <p:cNvPr id="5" name="Shape 5"/>
          <p:cNvSpPr txBox="1">
            <a:spLocks noGrp="1"/>
          </p:cNvSpPr>
          <p:nvPr>
            <p:ph type="title"/>
          </p:nvPr>
        </p:nvSpPr>
        <p:spPr>
          <a:xfrm>
            <a:off x="457200" y="205978"/>
            <a:ext cx="8229600" cy="857400"/>
          </a:xfrm>
          <a:prstGeom prst="rect">
            <a:avLst/>
          </a:prstGeom>
          <a:noFill/>
          <a:ln>
            <a:noFill/>
          </a:ln>
        </p:spPr>
        <p:txBody>
          <a:bodyPr lIns="91425" tIns="91425" rIns="91425" bIns="91425" anchor="b" anchorCtr="0"/>
          <a:lstStyle>
            <a:lvl1pPr>
              <a:spcBef>
                <a:spcPts val="0"/>
              </a:spcBef>
              <a:buClr>
                <a:schemeClr val="dk1"/>
              </a:buClr>
              <a:buSzPct val="100000"/>
              <a:buNone/>
              <a:defRPr sz="3600" b="1">
                <a:solidFill>
                  <a:schemeClr val="dk1"/>
                </a:solidFill>
              </a:defRPr>
            </a:lvl1pPr>
            <a:lvl2pPr>
              <a:spcBef>
                <a:spcPts val="0"/>
              </a:spcBef>
              <a:buClr>
                <a:schemeClr val="dk1"/>
              </a:buClr>
              <a:buSzPct val="100000"/>
              <a:buNone/>
              <a:defRPr sz="3600" b="1">
                <a:solidFill>
                  <a:schemeClr val="dk1"/>
                </a:solidFill>
              </a:defRPr>
            </a:lvl2pPr>
            <a:lvl3pPr>
              <a:spcBef>
                <a:spcPts val="0"/>
              </a:spcBef>
              <a:buClr>
                <a:schemeClr val="dk1"/>
              </a:buClr>
              <a:buSzPct val="100000"/>
              <a:buNone/>
              <a:defRPr sz="3600" b="1">
                <a:solidFill>
                  <a:schemeClr val="dk1"/>
                </a:solidFill>
              </a:defRPr>
            </a:lvl3pPr>
            <a:lvl4pPr>
              <a:spcBef>
                <a:spcPts val="0"/>
              </a:spcBef>
              <a:buClr>
                <a:schemeClr val="dk1"/>
              </a:buClr>
              <a:buSzPct val="100000"/>
              <a:buNone/>
              <a:defRPr sz="3600" b="1">
                <a:solidFill>
                  <a:schemeClr val="dk1"/>
                </a:solidFill>
              </a:defRPr>
            </a:lvl4pPr>
            <a:lvl5pPr>
              <a:spcBef>
                <a:spcPts val="0"/>
              </a:spcBef>
              <a:buClr>
                <a:schemeClr val="dk1"/>
              </a:buClr>
              <a:buSzPct val="100000"/>
              <a:buNone/>
              <a:defRPr sz="3600" b="1">
                <a:solidFill>
                  <a:schemeClr val="dk1"/>
                </a:solidFill>
              </a:defRPr>
            </a:lvl5pPr>
            <a:lvl6pPr>
              <a:spcBef>
                <a:spcPts val="0"/>
              </a:spcBef>
              <a:buClr>
                <a:schemeClr val="dk1"/>
              </a:buClr>
              <a:buSzPct val="100000"/>
              <a:buNone/>
              <a:defRPr sz="3600" b="1">
                <a:solidFill>
                  <a:schemeClr val="dk1"/>
                </a:solidFill>
              </a:defRPr>
            </a:lvl6pPr>
            <a:lvl7pPr>
              <a:spcBef>
                <a:spcPts val="0"/>
              </a:spcBef>
              <a:buClr>
                <a:schemeClr val="dk1"/>
              </a:buClr>
              <a:buSzPct val="100000"/>
              <a:buNone/>
              <a:defRPr sz="3600" b="1">
                <a:solidFill>
                  <a:schemeClr val="dk1"/>
                </a:solidFill>
              </a:defRPr>
            </a:lvl7pPr>
            <a:lvl8pPr>
              <a:spcBef>
                <a:spcPts val="0"/>
              </a:spcBef>
              <a:buClr>
                <a:schemeClr val="dk1"/>
              </a:buClr>
              <a:buSzPct val="100000"/>
              <a:buNone/>
              <a:defRPr sz="3600" b="1">
                <a:solidFill>
                  <a:schemeClr val="dk1"/>
                </a:solidFill>
              </a:defRPr>
            </a:lvl8pPr>
            <a:lvl9pPr>
              <a:spcBef>
                <a:spcPts val="0"/>
              </a:spcBef>
              <a:buClr>
                <a:schemeClr val="dk1"/>
              </a:buClr>
              <a:buSzPct val="100000"/>
              <a:buNone/>
              <a:defRPr sz="3600" b="1">
                <a:solidFill>
                  <a:schemeClr val="dk1"/>
                </a:solidFill>
              </a:defRPr>
            </a:lvl9pPr>
          </a:lstStyle>
          <a:p>
            <a:endParaRPr/>
          </a:p>
        </p:txBody>
      </p:sp>
      <p:sp>
        <p:nvSpPr>
          <p:cNvPr id="6" name="Shape 6"/>
          <p:cNvSpPr txBox="1">
            <a:spLocks noGrp="1"/>
          </p:cNvSpPr>
          <p:nvPr>
            <p:ph type="body" idx="1"/>
          </p:nvPr>
        </p:nvSpPr>
        <p:spPr>
          <a:xfrm>
            <a:off x="457200" y="1200150"/>
            <a:ext cx="8229600" cy="3725699"/>
          </a:xfrm>
          <a:prstGeom prst="rect">
            <a:avLst/>
          </a:prstGeom>
          <a:noFill/>
          <a:ln>
            <a:noFill/>
          </a:ln>
        </p:spPr>
        <p:txBody>
          <a:bodyPr lIns="91425" tIns="91425" rIns="91425" bIns="91425" anchor="t" anchorCtr="0"/>
          <a:lstStyle>
            <a:lvl1pPr>
              <a:spcBef>
                <a:spcPts val="600"/>
              </a:spcBef>
              <a:buClr>
                <a:schemeClr val="dk1"/>
              </a:buClr>
              <a:buSzPct val="100000"/>
              <a:defRPr sz="3000">
                <a:solidFill>
                  <a:schemeClr val="dk1"/>
                </a:solidFill>
              </a:defRPr>
            </a:lvl1pPr>
            <a:lvl2pPr>
              <a:spcBef>
                <a:spcPts val="480"/>
              </a:spcBef>
              <a:buClr>
                <a:schemeClr val="dk1"/>
              </a:buClr>
              <a:buSzPct val="100000"/>
              <a:defRPr sz="2400">
                <a:solidFill>
                  <a:schemeClr val="dk1"/>
                </a:solidFill>
              </a:defRPr>
            </a:lvl2pPr>
            <a:lvl3pPr>
              <a:spcBef>
                <a:spcPts val="480"/>
              </a:spcBef>
              <a:buClr>
                <a:schemeClr val="dk1"/>
              </a:buClr>
              <a:buSzPct val="100000"/>
              <a:defRPr sz="2400">
                <a:solidFill>
                  <a:schemeClr val="dk1"/>
                </a:solidFill>
              </a:defRPr>
            </a:lvl3pPr>
            <a:lvl4pPr>
              <a:spcBef>
                <a:spcPts val="360"/>
              </a:spcBef>
              <a:buClr>
                <a:schemeClr val="dk1"/>
              </a:buClr>
              <a:buSzPct val="100000"/>
              <a:defRPr sz="1800">
                <a:solidFill>
                  <a:schemeClr val="dk1"/>
                </a:solidFill>
              </a:defRPr>
            </a:lvl4pPr>
            <a:lvl5pPr>
              <a:spcBef>
                <a:spcPts val="360"/>
              </a:spcBef>
              <a:buClr>
                <a:schemeClr val="dk1"/>
              </a:buClr>
              <a:buSzPct val="100000"/>
              <a:defRPr sz="1800">
                <a:solidFill>
                  <a:schemeClr val="dk1"/>
                </a:solidFill>
              </a:defRPr>
            </a:lvl5pPr>
            <a:lvl6pPr>
              <a:spcBef>
                <a:spcPts val="360"/>
              </a:spcBef>
              <a:buClr>
                <a:schemeClr val="dk1"/>
              </a:buClr>
              <a:buSzPct val="100000"/>
              <a:defRPr sz="1800">
                <a:solidFill>
                  <a:schemeClr val="dk1"/>
                </a:solidFill>
              </a:defRPr>
            </a:lvl6pPr>
            <a:lvl7pPr>
              <a:spcBef>
                <a:spcPts val="360"/>
              </a:spcBef>
              <a:buClr>
                <a:schemeClr val="dk1"/>
              </a:buClr>
              <a:buSzPct val="100000"/>
              <a:defRPr sz="1800">
                <a:solidFill>
                  <a:schemeClr val="dk1"/>
                </a:solidFill>
              </a:defRPr>
            </a:lvl7pPr>
            <a:lvl8pPr>
              <a:spcBef>
                <a:spcPts val="360"/>
              </a:spcBef>
              <a:buClr>
                <a:schemeClr val="dk1"/>
              </a:buClr>
              <a:buSzPct val="100000"/>
              <a:defRPr sz="1800">
                <a:solidFill>
                  <a:schemeClr val="dk1"/>
                </a:solidFill>
              </a:defRPr>
            </a:lvl8pPr>
            <a:lvl9pPr>
              <a:spcBef>
                <a:spcPts val="360"/>
              </a:spcBef>
              <a:buClr>
                <a:schemeClr val="dk1"/>
              </a:buClr>
              <a:buSzPct val="100000"/>
              <a:defRPr sz="1800">
                <a:solidFill>
                  <a:schemeClr val="dk1"/>
                </a:solidFill>
              </a:defRPr>
            </a:lvl9pPr>
          </a:lstStyle>
          <a:p>
            <a:endParaRPr/>
          </a:p>
        </p:txBody>
      </p:sp>
      <p:sp>
        <p:nvSpPr>
          <p:cNvPr id="7" name="Shape 7"/>
          <p:cNvSpPr txBox="1">
            <a:spLocks noGrp="1"/>
          </p:cNvSpPr>
          <p:nvPr>
            <p:ph type="sldNum" idx="12"/>
          </p:nvPr>
        </p:nvSpPr>
        <p:spPr>
          <a:xfrm>
            <a:off x="8556791" y="4749850"/>
            <a:ext cx="548699" cy="393600"/>
          </a:xfrm>
          <a:prstGeom prst="rect">
            <a:avLst/>
          </a:prstGeom>
          <a:noFill/>
          <a:ln>
            <a:noFill/>
          </a:ln>
        </p:spPr>
        <p:txBody>
          <a:bodyPr lIns="91425" tIns="91425" rIns="91425" bIns="91425" anchor="ctr" anchorCtr="0">
            <a:noAutofit/>
          </a:bodyPr>
          <a:lstStyle/>
          <a:p>
            <a:pPr algn="r">
              <a:spcBef>
                <a:spcPts val="0"/>
              </a:spcBef>
              <a:buNone/>
            </a:pPr>
            <a:fld id="{00000000-1234-1234-1234-123412341234}" type="slidenum">
              <a:rPr lang="en" sz="1300">
                <a:solidFill>
                  <a:schemeClr val="dk1"/>
                </a:solidFill>
              </a:rPr>
              <a:pPr algn="r">
                <a:spcBef>
                  <a:spcPts val="0"/>
                </a:spcBef>
                <a:buNone/>
              </a:pPr>
              <a:t>‹#›</a:t>
            </a:fld>
            <a:endParaRPr lang="en" sz="1300">
              <a:solidFill>
                <a:schemeClr val="dk1"/>
              </a:solidFill>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Lst>
  <p:hf sldNum="0" hdr="0" ftr="0" dt="0"/>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brainyquote.com/quotes/quotes/r/robinwilli107638.html?src=t_nature"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Shape 29"/>
        <p:cNvGrpSpPr/>
        <p:nvPr/>
      </p:nvGrpSpPr>
      <p:grpSpPr>
        <a:xfrm>
          <a:off x="0" y="0"/>
          <a:ext cx="0" cy="0"/>
          <a:chOff x="0" y="0"/>
          <a:chExt cx="0" cy="0"/>
        </a:xfrm>
      </p:grpSpPr>
      <p:sp>
        <p:nvSpPr>
          <p:cNvPr id="30" name="Shape 30"/>
          <p:cNvSpPr txBox="1">
            <a:spLocks noGrp="1"/>
          </p:cNvSpPr>
          <p:nvPr>
            <p:ph type="ctrTitle"/>
          </p:nvPr>
        </p:nvSpPr>
        <p:spPr>
          <a:xfrm>
            <a:off x="685800" y="1583342"/>
            <a:ext cx="7772400" cy="1159799"/>
          </a:xfrm>
          <a:prstGeom prst="rect">
            <a:avLst/>
          </a:prstGeom>
        </p:spPr>
        <p:txBody>
          <a:bodyPr lIns="91425" tIns="91425" rIns="91425" bIns="91425" anchor="b" anchorCtr="0">
            <a:noAutofit/>
          </a:bodyPr>
          <a:lstStyle/>
          <a:p>
            <a:pPr>
              <a:spcBef>
                <a:spcPts val="0"/>
              </a:spcBef>
              <a:buNone/>
            </a:pPr>
            <a:r>
              <a:rPr lang="en">
                <a:solidFill>
                  <a:srgbClr val="FF00FF"/>
                </a:solidFill>
              </a:rPr>
              <a:t>Thesis Statements	</a:t>
            </a:r>
          </a:p>
        </p:txBody>
      </p:sp>
      <p:sp>
        <p:nvSpPr>
          <p:cNvPr id="31" name="Shape 31"/>
          <p:cNvSpPr txBox="1">
            <a:spLocks noGrp="1"/>
          </p:cNvSpPr>
          <p:nvPr>
            <p:ph type="subTitle" idx="1"/>
          </p:nvPr>
        </p:nvSpPr>
        <p:spPr>
          <a:xfrm>
            <a:off x="427774" y="2423150"/>
            <a:ext cx="8113200" cy="694199"/>
          </a:xfrm>
          <a:prstGeom prst="rect">
            <a:avLst/>
          </a:prstGeom>
        </p:spPr>
        <p:txBody>
          <a:bodyPr lIns="91425" tIns="91425" rIns="91425" bIns="91425" anchor="t" anchorCtr="0">
            <a:noAutofit/>
          </a:bodyPr>
          <a:lstStyle/>
          <a:p>
            <a:pPr>
              <a:spcBef>
                <a:spcPts val="0"/>
              </a:spcBef>
              <a:buNone/>
            </a:pPr>
            <a:r>
              <a:rPr lang="en">
                <a:solidFill>
                  <a:srgbClr val="0000FF"/>
                </a:solidFill>
              </a:rPr>
              <a:t>Develop an effective controlling idea.</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Shape 84"/>
          <p:cNvSpPr txBox="1">
            <a:spLocks noGrp="1"/>
          </p:cNvSpPr>
          <p:nvPr>
            <p:ph type="body" idx="1"/>
          </p:nvPr>
        </p:nvSpPr>
        <p:spPr>
          <a:xfrm>
            <a:off x="457200" y="1200150"/>
            <a:ext cx="8229600" cy="3725699"/>
          </a:xfrm>
          <a:prstGeom prst="rect">
            <a:avLst/>
          </a:prstGeom>
        </p:spPr>
        <p:txBody>
          <a:bodyPr lIns="91425" tIns="91425" rIns="91425" bIns="91425" anchor="t" anchorCtr="0">
            <a:noAutofit/>
          </a:bodyPr>
          <a:lstStyle/>
          <a:p>
            <a:pPr rtl="0">
              <a:spcBef>
                <a:spcPts val="0"/>
              </a:spcBef>
              <a:buNone/>
            </a:pPr>
            <a:r>
              <a:rPr lang="en" sz="2400">
                <a:solidFill>
                  <a:srgbClr val="000000"/>
                </a:solidFill>
              </a:rPr>
              <a:t>Sample Thesis:  </a:t>
            </a:r>
            <a:r>
              <a:rPr lang="en" sz="2400"/>
              <a:t>The United States offers many great resources such as health care, high quality education, and well-organized cities.</a:t>
            </a:r>
            <a:r>
              <a:rPr lang="en" sz="2400">
                <a:solidFill>
                  <a:srgbClr val="000000"/>
                </a:solidFill>
              </a:rPr>
              <a:t> </a:t>
            </a:r>
          </a:p>
          <a:p>
            <a:pPr rtl="0">
              <a:spcBef>
                <a:spcPts val="0"/>
              </a:spcBef>
              <a:buNone/>
            </a:pPr>
            <a:endParaRPr sz="2400">
              <a:solidFill>
                <a:srgbClr val="000000"/>
              </a:solidFill>
            </a:endParaRPr>
          </a:p>
          <a:p>
            <a:pPr lvl="0" rtl="0">
              <a:spcBef>
                <a:spcPts val="0"/>
              </a:spcBef>
              <a:buClr>
                <a:schemeClr val="dk1"/>
              </a:buClr>
              <a:buSzPct val="45833"/>
              <a:buFont typeface="Arial"/>
              <a:buNone/>
            </a:pPr>
            <a:r>
              <a:rPr lang="en" sz="2400"/>
              <a:t>Topic:  the United States offers many great resources</a:t>
            </a:r>
          </a:p>
          <a:p>
            <a:pPr lvl="0" rtl="0">
              <a:spcBef>
                <a:spcPts val="0"/>
              </a:spcBef>
              <a:buClr>
                <a:schemeClr val="dk1"/>
              </a:buClr>
              <a:buFont typeface="Arial"/>
              <a:buNone/>
            </a:pPr>
            <a:endParaRPr sz="2400"/>
          </a:p>
          <a:p>
            <a:pPr lvl="0" rtl="0">
              <a:spcBef>
                <a:spcPts val="0"/>
              </a:spcBef>
              <a:buClr>
                <a:schemeClr val="dk1"/>
              </a:buClr>
              <a:buSzPct val="45833"/>
              <a:buFont typeface="Arial"/>
              <a:buNone/>
            </a:pPr>
            <a:r>
              <a:rPr lang="en" sz="2400"/>
              <a:t>Subtopics: health care, high quality education, and well-organized cities</a:t>
            </a:r>
          </a:p>
        </p:txBody>
      </p:sp>
      <p:sp>
        <p:nvSpPr>
          <p:cNvPr id="85" name="Shape 85"/>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a:t>Example #2</a:t>
            </a:r>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Shape 90"/>
          <p:cNvSpPr txBox="1">
            <a:spLocks noGrp="1"/>
          </p:cNvSpPr>
          <p:nvPr>
            <p:ph type="body" idx="1"/>
          </p:nvPr>
        </p:nvSpPr>
        <p:spPr>
          <a:xfrm>
            <a:off x="457200" y="1200150"/>
            <a:ext cx="8229600" cy="3725699"/>
          </a:xfrm>
          <a:prstGeom prst="rect">
            <a:avLst/>
          </a:prstGeom>
        </p:spPr>
        <p:txBody>
          <a:bodyPr lIns="91425" tIns="91425" rIns="91425" bIns="91425" anchor="t" anchorCtr="0">
            <a:noAutofit/>
          </a:bodyPr>
          <a:lstStyle/>
          <a:p>
            <a:pPr rtl="0">
              <a:spcBef>
                <a:spcPts val="0"/>
              </a:spcBef>
              <a:buNone/>
            </a:pPr>
            <a:r>
              <a:rPr lang="en" sz="2400">
                <a:solidFill>
                  <a:srgbClr val="000000"/>
                </a:solidFill>
              </a:rPr>
              <a:t>Sample Thesis:  </a:t>
            </a:r>
            <a:r>
              <a:rPr lang="en" sz="2400"/>
              <a:t>Cigarette smoking harms the body by constricting the blood vessels, accelerating the heartbeat, and activating excess gastric secretions in the stomach.</a:t>
            </a:r>
          </a:p>
          <a:p>
            <a:pPr rtl="0">
              <a:spcBef>
                <a:spcPts val="0"/>
              </a:spcBef>
              <a:buNone/>
            </a:pPr>
            <a:endParaRPr sz="1200"/>
          </a:p>
          <a:p>
            <a:pPr lvl="0" rtl="0">
              <a:spcBef>
                <a:spcPts val="0"/>
              </a:spcBef>
              <a:buClr>
                <a:schemeClr val="dk1"/>
              </a:buClr>
              <a:buSzPct val="45833"/>
              <a:buFont typeface="Arial"/>
              <a:buNone/>
            </a:pPr>
            <a:r>
              <a:rPr lang="en" sz="2400"/>
              <a:t>Topic:  </a:t>
            </a:r>
          </a:p>
          <a:p>
            <a:pPr lvl="0" rtl="0">
              <a:spcBef>
                <a:spcPts val="0"/>
              </a:spcBef>
              <a:buClr>
                <a:schemeClr val="dk1"/>
              </a:buClr>
              <a:buFont typeface="Arial"/>
              <a:buNone/>
            </a:pPr>
            <a:endParaRPr sz="2400"/>
          </a:p>
          <a:p>
            <a:pPr lvl="0" rtl="0">
              <a:spcBef>
                <a:spcPts val="0"/>
              </a:spcBef>
              <a:buClr>
                <a:schemeClr val="dk1"/>
              </a:buClr>
              <a:buSzPct val="45833"/>
              <a:buFont typeface="Arial"/>
              <a:buNone/>
            </a:pPr>
            <a:r>
              <a:rPr lang="en" sz="2400"/>
              <a:t>Subtopics:  </a:t>
            </a:r>
          </a:p>
          <a:p>
            <a:pPr lvl="0" rtl="0">
              <a:spcBef>
                <a:spcPts val="0"/>
              </a:spcBef>
              <a:buNone/>
            </a:pPr>
            <a:endParaRPr sz="1200"/>
          </a:p>
        </p:txBody>
      </p:sp>
      <p:sp>
        <p:nvSpPr>
          <p:cNvPr id="91" name="Shape 91"/>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a:t>Example #3</a:t>
            </a:r>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Shape 96"/>
          <p:cNvSpPr txBox="1">
            <a:spLocks noGrp="1"/>
          </p:cNvSpPr>
          <p:nvPr>
            <p:ph type="body" idx="1"/>
          </p:nvPr>
        </p:nvSpPr>
        <p:spPr>
          <a:xfrm>
            <a:off x="457200" y="1200150"/>
            <a:ext cx="8229600" cy="3725699"/>
          </a:xfrm>
          <a:prstGeom prst="rect">
            <a:avLst/>
          </a:prstGeom>
        </p:spPr>
        <p:txBody>
          <a:bodyPr lIns="91425" tIns="91425" rIns="91425" bIns="91425" anchor="t" anchorCtr="0">
            <a:noAutofit/>
          </a:bodyPr>
          <a:lstStyle/>
          <a:p>
            <a:pPr rtl="0">
              <a:spcBef>
                <a:spcPts val="0"/>
              </a:spcBef>
              <a:buNone/>
            </a:pPr>
            <a:r>
              <a:rPr lang="en" sz="2400">
                <a:solidFill>
                  <a:srgbClr val="000000"/>
                </a:solidFill>
              </a:rPr>
              <a:t>Sample Thesis:  </a:t>
            </a:r>
            <a:r>
              <a:rPr lang="en" sz="2400"/>
              <a:t>Studying the American Revolution allows one to understand why people rebelled against England, how the United States government was formed, and how citizens are still impacted today.</a:t>
            </a:r>
            <a:r>
              <a:rPr lang="en" sz="2400">
                <a:solidFill>
                  <a:srgbClr val="000000"/>
                </a:solidFill>
              </a:rPr>
              <a:t> </a:t>
            </a:r>
          </a:p>
          <a:p>
            <a:pPr rtl="0">
              <a:spcBef>
                <a:spcPts val="0"/>
              </a:spcBef>
              <a:buNone/>
            </a:pPr>
            <a:endParaRPr sz="2400">
              <a:solidFill>
                <a:srgbClr val="000000"/>
              </a:solidFill>
            </a:endParaRPr>
          </a:p>
          <a:p>
            <a:pPr lvl="0" rtl="0">
              <a:spcBef>
                <a:spcPts val="0"/>
              </a:spcBef>
              <a:buClr>
                <a:schemeClr val="dk1"/>
              </a:buClr>
              <a:buSzPct val="45833"/>
              <a:buFont typeface="Arial"/>
              <a:buNone/>
            </a:pPr>
            <a:r>
              <a:rPr lang="en" sz="2400"/>
              <a:t>Topic:   </a:t>
            </a:r>
          </a:p>
          <a:p>
            <a:pPr lvl="0" rtl="0">
              <a:spcBef>
                <a:spcPts val="0"/>
              </a:spcBef>
              <a:buClr>
                <a:schemeClr val="dk1"/>
              </a:buClr>
              <a:buFont typeface="Arial"/>
              <a:buNone/>
            </a:pPr>
            <a:endParaRPr sz="2400"/>
          </a:p>
          <a:p>
            <a:pPr lvl="0" rtl="0">
              <a:spcBef>
                <a:spcPts val="0"/>
              </a:spcBef>
              <a:buClr>
                <a:schemeClr val="dk1"/>
              </a:buClr>
              <a:buSzPct val="45833"/>
              <a:buFont typeface="Arial"/>
              <a:buNone/>
            </a:pPr>
            <a:r>
              <a:rPr lang="en" sz="2400"/>
              <a:t>Subtopics:   </a:t>
            </a:r>
          </a:p>
        </p:txBody>
      </p:sp>
      <p:sp>
        <p:nvSpPr>
          <p:cNvPr id="97" name="Shape 97"/>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a:t>Example #4</a:t>
            </a:r>
          </a:p>
        </p:txBody>
      </p:sp>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Shape 102"/>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a:spcBef>
                <a:spcPts val="0"/>
              </a:spcBef>
              <a:buNone/>
            </a:pPr>
            <a:r>
              <a:rPr lang="en"/>
              <a:t>Independent Practice</a:t>
            </a:r>
          </a:p>
        </p:txBody>
      </p:sp>
      <p:sp>
        <p:nvSpPr>
          <p:cNvPr id="103" name="Shape 103"/>
          <p:cNvSpPr txBox="1">
            <a:spLocks noGrp="1"/>
          </p:cNvSpPr>
          <p:nvPr>
            <p:ph type="body" idx="1"/>
          </p:nvPr>
        </p:nvSpPr>
        <p:spPr>
          <a:xfrm>
            <a:off x="457200" y="1200150"/>
            <a:ext cx="8229600" cy="3725699"/>
          </a:xfrm>
          <a:prstGeom prst="rect">
            <a:avLst/>
          </a:prstGeom>
        </p:spPr>
        <p:txBody>
          <a:bodyPr lIns="91425" tIns="91425" rIns="91425" bIns="91425" anchor="t" anchorCtr="0">
            <a:noAutofit/>
          </a:bodyPr>
          <a:lstStyle/>
          <a:p>
            <a:pPr>
              <a:spcBef>
                <a:spcPts val="0"/>
              </a:spcBef>
              <a:buNone/>
            </a:pPr>
            <a:r>
              <a:rPr lang="en" dirty="0"/>
              <a:t>Complete Part V, Independent Practice, in your academic notebook.  This activity will provide you with practice thinking through the process of creating a thesis statement.</a:t>
            </a:r>
          </a:p>
        </p:txBody>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Shape 108"/>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a:spcBef>
                <a:spcPts val="0"/>
              </a:spcBef>
              <a:buNone/>
            </a:pPr>
            <a:r>
              <a:rPr lang="en"/>
              <a:t>Apply What You’ve Learned</a:t>
            </a:r>
          </a:p>
        </p:txBody>
      </p:sp>
      <p:sp>
        <p:nvSpPr>
          <p:cNvPr id="109" name="Shape 109"/>
          <p:cNvSpPr txBox="1">
            <a:spLocks noGrp="1"/>
          </p:cNvSpPr>
          <p:nvPr>
            <p:ph type="body" idx="1"/>
          </p:nvPr>
        </p:nvSpPr>
        <p:spPr>
          <a:xfrm>
            <a:off x="457200" y="1200150"/>
            <a:ext cx="8229600" cy="3725699"/>
          </a:xfrm>
          <a:prstGeom prst="rect">
            <a:avLst/>
          </a:prstGeom>
        </p:spPr>
        <p:txBody>
          <a:bodyPr lIns="91425" tIns="91425" rIns="91425" bIns="91425" anchor="t" anchorCtr="0">
            <a:noAutofit/>
          </a:bodyPr>
          <a:lstStyle/>
          <a:p>
            <a:pPr rtl="0">
              <a:spcBef>
                <a:spcPts val="0"/>
              </a:spcBef>
              <a:buNone/>
            </a:pPr>
            <a:r>
              <a:rPr lang="en" sz="2400" dirty="0"/>
              <a:t>Consider all the texts you have read throughout this unit, refer to your notes, and prepare a </a:t>
            </a:r>
            <a:r>
              <a:rPr lang="en" sz="2400" b="1" dirty="0"/>
              <a:t>THESIS</a:t>
            </a:r>
            <a:r>
              <a:rPr lang="en" sz="2400" dirty="0"/>
              <a:t> to answer the question:  </a:t>
            </a:r>
            <a:r>
              <a:rPr lang="en" sz="2400" i="1" dirty="0"/>
              <a:t> </a:t>
            </a:r>
          </a:p>
          <a:p>
            <a:pPr rtl="0">
              <a:spcBef>
                <a:spcPts val="0"/>
              </a:spcBef>
              <a:buNone/>
            </a:pPr>
            <a:endParaRPr sz="2400" i="1" dirty="0"/>
          </a:p>
          <a:p>
            <a:r>
              <a:rPr lang="en-US" sz="2000" i="1" dirty="0"/>
              <a:t>After reading </a:t>
            </a:r>
            <a:r>
              <a:rPr lang="en-US" sz="2000" b="1" i="1" dirty="0"/>
              <a:t>primary and secondary sources</a:t>
            </a:r>
            <a:r>
              <a:rPr lang="en-US" sz="2000" i="1" dirty="0"/>
              <a:t> on </a:t>
            </a:r>
            <a:r>
              <a:rPr lang="en-US" sz="2000" b="1" i="1" dirty="0"/>
              <a:t>the political, economic, and social motivations contributing to WWII</a:t>
            </a:r>
            <a:r>
              <a:rPr lang="en-US" sz="2000" i="1" dirty="0"/>
              <a:t> write </a:t>
            </a:r>
            <a:r>
              <a:rPr lang="en-US" sz="2000" b="1" i="1" dirty="0"/>
              <a:t>an informational/explanatory essay</a:t>
            </a:r>
            <a:r>
              <a:rPr lang="en-US" sz="2000" i="1" dirty="0"/>
              <a:t> in which you compare and contrast </a:t>
            </a:r>
            <a:r>
              <a:rPr lang="en-US" sz="2000" b="1" i="1" dirty="0"/>
              <a:t>the political, economic and social motivations that led to the extreme actions of the United States, Germany, and Japan during WWII.</a:t>
            </a:r>
            <a:r>
              <a:rPr lang="en-US" sz="2000" i="1" dirty="0"/>
              <a:t>  Support your discussion with evidence from the text/s</a:t>
            </a:r>
            <a:r>
              <a:rPr lang="en-US" sz="2000" b="1" i="1" dirty="0"/>
              <a:t>.</a:t>
            </a:r>
            <a:endParaRPr lang="en-US" sz="2000" i="1" dirty="0"/>
          </a:p>
          <a:p>
            <a:pPr lvl="0" rtl="0">
              <a:spcBef>
                <a:spcPts val="0"/>
              </a:spcBef>
              <a:buClr>
                <a:schemeClr val="dk1"/>
              </a:buClr>
              <a:buFont typeface="Arial"/>
              <a:buNone/>
            </a:pPr>
            <a:endParaRPr sz="2400" i="1" dirty="0"/>
          </a:p>
          <a:p>
            <a:pPr algn="ctr">
              <a:spcBef>
                <a:spcPts val="0"/>
              </a:spcBef>
              <a:buNone/>
            </a:pPr>
            <a:endParaRPr sz="2400" i="1" dirty="0"/>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35"/>
        <p:cNvGrpSpPr/>
        <p:nvPr/>
      </p:nvGrpSpPr>
      <p:grpSpPr>
        <a:xfrm>
          <a:off x="0" y="0"/>
          <a:ext cx="0" cy="0"/>
          <a:chOff x="0" y="0"/>
          <a:chExt cx="0" cy="0"/>
        </a:xfrm>
      </p:grpSpPr>
      <p:sp>
        <p:nvSpPr>
          <p:cNvPr id="36" name="Shape 36"/>
          <p:cNvSpPr txBox="1">
            <a:spLocks noGrp="1"/>
          </p:cNvSpPr>
          <p:nvPr>
            <p:ph type="body" idx="1"/>
          </p:nvPr>
        </p:nvSpPr>
        <p:spPr>
          <a:xfrm>
            <a:off x="457200" y="1200150"/>
            <a:ext cx="8229600" cy="3725699"/>
          </a:xfrm>
          <a:prstGeom prst="rect">
            <a:avLst/>
          </a:prstGeom>
        </p:spPr>
        <p:txBody>
          <a:bodyPr lIns="91425" tIns="91425" rIns="91425" bIns="91425" anchor="t" anchorCtr="0">
            <a:noAutofit/>
          </a:bodyPr>
          <a:lstStyle/>
          <a:p>
            <a:pPr rtl="0">
              <a:spcBef>
                <a:spcPts val="0"/>
              </a:spcBef>
              <a:buNone/>
            </a:pPr>
            <a:r>
              <a:rPr lang="en" sz="2400"/>
              <a:t>Consider the essential question of the unit : </a:t>
            </a:r>
          </a:p>
          <a:p>
            <a:pPr rtl="0">
              <a:spcBef>
                <a:spcPts val="0"/>
              </a:spcBef>
              <a:buNone/>
            </a:pPr>
            <a:endParaRPr sz="2400" i="1"/>
          </a:p>
          <a:p>
            <a:pPr algn="ctr" rtl="0">
              <a:spcBef>
                <a:spcPts val="0"/>
              </a:spcBef>
              <a:buNone/>
            </a:pPr>
            <a:r>
              <a:rPr lang="en" sz="2400" i="1"/>
              <a:t>What were the political, economic, and social motivations that contributed to the extreme actions taken by the United States, Germany, and Japan during WWII?</a:t>
            </a:r>
          </a:p>
          <a:p>
            <a:pPr algn="ctr" rtl="0">
              <a:spcBef>
                <a:spcPts val="0"/>
              </a:spcBef>
              <a:buNone/>
            </a:pPr>
            <a:r>
              <a:rPr lang="en" sz="2400" i="1"/>
              <a:t> </a:t>
            </a:r>
          </a:p>
          <a:p>
            <a:pPr>
              <a:spcBef>
                <a:spcPts val="0"/>
              </a:spcBef>
              <a:buNone/>
            </a:pPr>
            <a:r>
              <a:rPr lang="en" sz="2400"/>
              <a:t>Then read the short article in your academic notebook and answer the question that follows.</a:t>
            </a:r>
          </a:p>
        </p:txBody>
      </p:sp>
      <p:sp>
        <p:nvSpPr>
          <p:cNvPr id="37" name="Shape 37"/>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rtl="0">
              <a:spcBef>
                <a:spcPts val="0"/>
              </a:spcBef>
              <a:buNone/>
            </a:pPr>
            <a:r>
              <a:rPr lang="en"/>
              <a:t>Warm Up 	</a:t>
            </a:r>
            <a:r>
              <a:rPr lang="en">
                <a:latin typeface="Chewy"/>
                <a:ea typeface="Chewy"/>
                <a:cs typeface="Chewy"/>
                <a:sym typeface="Chewy"/>
              </a:rPr>
              <a:t>					</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41"/>
        <p:cNvGrpSpPr/>
        <p:nvPr/>
      </p:nvGrpSpPr>
      <p:grpSpPr>
        <a:xfrm>
          <a:off x="0" y="0"/>
          <a:ext cx="0" cy="0"/>
          <a:chOff x="0" y="0"/>
          <a:chExt cx="0" cy="0"/>
        </a:xfrm>
      </p:grpSpPr>
      <p:sp>
        <p:nvSpPr>
          <p:cNvPr id="42" name="Shape 42"/>
          <p:cNvSpPr txBox="1">
            <a:spLocks noGrp="1"/>
          </p:cNvSpPr>
          <p:nvPr>
            <p:ph type="body" idx="1"/>
          </p:nvPr>
        </p:nvSpPr>
        <p:spPr>
          <a:xfrm>
            <a:off x="457200" y="1200150"/>
            <a:ext cx="8229600" cy="3725699"/>
          </a:xfrm>
          <a:prstGeom prst="rect">
            <a:avLst/>
          </a:prstGeom>
        </p:spPr>
        <p:txBody>
          <a:bodyPr lIns="91425" tIns="91425" rIns="91425" bIns="91425" anchor="t" anchorCtr="0">
            <a:noAutofit/>
          </a:bodyPr>
          <a:lstStyle/>
          <a:p>
            <a:pPr lvl="0" rtl="0">
              <a:lnSpc>
                <a:spcPct val="115000"/>
              </a:lnSpc>
              <a:spcBef>
                <a:spcPts val="0"/>
              </a:spcBef>
              <a:buClr>
                <a:schemeClr val="dk1"/>
              </a:buClr>
              <a:buSzPct val="68750"/>
              <a:buFont typeface="Arial"/>
              <a:buNone/>
            </a:pPr>
            <a:r>
              <a:rPr lang="en" sz="1600">
                <a:solidFill>
                  <a:schemeClr val="dk1"/>
                </a:solidFill>
              </a:rPr>
              <a:t>A thesis is a specific statement that establishes the main topic for the essay and lists the ideas, points, and details that are discussed throughout the rest of the essay.  </a:t>
            </a:r>
            <a:r>
              <a:rPr lang="en" sz="1600"/>
              <a:t>You can also think of a thesis as a statement that is making a claim about something.  Another way of thinking of a thesis is as the “controlling idea.”</a:t>
            </a:r>
          </a:p>
          <a:p>
            <a:pPr rtl="0">
              <a:lnSpc>
                <a:spcPct val="115000"/>
              </a:lnSpc>
              <a:spcBef>
                <a:spcPts val="0"/>
              </a:spcBef>
              <a:buNone/>
            </a:pPr>
            <a:endParaRPr sz="1600"/>
          </a:p>
          <a:p>
            <a:pPr rtl="0">
              <a:lnSpc>
                <a:spcPct val="115000"/>
              </a:lnSpc>
              <a:spcBef>
                <a:spcPts val="0"/>
              </a:spcBef>
              <a:buNone/>
            </a:pPr>
            <a:r>
              <a:rPr lang="en" sz="1600">
                <a:solidFill>
                  <a:schemeClr val="dk1"/>
                </a:solidFill>
              </a:rPr>
              <a:t>These ideas, points, and details can also be called subtopics.</a:t>
            </a:r>
          </a:p>
          <a:p>
            <a:pPr rtl="0">
              <a:lnSpc>
                <a:spcPct val="115000"/>
              </a:lnSpc>
              <a:spcBef>
                <a:spcPts val="0"/>
              </a:spcBef>
              <a:buNone/>
            </a:pPr>
            <a:endParaRPr sz="1600">
              <a:solidFill>
                <a:schemeClr val="dk1"/>
              </a:solidFill>
            </a:endParaRPr>
          </a:p>
          <a:p>
            <a:pPr lvl="0" rtl="0">
              <a:lnSpc>
                <a:spcPct val="115000"/>
              </a:lnSpc>
              <a:spcBef>
                <a:spcPts val="0"/>
              </a:spcBef>
              <a:buClr>
                <a:schemeClr val="dk1"/>
              </a:buClr>
              <a:buSzPct val="68750"/>
              <a:buFont typeface="Arial"/>
              <a:buNone/>
            </a:pPr>
            <a:r>
              <a:rPr lang="en" sz="1600">
                <a:solidFill>
                  <a:schemeClr val="dk1"/>
                </a:solidFill>
              </a:rPr>
              <a:t>It is a topic sentence that comes at the end of the first paragraph of an essay.   </a:t>
            </a:r>
            <a:r>
              <a:rPr lang="en" sz="1600"/>
              <a:t>Historical essays actually can have the thesis as the first sentence.</a:t>
            </a:r>
          </a:p>
          <a:p>
            <a:pPr rtl="0">
              <a:lnSpc>
                <a:spcPct val="115000"/>
              </a:lnSpc>
              <a:spcBef>
                <a:spcPts val="0"/>
              </a:spcBef>
              <a:buNone/>
            </a:pPr>
            <a:endParaRPr sz="1600">
              <a:solidFill>
                <a:schemeClr val="dk1"/>
              </a:solidFill>
            </a:endParaRPr>
          </a:p>
          <a:p>
            <a:pPr lvl="0" algn="ctr" rtl="0">
              <a:lnSpc>
                <a:spcPct val="115000"/>
              </a:lnSpc>
              <a:spcBef>
                <a:spcPts val="0"/>
              </a:spcBef>
              <a:buNone/>
            </a:pPr>
            <a:r>
              <a:rPr lang="en" sz="1600">
                <a:solidFill>
                  <a:schemeClr val="dk1"/>
                </a:solidFill>
              </a:rPr>
              <a:t>Now let’s look at some examples!</a:t>
            </a:r>
          </a:p>
          <a:p>
            <a:pPr lvl="0" rtl="0">
              <a:lnSpc>
                <a:spcPct val="115000"/>
              </a:lnSpc>
              <a:spcBef>
                <a:spcPts val="0"/>
              </a:spcBef>
              <a:buNone/>
            </a:pPr>
            <a:endParaRPr sz="1600">
              <a:solidFill>
                <a:schemeClr val="dk1"/>
              </a:solidFill>
            </a:endParaRPr>
          </a:p>
          <a:p>
            <a:pPr lvl="0" rtl="0">
              <a:lnSpc>
                <a:spcPct val="115000"/>
              </a:lnSpc>
              <a:spcBef>
                <a:spcPts val="0"/>
              </a:spcBef>
              <a:buClr>
                <a:schemeClr val="dk1"/>
              </a:buClr>
              <a:buFont typeface="Arial"/>
              <a:buNone/>
            </a:pPr>
            <a:endParaRPr sz="1600">
              <a:solidFill>
                <a:schemeClr val="dk1"/>
              </a:solidFill>
            </a:endParaRPr>
          </a:p>
          <a:p>
            <a:pPr>
              <a:spcBef>
                <a:spcPts val="0"/>
              </a:spcBef>
              <a:buNone/>
            </a:pPr>
            <a:endParaRPr sz="1600"/>
          </a:p>
        </p:txBody>
      </p:sp>
      <p:sp>
        <p:nvSpPr>
          <p:cNvPr id="43" name="Shape 43"/>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a:spcBef>
                <a:spcPts val="0"/>
              </a:spcBef>
              <a:buNone/>
            </a:pPr>
            <a:r>
              <a:rPr lang="en"/>
              <a:t>Defining a Thesis</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47"/>
        <p:cNvGrpSpPr/>
        <p:nvPr/>
      </p:nvGrpSpPr>
      <p:grpSpPr>
        <a:xfrm>
          <a:off x="0" y="0"/>
          <a:ext cx="0" cy="0"/>
          <a:chOff x="0" y="0"/>
          <a:chExt cx="0" cy="0"/>
        </a:xfrm>
      </p:grpSpPr>
      <p:sp>
        <p:nvSpPr>
          <p:cNvPr id="48" name="Shape 48"/>
          <p:cNvSpPr txBox="1">
            <a:spLocks noGrp="1"/>
          </p:cNvSpPr>
          <p:nvPr>
            <p:ph type="body" idx="1"/>
          </p:nvPr>
        </p:nvSpPr>
        <p:spPr>
          <a:xfrm>
            <a:off x="457200" y="1200150"/>
            <a:ext cx="8229600" cy="3725699"/>
          </a:xfrm>
          <a:prstGeom prst="rect">
            <a:avLst/>
          </a:prstGeom>
        </p:spPr>
        <p:txBody>
          <a:bodyPr lIns="91425" tIns="91425" rIns="91425" bIns="91425" anchor="t" anchorCtr="0">
            <a:noAutofit/>
          </a:bodyPr>
          <a:lstStyle/>
          <a:p>
            <a:pPr lvl="0" indent="457200" rtl="0">
              <a:lnSpc>
                <a:spcPct val="150000"/>
              </a:lnSpc>
              <a:spcBef>
                <a:spcPts val="0"/>
              </a:spcBef>
              <a:buNone/>
            </a:pPr>
            <a:r>
              <a:rPr lang="en" sz="2400">
                <a:solidFill>
                  <a:srgbClr val="000000"/>
                </a:solidFill>
              </a:rPr>
              <a:t>Robin Williams once said, “</a:t>
            </a:r>
            <a:r>
              <a:rPr lang="en" sz="2400">
                <a:solidFill>
                  <a:srgbClr val="000000"/>
                </a:solidFill>
                <a:hlinkClick r:id="rId3"/>
              </a:rPr>
              <a:t>Spring is nature's way of saying, 'Let's party!'</a:t>
            </a:r>
            <a:r>
              <a:rPr lang="en" sz="2400">
                <a:solidFill>
                  <a:srgbClr val="000000"/>
                </a:solidFill>
              </a:rPr>
              <a:t>”  Depending on the region of the country the four seasons can bring about a variety of reactions. The spring season creates positive reactions because the flowers are blooming, the weather is warmer, and there are more hours of daylight. </a:t>
            </a:r>
          </a:p>
        </p:txBody>
      </p:sp>
      <p:sp>
        <p:nvSpPr>
          <p:cNvPr id="49" name="Shape 49"/>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a:spcBef>
                <a:spcPts val="0"/>
              </a:spcBef>
              <a:buNone/>
            </a:pPr>
            <a:r>
              <a:rPr lang="en"/>
              <a:t>Example #1</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Shape 54"/>
          <p:cNvSpPr txBox="1">
            <a:spLocks noGrp="1"/>
          </p:cNvSpPr>
          <p:nvPr>
            <p:ph type="body" idx="1"/>
          </p:nvPr>
        </p:nvSpPr>
        <p:spPr>
          <a:xfrm>
            <a:off x="457200" y="1200150"/>
            <a:ext cx="8229600" cy="3725699"/>
          </a:xfrm>
          <a:prstGeom prst="rect">
            <a:avLst/>
          </a:prstGeom>
        </p:spPr>
        <p:txBody>
          <a:bodyPr lIns="91425" tIns="91425" rIns="91425" bIns="91425" anchor="t" anchorCtr="0">
            <a:noAutofit/>
          </a:bodyPr>
          <a:lstStyle/>
          <a:p>
            <a:pPr lvl="0" indent="457200" rtl="0">
              <a:lnSpc>
                <a:spcPct val="150000"/>
              </a:lnSpc>
              <a:spcBef>
                <a:spcPts val="0"/>
              </a:spcBef>
              <a:buNone/>
            </a:pPr>
            <a:r>
              <a:rPr lang="en" sz="2300">
                <a:solidFill>
                  <a:srgbClr val="000000"/>
                </a:solidFill>
              </a:rPr>
              <a:t>Isn’t it ironic that the firehouse burned down and the police station was robbed?  Our lives are full of paradoxes just like these.  The examples of situational irony found within the short story “The Ransom of Red Chief” are the hostage enjoys being kidnapped, the hostage mistreats the kidnappers, and the kidnappers pay the parents a ransom to take the hostage back.</a:t>
            </a:r>
          </a:p>
        </p:txBody>
      </p:sp>
      <p:sp>
        <p:nvSpPr>
          <p:cNvPr id="55" name="Shape 55"/>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a:t>Example #2</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Shape 60"/>
          <p:cNvSpPr txBox="1">
            <a:spLocks noGrp="1"/>
          </p:cNvSpPr>
          <p:nvPr>
            <p:ph type="body" idx="1"/>
          </p:nvPr>
        </p:nvSpPr>
        <p:spPr>
          <a:xfrm>
            <a:off x="457200" y="1200150"/>
            <a:ext cx="8229600" cy="3725699"/>
          </a:xfrm>
          <a:prstGeom prst="rect">
            <a:avLst/>
          </a:prstGeom>
        </p:spPr>
        <p:txBody>
          <a:bodyPr lIns="91425" tIns="91425" rIns="91425" bIns="91425" anchor="t" anchorCtr="0">
            <a:noAutofit/>
          </a:bodyPr>
          <a:lstStyle/>
          <a:p>
            <a:pPr lvl="0" indent="457200" rtl="0">
              <a:lnSpc>
                <a:spcPct val="150000"/>
              </a:lnSpc>
              <a:spcBef>
                <a:spcPts val="0"/>
              </a:spcBef>
              <a:buNone/>
            </a:pPr>
            <a:r>
              <a:rPr lang="en" sz="2400">
                <a:solidFill>
                  <a:srgbClr val="000000"/>
                </a:solidFill>
              </a:rPr>
              <a:t>Global warming is leading to widespread extinction of species and massive crop failures.  It’s up to humans to make the necessary changes to protect the earth.  Some causes of global warming are the burning of fossil fuels, methane emissions, and deforestation.</a:t>
            </a:r>
          </a:p>
        </p:txBody>
      </p:sp>
      <p:sp>
        <p:nvSpPr>
          <p:cNvPr id="61" name="Shape 61"/>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a:t>Example #3</a:t>
            </a:r>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Shape 66"/>
          <p:cNvSpPr txBox="1">
            <a:spLocks noGrp="1"/>
          </p:cNvSpPr>
          <p:nvPr>
            <p:ph type="body" idx="1"/>
          </p:nvPr>
        </p:nvSpPr>
        <p:spPr>
          <a:xfrm>
            <a:off x="457200" y="1200150"/>
            <a:ext cx="8229600" cy="3725699"/>
          </a:xfrm>
          <a:prstGeom prst="rect">
            <a:avLst/>
          </a:prstGeom>
        </p:spPr>
        <p:txBody>
          <a:bodyPr lIns="91425" tIns="91425" rIns="91425" bIns="91425" anchor="t" anchorCtr="0">
            <a:noAutofit/>
          </a:bodyPr>
          <a:lstStyle/>
          <a:p>
            <a:pPr lvl="0" indent="457200" rtl="0">
              <a:lnSpc>
                <a:spcPct val="150000"/>
              </a:lnSpc>
              <a:spcBef>
                <a:spcPts val="0"/>
              </a:spcBef>
              <a:buNone/>
            </a:pPr>
            <a:r>
              <a:rPr lang="en" sz="2400">
                <a:solidFill>
                  <a:srgbClr val="000000"/>
                </a:solidFill>
              </a:rPr>
              <a:t>Manifest Destiny is defined as the 19th century belief that expanding the United States was inevitable and justified.  The people of the newly created United States believed that the land was theirs for the taking.  People’s belief in Manifest Destiny was demonstrated by the acquisition of Oregon, the Gold Rush of 1849, and the Mexican-American War.</a:t>
            </a:r>
          </a:p>
        </p:txBody>
      </p:sp>
      <p:sp>
        <p:nvSpPr>
          <p:cNvPr id="67" name="Shape 67"/>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a:t>Example #4</a:t>
            </a: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Shape 72"/>
          <p:cNvSpPr txBox="1">
            <a:spLocks noGrp="1"/>
          </p:cNvSpPr>
          <p:nvPr>
            <p:ph type="body" idx="1"/>
          </p:nvPr>
        </p:nvSpPr>
        <p:spPr>
          <a:xfrm>
            <a:off x="457200" y="1200150"/>
            <a:ext cx="8229600" cy="3725699"/>
          </a:xfrm>
          <a:prstGeom prst="rect">
            <a:avLst/>
          </a:prstGeom>
        </p:spPr>
        <p:txBody>
          <a:bodyPr lIns="91425" tIns="91425" rIns="91425" bIns="91425" anchor="t" anchorCtr="0">
            <a:noAutofit/>
          </a:bodyPr>
          <a:lstStyle/>
          <a:p>
            <a:pPr lvl="0" rtl="0">
              <a:spcBef>
                <a:spcPts val="0"/>
              </a:spcBef>
              <a:buClr>
                <a:schemeClr val="dk1"/>
              </a:buClr>
              <a:buSzPct val="45833"/>
              <a:buFont typeface="Arial"/>
              <a:buNone/>
            </a:pPr>
            <a:r>
              <a:rPr lang="en" sz="2400">
                <a:solidFill>
                  <a:schemeClr val="dk1"/>
                </a:solidFill>
              </a:rPr>
              <a:t>A thesis statement informs the reader of the points discussed in the essay and aligns the rest of the paragraphs in the essay. </a:t>
            </a:r>
            <a:r>
              <a:rPr lang="en" sz="2400"/>
              <a:t>A controlling idea presents a clear purpose that is maintained throughout the response.</a:t>
            </a:r>
          </a:p>
          <a:p>
            <a:pPr lvl="0" rtl="0">
              <a:lnSpc>
                <a:spcPct val="115000"/>
              </a:lnSpc>
              <a:spcBef>
                <a:spcPts val="0"/>
              </a:spcBef>
              <a:buClr>
                <a:schemeClr val="dk1"/>
              </a:buClr>
              <a:buFont typeface="Arial"/>
              <a:buNone/>
            </a:pPr>
            <a:endParaRPr sz="3600"/>
          </a:p>
          <a:p>
            <a:pPr lvl="0" rtl="0">
              <a:lnSpc>
                <a:spcPct val="115000"/>
              </a:lnSpc>
              <a:spcBef>
                <a:spcPts val="0"/>
              </a:spcBef>
              <a:buNone/>
            </a:pPr>
            <a:endParaRPr sz="1100">
              <a:solidFill>
                <a:schemeClr val="dk1"/>
              </a:solidFill>
            </a:endParaRPr>
          </a:p>
          <a:p>
            <a:pPr algn="ctr" rtl="0">
              <a:lnSpc>
                <a:spcPct val="115000"/>
              </a:lnSpc>
              <a:spcBef>
                <a:spcPts val="0"/>
              </a:spcBef>
              <a:buNone/>
            </a:pPr>
            <a:r>
              <a:rPr lang="en" sz="1800">
                <a:solidFill>
                  <a:schemeClr val="dk1"/>
                </a:solidFill>
              </a:rPr>
              <a:t>The next set of slides will show us how ideas are </a:t>
            </a:r>
          </a:p>
          <a:p>
            <a:pPr lvl="0" algn="ctr" rtl="0">
              <a:lnSpc>
                <a:spcPct val="115000"/>
              </a:lnSpc>
              <a:spcBef>
                <a:spcPts val="0"/>
              </a:spcBef>
              <a:buNone/>
            </a:pPr>
            <a:r>
              <a:rPr lang="en" sz="1800">
                <a:solidFill>
                  <a:schemeClr val="dk1"/>
                </a:solidFill>
              </a:rPr>
              <a:t>put together to form a thesis statement.</a:t>
            </a:r>
          </a:p>
          <a:p>
            <a:pPr lvl="0" rtl="0">
              <a:lnSpc>
                <a:spcPct val="115000"/>
              </a:lnSpc>
              <a:spcBef>
                <a:spcPts val="0"/>
              </a:spcBef>
              <a:buNone/>
            </a:pPr>
            <a:endParaRPr sz="1100">
              <a:solidFill>
                <a:schemeClr val="dk1"/>
              </a:solidFill>
            </a:endParaRPr>
          </a:p>
          <a:p>
            <a:pPr lvl="0" rtl="0">
              <a:lnSpc>
                <a:spcPct val="115000"/>
              </a:lnSpc>
              <a:spcBef>
                <a:spcPts val="0"/>
              </a:spcBef>
              <a:buNone/>
            </a:pPr>
            <a:endParaRPr sz="1100">
              <a:solidFill>
                <a:schemeClr val="dk1"/>
              </a:solidFill>
            </a:endParaRPr>
          </a:p>
          <a:p>
            <a:pPr lvl="0" rtl="0">
              <a:lnSpc>
                <a:spcPct val="115000"/>
              </a:lnSpc>
              <a:spcBef>
                <a:spcPts val="0"/>
              </a:spcBef>
              <a:buNone/>
            </a:pPr>
            <a:endParaRPr sz="1100">
              <a:solidFill>
                <a:schemeClr val="dk1"/>
              </a:solidFill>
            </a:endParaRPr>
          </a:p>
          <a:p>
            <a:pPr lvl="0">
              <a:lnSpc>
                <a:spcPct val="115000"/>
              </a:lnSpc>
              <a:spcBef>
                <a:spcPts val="0"/>
              </a:spcBef>
              <a:buClr>
                <a:schemeClr val="dk1"/>
              </a:buClr>
              <a:buFont typeface="Arial"/>
              <a:buNone/>
            </a:pPr>
            <a:endParaRPr sz="1100">
              <a:solidFill>
                <a:schemeClr val="dk1"/>
              </a:solidFill>
            </a:endParaRPr>
          </a:p>
        </p:txBody>
      </p:sp>
      <p:sp>
        <p:nvSpPr>
          <p:cNvPr id="73" name="Shape 73"/>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a:spcBef>
                <a:spcPts val="0"/>
              </a:spcBef>
              <a:buNone/>
            </a:pPr>
            <a:r>
              <a:rPr lang="en"/>
              <a:t>Purpose of a Thesis Statement</a:t>
            </a: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Shape 78"/>
          <p:cNvSpPr txBox="1">
            <a:spLocks noGrp="1"/>
          </p:cNvSpPr>
          <p:nvPr>
            <p:ph type="body" idx="1"/>
          </p:nvPr>
        </p:nvSpPr>
        <p:spPr>
          <a:xfrm>
            <a:off x="457200" y="1200150"/>
            <a:ext cx="8229600" cy="3725699"/>
          </a:xfrm>
          <a:prstGeom prst="rect">
            <a:avLst/>
          </a:prstGeom>
        </p:spPr>
        <p:txBody>
          <a:bodyPr lIns="91425" tIns="91425" rIns="91425" bIns="91425" anchor="t" anchorCtr="0">
            <a:noAutofit/>
          </a:bodyPr>
          <a:lstStyle/>
          <a:p>
            <a:pPr rtl="0">
              <a:spcBef>
                <a:spcPts val="0"/>
              </a:spcBef>
              <a:buNone/>
            </a:pPr>
            <a:r>
              <a:rPr lang="en">
                <a:solidFill>
                  <a:srgbClr val="000000"/>
                </a:solidFill>
              </a:rPr>
              <a:t>Sample Thesis:  Some household pets</a:t>
            </a:r>
            <a:r>
              <a:rPr lang="en" sz="2400">
                <a:solidFill>
                  <a:srgbClr val="000000"/>
                </a:solidFill>
              </a:rPr>
              <a:t> </a:t>
            </a:r>
            <a:r>
              <a:rPr lang="en"/>
              <a:t>in America </a:t>
            </a:r>
            <a:r>
              <a:rPr lang="en">
                <a:solidFill>
                  <a:srgbClr val="000000"/>
                </a:solidFill>
              </a:rPr>
              <a:t>are dogs, cats, and ferrets.  </a:t>
            </a:r>
          </a:p>
          <a:p>
            <a:pPr lvl="0" rtl="0">
              <a:spcBef>
                <a:spcPts val="0"/>
              </a:spcBef>
              <a:buNone/>
            </a:pPr>
            <a:endParaRPr/>
          </a:p>
          <a:p>
            <a:pPr lvl="0" rtl="0">
              <a:spcBef>
                <a:spcPts val="0"/>
              </a:spcBef>
              <a:buClr>
                <a:schemeClr val="dk1"/>
              </a:buClr>
              <a:buSzPct val="36666"/>
              <a:buFont typeface="Arial"/>
              <a:buNone/>
            </a:pPr>
            <a:r>
              <a:rPr lang="en"/>
              <a:t>Topic:  Household Pets in America</a:t>
            </a:r>
          </a:p>
          <a:p>
            <a:pPr lvl="0" rtl="0">
              <a:spcBef>
                <a:spcPts val="0"/>
              </a:spcBef>
              <a:buClr>
                <a:schemeClr val="dk1"/>
              </a:buClr>
              <a:buFont typeface="Arial"/>
              <a:buNone/>
            </a:pPr>
            <a:endParaRPr/>
          </a:p>
          <a:p>
            <a:pPr lvl="0">
              <a:spcBef>
                <a:spcPts val="0"/>
              </a:spcBef>
              <a:buClr>
                <a:schemeClr val="dk1"/>
              </a:buClr>
              <a:buSzPct val="36666"/>
              <a:buFont typeface="Arial"/>
              <a:buNone/>
            </a:pPr>
            <a:r>
              <a:rPr lang="en"/>
              <a:t>Subtopics:  dogs, cats, gerbils, ferrets, hamsters</a:t>
            </a:r>
          </a:p>
        </p:txBody>
      </p:sp>
      <p:sp>
        <p:nvSpPr>
          <p:cNvPr id="79" name="Shape 79"/>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a:spcBef>
                <a:spcPts val="0"/>
              </a:spcBef>
              <a:buNone/>
            </a:pPr>
            <a:r>
              <a:rPr lang="en"/>
              <a:t>Example #1</a:t>
            </a:r>
          </a:p>
        </p:txBody>
      </p:sp>
    </p:spTree>
  </p:cSld>
  <p:clrMapOvr>
    <a:masterClrMapping/>
  </p:clrMapOvr>
  <p:transition spd="slow">
    <p:cut/>
  </p:transition>
</p:sld>
</file>

<file path=ppt/theme/theme1.xml><?xml version="1.0" encoding="utf-8"?>
<a:theme xmlns:a="http://schemas.openxmlformats.org/drawingml/2006/main" name="simple-light">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TotalTime>
  <Words>770</Words>
  <Application>Microsoft Office PowerPoint</Application>
  <PresentationFormat>On-screen Show (16:9)</PresentationFormat>
  <Paragraphs>63</Paragraphs>
  <Slides>14</Slides>
  <Notes>14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Arial</vt:lpstr>
      <vt:lpstr>Chewy</vt:lpstr>
      <vt:lpstr>simple-light</vt:lpstr>
      <vt:lpstr>Thesis Statements </vt:lpstr>
      <vt:lpstr>Warm Up       </vt:lpstr>
      <vt:lpstr>Defining a Thesis</vt:lpstr>
      <vt:lpstr>Example #1</vt:lpstr>
      <vt:lpstr>Example #2</vt:lpstr>
      <vt:lpstr>Example #3</vt:lpstr>
      <vt:lpstr>Example #4</vt:lpstr>
      <vt:lpstr>Purpose of a Thesis Statement</vt:lpstr>
      <vt:lpstr>Example #1</vt:lpstr>
      <vt:lpstr>Example #2</vt:lpstr>
      <vt:lpstr>Example #3</vt:lpstr>
      <vt:lpstr>Example #4</vt:lpstr>
      <vt:lpstr>Independent Practice</vt:lpstr>
      <vt:lpstr>Apply What You’ve Learned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Thesis Statements</dc:title>
  <dc:creator>George Johnson</dc:creator>
  <cp:lastModifiedBy>George Johnson</cp:lastModifiedBy>
  <cp:revision>3</cp:revision>
  <dcterms:modified xsi:type="dcterms:W3CDTF">2016-05-31T17:14:40Z</dcterms:modified>
</cp:coreProperties>
</file>