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44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235C8-7E59-8D46-8CBC-72F9B4D5AB1D}" type="datetimeFigureOut">
              <a:rPr lang="en-US" smtClean="0"/>
              <a:t>7/5/2016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FF5F7-4857-F749-A9B0-1A293C17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308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9DCD6-F01F-4A5C-ADBA-7F62E3554B9C}" type="datetimeFigureOut">
              <a:rPr lang="en-US" smtClean="0"/>
              <a:pPr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A974-7948-49B2-A094-3BEE4365F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9DCD6-F01F-4A5C-ADBA-7F62E3554B9C}" type="datetimeFigureOut">
              <a:rPr lang="en-US" smtClean="0"/>
              <a:pPr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A974-7948-49B2-A094-3BEE4365F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9DCD6-F01F-4A5C-ADBA-7F62E3554B9C}" type="datetimeFigureOut">
              <a:rPr lang="en-US" smtClean="0"/>
              <a:pPr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A974-7948-49B2-A094-3BEE4365F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9DCD6-F01F-4A5C-ADBA-7F62E3554B9C}" type="datetimeFigureOut">
              <a:rPr lang="en-US" smtClean="0"/>
              <a:pPr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A974-7948-49B2-A094-3BEE4365F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9DCD6-F01F-4A5C-ADBA-7F62E3554B9C}" type="datetimeFigureOut">
              <a:rPr lang="en-US" smtClean="0"/>
              <a:pPr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A974-7948-49B2-A094-3BEE4365F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9DCD6-F01F-4A5C-ADBA-7F62E3554B9C}" type="datetimeFigureOut">
              <a:rPr lang="en-US" smtClean="0"/>
              <a:pPr/>
              <a:t>7/5/2016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A974-7948-49B2-A094-3BEE4365F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9DCD6-F01F-4A5C-ADBA-7F62E3554B9C}" type="datetimeFigureOut">
              <a:rPr lang="en-US" smtClean="0"/>
              <a:pPr/>
              <a:t>7/5/2016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A974-7948-49B2-A094-3BEE4365F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9DCD6-F01F-4A5C-ADBA-7F62E3554B9C}" type="datetimeFigureOut">
              <a:rPr lang="en-US" smtClean="0"/>
              <a:pPr/>
              <a:t>7/5/2016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A974-7948-49B2-A094-3BEE4365F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9DCD6-F01F-4A5C-ADBA-7F62E3554B9C}" type="datetimeFigureOut">
              <a:rPr lang="en-US" smtClean="0"/>
              <a:pPr/>
              <a:t>7/5/2016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A974-7948-49B2-A094-3BEE4365F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9DCD6-F01F-4A5C-ADBA-7F62E3554B9C}" type="datetimeFigureOut">
              <a:rPr lang="en-US" smtClean="0"/>
              <a:pPr/>
              <a:t>7/5/2016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A974-7948-49B2-A094-3BEE4365F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9DCD6-F01F-4A5C-ADBA-7F62E3554B9C}" type="datetimeFigureOut">
              <a:rPr lang="en-US" smtClean="0"/>
              <a:pPr/>
              <a:t>7/5/2016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A974-7948-49B2-A094-3BEE4365F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9DCD6-F01F-4A5C-ADBA-7F62E3554B9C}" type="datetimeFigureOut">
              <a:rPr lang="en-US" smtClean="0"/>
              <a:pPr/>
              <a:t>7/5/2016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BA974-7948-49B2-A094-3BEE4365F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1390" y="1"/>
            <a:ext cx="9185390" cy="722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2057399"/>
          </a:xfrm>
        </p:spPr>
        <p:txBody>
          <a:bodyPr/>
          <a:lstStyle/>
          <a:p>
            <a:r>
              <a:rPr lang="en-US" dirty="0">
                <a:latin typeface="Comic Sans MS" pitchFamily="66" charset="0"/>
              </a:rPr>
              <a:t>How to take Notes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1676400"/>
          </a:xfrm>
        </p:spPr>
        <p:txBody>
          <a:bodyPr/>
          <a:lstStyle/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And actually be able to study from them!</a:t>
            </a: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Cornell Notes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1390" y="1"/>
            <a:ext cx="9185390" cy="722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76400"/>
          </a:xfrm>
        </p:spPr>
        <p:txBody>
          <a:bodyPr>
            <a:normAutofit/>
          </a:bodyPr>
          <a:lstStyle/>
          <a:p>
            <a:r>
              <a:rPr lang="en-US" dirty="0">
                <a:latin typeface="Comic Sans MS" pitchFamily="66" charset="0"/>
              </a:rPr>
              <a:t>Strategy No. 1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Cornell Notes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219200" y="1905000"/>
            <a:ext cx="7467600" cy="4221163"/>
          </a:xfrm>
        </p:spPr>
        <p:txBody>
          <a:bodyPr/>
          <a:lstStyle/>
          <a:p>
            <a:r>
              <a:rPr lang="en-US" dirty="0"/>
              <a:t>What it is – a way to take more organized notes</a:t>
            </a:r>
          </a:p>
          <a:p>
            <a:r>
              <a:rPr lang="en-US" dirty="0"/>
              <a:t>What you will need – lined notebook paper (and something to write with of course!)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1390" y="1"/>
            <a:ext cx="9185390" cy="722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295400"/>
          </a:xfrm>
        </p:spPr>
        <p:txBody>
          <a:bodyPr/>
          <a:lstStyle/>
          <a:p>
            <a:r>
              <a:rPr lang="en-US" dirty="0">
                <a:latin typeface="Comic Sans MS" pitchFamily="66" charset="0"/>
              </a:rPr>
              <a:t>Cornell notes: How it works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211763"/>
          </a:xfrm>
        </p:spPr>
        <p:txBody>
          <a:bodyPr/>
          <a:lstStyle/>
          <a:p>
            <a:r>
              <a:rPr lang="en-US" dirty="0"/>
              <a:t>Put the subject and date at the top of your paper (and each page thereafter), then</a:t>
            </a:r>
          </a:p>
          <a:p>
            <a:r>
              <a:rPr lang="en-US" dirty="0"/>
              <a:t>Divide your paper into three sections, like this:</a:t>
            </a:r>
          </a:p>
          <a:p>
            <a:endParaRPr lang="en-US" dirty="0"/>
          </a:p>
        </p:txBody>
      </p:sp>
      <p:pic>
        <p:nvPicPr>
          <p:cNvPr id="6145" name="Picture 1" descr="A piece of paper divided into section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2590800"/>
            <a:ext cx="3412958" cy="4323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A page showing the key points and the notes in the middle sections of the page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600200"/>
            <a:ext cx="3669630" cy="46482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itchFamily="66" charset="0"/>
              </a:rPr>
              <a:t>Cornell notes: How it works – 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Taking notes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44958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large box to the right is for writing notes, either from the lecture or as you read.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Skip a line between main ideas and topics.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Don't use complete sentences, and don’t try to copy down every word from the text or the lecture. Use abbreviations, whenever possible. Develop a shorthand of your own, such as using "&amp;" for the word </a:t>
            </a:r>
            <a:r>
              <a:rPr lang="en-US" i="1" dirty="0"/>
              <a:t>"and“, w/ for with, b/c for because, and so on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Product Image - click to enlar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1295400"/>
            <a:ext cx="4267198" cy="5205984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 rot="5400000">
            <a:off x="4533900" y="3238500"/>
            <a:ext cx="297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105400" y="1752600"/>
            <a:ext cx="3276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800600" y="4800600"/>
            <a:ext cx="3657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096000" y="1981200"/>
            <a:ext cx="2209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Yada</a:t>
            </a:r>
            <a:r>
              <a:rPr lang="en-US" dirty="0"/>
              <a:t>, </a:t>
            </a:r>
            <a:r>
              <a:rPr lang="en-US" dirty="0" err="1"/>
              <a:t>yada</a:t>
            </a:r>
            <a:r>
              <a:rPr lang="en-US" dirty="0"/>
              <a:t>, </a:t>
            </a:r>
            <a:r>
              <a:rPr lang="en-US" dirty="0" err="1"/>
              <a:t>yada</a:t>
            </a:r>
            <a:r>
              <a:rPr lang="en-US" dirty="0"/>
              <a:t>, YADA</a:t>
            </a:r>
          </a:p>
          <a:p>
            <a:r>
              <a:rPr lang="en-US" dirty="0" err="1"/>
              <a:t>Yada</a:t>
            </a:r>
            <a:r>
              <a:rPr lang="en-US" dirty="0"/>
              <a:t> </a:t>
            </a:r>
            <a:r>
              <a:rPr lang="en-US" dirty="0" err="1"/>
              <a:t>YADA</a:t>
            </a:r>
            <a:endParaRPr lang="en-US" dirty="0"/>
          </a:p>
          <a:p>
            <a:r>
              <a:rPr lang="en-US" dirty="0" err="1"/>
              <a:t>Yada</a:t>
            </a:r>
            <a:r>
              <a:rPr lang="en-US" dirty="0"/>
              <a:t>, </a:t>
            </a:r>
            <a:r>
              <a:rPr lang="en-US" dirty="0" err="1"/>
              <a:t>yada</a:t>
            </a:r>
            <a:endParaRPr lang="en-US" dirty="0"/>
          </a:p>
          <a:p>
            <a:r>
              <a:rPr lang="en-US" dirty="0"/>
              <a:t>YADA, </a:t>
            </a:r>
            <a:r>
              <a:rPr lang="en-US" dirty="0" err="1"/>
              <a:t>yada</a:t>
            </a:r>
            <a:r>
              <a:rPr lang="en-US" dirty="0"/>
              <a:t>, </a:t>
            </a:r>
            <a:r>
              <a:rPr lang="en-US" dirty="0" err="1"/>
              <a:t>yada</a:t>
            </a:r>
            <a:r>
              <a:rPr lang="en-US" dirty="0"/>
              <a:t>, </a:t>
            </a:r>
            <a:r>
              <a:rPr lang="en-US" dirty="0" err="1"/>
              <a:t>yada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 flipH="1">
            <a:off x="5061531" y="2209800"/>
            <a:ext cx="958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YADA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57800" y="3276600"/>
            <a:ext cx="68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YADA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81600" y="50292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YADA – </a:t>
            </a:r>
          </a:p>
          <a:p>
            <a:r>
              <a:rPr lang="en-US" dirty="0"/>
              <a:t>YADA -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95800" y="1371600"/>
            <a:ext cx="4694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Course name, source (lecture, text), date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274638"/>
            <a:ext cx="8915400" cy="868362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omic Sans MS" pitchFamily="66" charset="0"/>
              </a:rPr>
              <a:t>Cornell Notes: Using your notes to study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r>
              <a:rPr lang="en-US" dirty="0">
                <a:latin typeface="Comic Sans MS" pitchFamily="66" charset="0"/>
              </a:rPr>
              <a:t>Review notes as soon as possible after class!</a:t>
            </a:r>
          </a:p>
          <a:p>
            <a:r>
              <a:rPr lang="en-US" dirty="0">
                <a:latin typeface="Comic Sans MS" pitchFamily="66" charset="0"/>
              </a:rPr>
              <a:t>Pull out main ideas and put them in the left column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81600" y="2667000"/>
            <a:ext cx="68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YADA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3657600" y="3429000"/>
            <a:ext cx="1447800" cy="6096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Product Image - click to enlar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1295400"/>
            <a:ext cx="4267198" cy="5205984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 rot="5400000">
            <a:off x="4533900" y="3238500"/>
            <a:ext cx="297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105400" y="1752600"/>
            <a:ext cx="3276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800600" y="4800600"/>
            <a:ext cx="3657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096000" y="1981200"/>
            <a:ext cx="2209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Yada</a:t>
            </a:r>
            <a:r>
              <a:rPr lang="en-US" dirty="0"/>
              <a:t>, </a:t>
            </a:r>
            <a:r>
              <a:rPr lang="en-US" dirty="0" err="1"/>
              <a:t>yada</a:t>
            </a:r>
            <a:r>
              <a:rPr lang="en-US" dirty="0"/>
              <a:t>, </a:t>
            </a:r>
            <a:r>
              <a:rPr lang="en-US" dirty="0" err="1"/>
              <a:t>yada</a:t>
            </a:r>
            <a:r>
              <a:rPr lang="en-US" dirty="0"/>
              <a:t>, YADA</a:t>
            </a:r>
          </a:p>
          <a:p>
            <a:r>
              <a:rPr lang="en-US" dirty="0" err="1"/>
              <a:t>Yada</a:t>
            </a:r>
            <a:r>
              <a:rPr lang="en-US" dirty="0"/>
              <a:t> </a:t>
            </a:r>
            <a:r>
              <a:rPr lang="en-US" dirty="0" err="1"/>
              <a:t>YADA</a:t>
            </a:r>
            <a:endParaRPr lang="en-US" dirty="0"/>
          </a:p>
          <a:p>
            <a:r>
              <a:rPr lang="en-US" dirty="0" err="1"/>
              <a:t>Yada</a:t>
            </a:r>
            <a:r>
              <a:rPr lang="en-US" dirty="0"/>
              <a:t>, </a:t>
            </a:r>
            <a:r>
              <a:rPr lang="en-US" dirty="0" err="1"/>
              <a:t>yada</a:t>
            </a:r>
            <a:endParaRPr lang="en-US" dirty="0"/>
          </a:p>
          <a:p>
            <a:r>
              <a:rPr lang="en-US" dirty="0"/>
              <a:t>YADA, </a:t>
            </a:r>
            <a:r>
              <a:rPr lang="en-US" dirty="0" err="1"/>
              <a:t>yada</a:t>
            </a:r>
            <a:r>
              <a:rPr lang="en-US" dirty="0"/>
              <a:t>, </a:t>
            </a:r>
            <a:r>
              <a:rPr lang="en-US" dirty="0" err="1"/>
              <a:t>yada</a:t>
            </a:r>
            <a:r>
              <a:rPr lang="en-US" dirty="0"/>
              <a:t>, </a:t>
            </a:r>
            <a:r>
              <a:rPr lang="en-US" dirty="0" err="1"/>
              <a:t>yada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 flipH="1">
            <a:off x="5061531" y="2209800"/>
            <a:ext cx="958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YADA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57800" y="3276600"/>
            <a:ext cx="68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YADA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81600" y="50292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YADA – </a:t>
            </a:r>
          </a:p>
          <a:p>
            <a:r>
              <a:rPr lang="en-US" dirty="0"/>
              <a:t>YADA -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95800" y="1371600"/>
            <a:ext cx="4694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Course name, source (lecture, text), date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274638"/>
            <a:ext cx="8915400" cy="868362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omic Sans MS" pitchFamily="66" charset="0"/>
              </a:rPr>
              <a:t>Cornell Notes: Using your notes to study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>
          <a:xfrm>
            <a:off x="457200" y="4267200"/>
            <a:ext cx="3810000" cy="1858963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Comic Sans MS" pitchFamily="66" charset="0"/>
              </a:rPr>
              <a:t>Write a summary of the main ideas in the bottom section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81600" y="2667000"/>
            <a:ext cx="68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YADA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2819400" y="5562600"/>
            <a:ext cx="2286000" cy="228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019800" y="51816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/>
              <a:t>Yada</a:t>
            </a:r>
            <a:r>
              <a:rPr lang="en-US" i="1" dirty="0"/>
              <a:t> </a:t>
            </a:r>
            <a:r>
              <a:rPr lang="en-US" i="1" dirty="0" err="1"/>
              <a:t>yada</a:t>
            </a:r>
            <a:r>
              <a:rPr lang="en-US" i="1" dirty="0"/>
              <a:t> </a:t>
            </a:r>
            <a:r>
              <a:rPr lang="en-US" i="1" dirty="0" err="1"/>
              <a:t>yada</a:t>
            </a:r>
            <a:r>
              <a:rPr lang="en-US" i="1" dirty="0"/>
              <a:t> </a:t>
            </a:r>
            <a:r>
              <a:rPr lang="en-US" i="1" dirty="0" err="1"/>
              <a:t>yada</a:t>
            </a:r>
            <a:r>
              <a:rPr lang="en-US" i="1" dirty="0"/>
              <a:t> </a:t>
            </a:r>
            <a:r>
              <a:rPr lang="en-US" i="1" dirty="0" err="1"/>
              <a:t>yada</a:t>
            </a:r>
            <a:r>
              <a:rPr lang="en-US" i="1" dirty="0"/>
              <a:t> </a:t>
            </a:r>
            <a:r>
              <a:rPr lang="en-US" i="1" dirty="0" err="1"/>
              <a:t>yada</a:t>
            </a:r>
            <a:r>
              <a:rPr lang="en-US" i="1" dirty="0"/>
              <a:t> </a:t>
            </a:r>
            <a:r>
              <a:rPr lang="en-US" i="1" dirty="0" err="1"/>
              <a:t>yada</a:t>
            </a:r>
            <a:r>
              <a:rPr lang="en-US" i="1" dirty="0"/>
              <a:t> </a:t>
            </a:r>
            <a:r>
              <a:rPr lang="en-US" i="1" dirty="0" err="1"/>
              <a:t>yada</a:t>
            </a:r>
            <a:r>
              <a:rPr lang="en-US" i="1" dirty="0"/>
              <a:t> </a:t>
            </a:r>
            <a:r>
              <a:rPr lang="en-US" i="1" dirty="0" err="1"/>
              <a:t>yada</a:t>
            </a:r>
            <a:endParaRPr lang="en-US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1390" y="1"/>
            <a:ext cx="9185390" cy="722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43000" y="0"/>
            <a:ext cx="7543800" cy="1417638"/>
          </a:xfrm>
        </p:spPr>
        <p:txBody>
          <a:bodyPr/>
          <a:lstStyle/>
          <a:p>
            <a:r>
              <a:rPr lang="en-US" dirty="0"/>
              <a:t>Notebook: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43000" y="1447800"/>
            <a:ext cx="7391400" cy="4267200"/>
          </a:xfrm>
        </p:spPr>
        <p:txBody>
          <a:bodyPr/>
          <a:lstStyle/>
          <a:p>
            <a:r>
              <a:rPr lang="en-US" dirty="0"/>
              <a:t>Look in your workbook on page ______ which has already been divided for you.</a:t>
            </a:r>
          </a:p>
          <a:p>
            <a:r>
              <a:rPr lang="en-US" dirty="0"/>
              <a:t>Read the assigned text, taking notes on the using this method</a:t>
            </a:r>
          </a:p>
          <a:p>
            <a:r>
              <a:rPr lang="en-US" dirty="0"/>
              <a:t>Your teacher may ask you </a:t>
            </a:r>
            <a:r>
              <a:rPr lang="en-US"/>
              <a:t>to share your notes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1390" y="1"/>
            <a:ext cx="9185390" cy="722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r>
              <a:rPr lang="en-US" dirty="0"/>
              <a:t>Using a Laptop? No problem. . .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43000" y="1981200"/>
            <a:ext cx="7543800" cy="4144963"/>
          </a:xfrm>
        </p:spPr>
        <p:txBody>
          <a:bodyPr/>
          <a:lstStyle/>
          <a:p>
            <a:r>
              <a:rPr lang="en-US" b="1" dirty="0"/>
              <a:t>Cornell Notes </a:t>
            </a:r>
            <a:r>
              <a:rPr lang="en-US" dirty="0"/>
              <a:t>– make yourself a template using the ‘tables’ feature and mark off the lines for each page using the line in the appropriate feature on your toolbar, just as you would on a sheet of notebook paper. Type your notes in the boxes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1390" y="1"/>
            <a:ext cx="9185390" cy="722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/>
              <a:t>Sources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43000" y="1981200"/>
            <a:ext cx="7543800" cy="4144963"/>
          </a:xfrm>
        </p:spPr>
        <p:txBody>
          <a:bodyPr/>
          <a:lstStyle/>
          <a:p>
            <a:r>
              <a:rPr lang="en-US" dirty="0"/>
              <a:t>The Learning Toolbox, James Madison University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340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Comic Sans MS</vt:lpstr>
      <vt:lpstr>Office Theme</vt:lpstr>
      <vt:lpstr>How to take Notes</vt:lpstr>
      <vt:lpstr>Strategy No. 1 Cornell Notes</vt:lpstr>
      <vt:lpstr>Cornell notes: How it works</vt:lpstr>
      <vt:lpstr>Cornell notes: How it works –  Taking notes</vt:lpstr>
      <vt:lpstr>Cornell Notes: Using your notes to study</vt:lpstr>
      <vt:lpstr>Cornell Notes: Using your notes to study</vt:lpstr>
      <vt:lpstr>Notebook:</vt:lpstr>
      <vt:lpstr>Using a Laptop? No problem. . . </vt:lpstr>
      <vt:lpstr>Sources</vt:lpstr>
    </vt:vector>
  </TitlesOfParts>
  <Company>Forsyth County School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take Notes</dc:title>
  <dc:creator>jbarger</dc:creator>
  <cp:lastModifiedBy>Diane Patterson</cp:lastModifiedBy>
  <cp:revision>2</cp:revision>
  <cp:lastPrinted>2013-09-10T15:08:39Z</cp:lastPrinted>
  <dcterms:created xsi:type="dcterms:W3CDTF">2012-09-14T16:54:01Z</dcterms:created>
  <dcterms:modified xsi:type="dcterms:W3CDTF">2016-07-05T21:18:23Z</dcterms:modified>
</cp:coreProperties>
</file>