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365" r:id="rId5"/>
    <p:sldId id="367" r:id="rId6"/>
    <p:sldId id="364" r:id="rId7"/>
    <p:sldId id="371" r:id="rId8"/>
    <p:sldId id="368" r:id="rId9"/>
    <p:sldId id="378" r:id="rId10"/>
    <p:sldId id="370" r:id="rId11"/>
    <p:sldId id="377" r:id="rId12"/>
    <p:sldId id="379" r:id="rId13"/>
    <p:sldId id="3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587" autoAdjust="0"/>
  </p:normalViewPr>
  <p:slideViewPr>
    <p:cSldViewPr showGuides="1">
      <p:cViewPr varScale="1">
        <p:scale>
          <a:sx n="63" d="100"/>
          <a:sy n="63" d="100"/>
        </p:scale>
        <p:origin x="55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14634"/>
    </p:cViewPr>
  </p:sorterViewPr>
  <p:notesViewPr>
    <p:cSldViewPr>
      <p:cViewPr>
        <p:scale>
          <a:sx n="100" d="100"/>
          <a:sy n="100" d="100"/>
        </p:scale>
        <p:origin x="-1500" y="17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3EA217-EB58-41D7-88B2-BBF952E3DCFC}" type="doc">
      <dgm:prSet loTypeId="urn:microsoft.com/office/officeart/2005/8/layout/cycle4#1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F1F148-5CAA-4733-9824-591386ADA4A9}">
      <dgm:prSet phldrT="[Text]" custT="1"/>
      <dgm:spPr/>
      <dgm:t>
        <a:bodyPr/>
        <a:lstStyle/>
        <a:p>
          <a:r>
            <a:rPr lang="en-US" sz="1800" dirty="0"/>
            <a:t>Conceptual Frameworks</a:t>
          </a:r>
        </a:p>
      </dgm:t>
    </dgm:pt>
    <dgm:pt modelId="{17D39675-B34B-4DAD-AC10-E48C0843A8B1}" type="parTrans" cxnId="{F26802CF-251E-47F1-A891-B519B5D4DC31}">
      <dgm:prSet/>
      <dgm:spPr/>
      <dgm:t>
        <a:bodyPr/>
        <a:lstStyle/>
        <a:p>
          <a:endParaRPr lang="en-US" sz="2000"/>
        </a:p>
      </dgm:t>
    </dgm:pt>
    <dgm:pt modelId="{36652464-229E-4A27-8A36-838AA454942E}" type="sibTrans" cxnId="{F26802CF-251E-47F1-A891-B519B5D4DC31}">
      <dgm:prSet/>
      <dgm:spPr/>
      <dgm:t>
        <a:bodyPr/>
        <a:lstStyle/>
        <a:p>
          <a:endParaRPr lang="en-US" sz="2000"/>
        </a:p>
      </dgm:t>
    </dgm:pt>
    <dgm:pt modelId="{54D61D11-49BD-4F85-BCCC-D70E58DB0F6B}">
      <dgm:prSet phldrT="[Text]" custT="1"/>
      <dgm:spPr/>
      <dgm:t>
        <a:bodyPr anchor="t" anchorCtr="0"/>
        <a:lstStyle/>
        <a:p>
          <a:r>
            <a:rPr lang="en-US" sz="1600" dirty="0"/>
            <a:t>Danielson, Marzano  or Hattie </a:t>
          </a:r>
        </a:p>
      </dgm:t>
    </dgm:pt>
    <dgm:pt modelId="{2E739C4E-3776-4119-AB7E-39D2752AB435}" type="parTrans" cxnId="{B80A6B65-6ADB-4EC1-AF91-EEBC6895755A}">
      <dgm:prSet/>
      <dgm:spPr/>
      <dgm:t>
        <a:bodyPr/>
        <a:lstStyle/>
        <a:p>
          <a:endParaRPr lang="en-US" sz="2000"/>
        </a:p>
      </dgm:t>
    </dgm:pt>
    <dgm:pt modelId="{46A2B803-3998-4699-A33E-D6BD086115C2}" type="sibTrans" cxnId="{B80A6B65-6ADB-4EC1-AF91-EEBC6895755A}">
      <dgm:prSet/>
      <dgm:spPr/>
      <dgm:t>
        <a:bodyPr/>
        <a:lstStyle/>
        <a:p>
          <a:endParaRPr lang="en-US" sz="2000"/>
        </a:p>
      </dgm:t>
    </dgm:pt>
    <dgm:pt modelId="{5F50F28E-E213-4477-B12F-121BE20E5F18}">
      <dgm:prSet phldrT="[Text]" custT="1"/>
      <dgm:spPr/>
      <dgm:t>
        <a:bodyPr/>
        <a:lstStyle/>
        <a:p>
          <a:r>
            <a:rPr lang="en-US" sz="1800" dirty="0"/>
            <a:t>Protocols and templates</a:t>
          </a:r>
        </a:p>
      </dgm:t>
    </dgm:pt>
    <dgm:pt modelId="{AA21D130-5655-49E8-ABFB-8850155E7281}" type="parTrans" cxnId="{D8C89C9F-F682-43F9-9DE6-BDB10004EFE7}">
      <dgm:prSet/>
      <dgm:spPr/>
      <dgm:t>
        <a:bodyPr/>
        <a:lstStyle/>
        <a:p>
          <a:endParaRPr lang="en-US" sz="2000"/>
        </a:p>
      </dgm:t>
    </dgm:pt>
    <dgm:pt modelId="{7C37813E-CA9D-4F7F-B771-C8A9807C752F}" type="sibTrans" cxnId="{D8C89C9F-F682-43F9-9DE6-BDB10004EFE7}">
      <dgm:prSet/>
      <dgm:spPr/>
      <dgm:t>
        <a:bodyPr/>
        <a:lstStyle/>
        <a:p>
          <a:endParaRPr lang="en-US" sz="2000"/>
        </a:p>
      </dgm:t>
    </dgm:pt>
    <dgm:pt modelId="{A9224F17-09E2-4775-BC92-F573778A815A}">
      <dgm:prSet phldrT="[Text]" custT="1"/>
      <dgm:spPr/>
      <dgm:t>
        <a:bodyPr/>
        <a:lstStyle/>
        <a:p>
          <a:r>
            <a:rPr lang="en-US" sz="1600" dirty="0"/>
            <a:t>How to plan units and lessons </a:t>
          </a:r>
        </a:p>
      </dgm:t>
    </dgm:pt>
    <dgm:pt modelId="{78FD1927-C4E2-4EC2-AF49-3DE47A36A1FB}" type="parTrans" cxnId="{8F3704AE-D415-4912-A9C5-DB393E7982F7}">
      <dgm:prSet/>
      <dgm:spPr/>
      <dgm:t>
        <a:bodyPr/>
        <a:lstStyle/>
        <a:p>
          <a:endParaRPr lang="en-US" sz="2000"/>
        </a:p>
      </dgm:t>
    </dgm:pt>
    <dgm:pt modelId="{282D46C1-5597-44C9-AFFD-D7BF4204DC9A}" type="sibTrans" cxnId="{8F3704AE-D415-4912-A9C5-DB393E7982F7}">
      <dgm:prSet/>
      <dgm:spPr/>
      <dgm:t>
        <a:bodyPr/>
        <a:lstStyle/>
        <a:p>
          <a:endParaRPr lang="en-US" sz="2000"/>
        </a:p>
      </dgm:t>
    </dgm:pt>
    <dgm:pt modelId="{CB8FFC1E-B6C4-4BB4-AA08-DF5CD9D799D4}">
      <dgm:prSet phldrT="[Text]" custT="1"/>
      <dgm:spPr/>
      <dgm:t>
        <a:bodyPr/>
        <a:lstStyle/>
        <a:p>
          <a:r>
            <a:rPr lang="en-US" sz="1800" dirty="0"/>
            <a:t>Standards-aligned curricula</a:t>
          </a:r>
        </a:p>
      </dgm:t>
    </dgm:pt>
    <dgm:pt modelId="{EA9B23C0-7EB1-4299-AB2D-D57EF557E14C}" type="parTrans" cxnId="{B76C6A1F-D89B-4CB4-807B-FCB686E8D2B8}">
      <dgm:prSet/>
      <dgm:spPr/>
      <dgm:t>
        <a:bodyPr/>
        <a:lstStyle/>
        <a:p>
          <a:endParaRPr lang="en-US" sz="2000"/>
        </a:p>
      </dgm:t>
    </dgm:pt>
    <dgm:pt modelId="{17B0AFDA-329B-46AA-B80B-7C2A3FEC2020}" type="sibTrans" cxnId="{B76C6A1F-D89B-4CB4-807B-FCB686E8D2B8}">
      <dgm:prSet/>
      <dgm:spPr/>
      <dgm:t>
        <a:bodyPr/>
        <a:lstStyle/>
        <a:p>
          <a:endParaRPr lang="en-US" sz="2000"/>
        </a:p>
      </dgm:t>
    </dgm:pt>
    <dgm:pt modelId="{D9AA4CA5-0524-466F-9113-1AA8A00B69F6}">
      <dgm:prSet phldrT="[Text]" custT="1"/>
      <dgm:spPr/>
      <dgm:t>
        <a:bodyPr anchor="t"/>
        <a:lstStyle/>
        <a:p>
          <a:pPr>
            <a:buNone/>
          </a:pPr>
          <a:r>
            <a:rPr lang="en-US" sz="1600" dirty="0"/>
            <a:t>State guidelines</a:t>
          </a:r>
        </a:p>
      </dgm:t>
    </dgm:pt>
    <dgm:pt modelId="{4712F71F-BC3B-4351-AD50-FFFD2E31554A}" type="parTrans" cxnId="{DDF0DBA3-A66D-417B-AA30-9298E32F9B5D}">
      <dgm:prSet/>
      <dgm:spPr/>
      <dgm:t>
        <a:bodyPr/>
        <a:lstStyle/>
        <a:p>
          <a:endParaRPr lang="en-US" sz="2000"/>
        </a:p>
      </dgm:t>
    </dgm:pt>
    <dgm:pt modelId="{6CF0073A-0369-4030-AF59-FA402F59C483}" type="sibTrans" cxnId="{DDF0DBA3-A66D-417B-AA30-9298E32F9B5D}">
      <dgm:prSet/>
      <dgm:spPr/>
      <dgm:t>
        <a:bodyPr/>
        <a:lstStyle/>
        <a:p>
          <a:endParaRPr lang="en-US" sz="2000"/>
        </a:p>
      </dgm:t>
    </dgm:pt>
    <dgm:pt modelId="{0CD71318-82F5-47E9-ACC2-90CAD0B4A10A}">
      <dgm:prSet phldrT="[Text]" custT="1"/>
      <dgm:spPr/>
      <dgm:t>
        <a:bodyPr/>
        <a:lstStyle/>
        <a:p>
          <a:r>
            <a:rPr lang="en-US" sz="1800" dirty="0"/>
            <a:t>Opportunities to  create products with experts and peers</a:t>
          </a:r>
        </a:p>
      </dgm:t>
    </dgm:pt>
    <dgm:pt modelId="{0ACBD899-FC4F-4EB9-B908-EB9D73B36A69}" type="parTrans" cxnId="{426D328C-84A2-442E-AA1E-EBA5E1B2377E}">
      <dgm:prSet/>
      <dgm:spPr/>
      <dgm:t>
        <a:bodyPr/>
        <a:lstStyle/>
        <a:p>
          <a:endParaRPr lang="en-US" sz="2000"/>
        </a:p>
      </dgm:t>
    </dgm:pt>
    <dgm:pt modelId="{2875251A-25A5-44D6-A4AB-2A340BDBB7CD}" type="sibTrans" cxnId="{426D328C-84A2-442E-AA1E-EBA5E1B2377E}">
      <dgm:prSet/>
      <dgm:spPr/>
      <dgm:t>
        <a:bodyPr/>
        <a:lstStyle/>
        <a:p>
          <a:endParaRPr lang="en-US" sz="2000"/>
        </a:p>
      </dgm:t>
    </dgm:pt>
    <dgm:pt modelId="{4260E9E4-544B-46A9-9A48-DAA65FB72F9A}">
      <dgm:prSet phldrT="[Text]" custT="1"/>
      <dgm:spPr/>
      <dgm:t>
        <a:bodyPr anchor="b"/>
        <a:lstStyle/>
        <a:p>
          <a:r>
            <a:rPr lang="en-US" sz="1600" dirty="0"/>
            <a:t>Collaborative planning</a:t>
          </a:r>
        </a:p>
      </dgm:t>
    </dgm:pt>
    <dgm:pt modelId="{4EF29CFB-6EFE-4342-80D3-644F52F62242}" type="parTrans" cxnId="{EFA57F66-86AF-4057-BDFB-99997BA6AFF2}">
      <dgm:prSet/>
      <dgm:spPr/>
      <dgm:t>
        <a:bodyPr/>
        <a:lstStyle/>
        <a:p>
          <a:endParaRPr lang="en-US" sz="2000"/>
        </a:p>
      </dgm:t>
    </dgm:pt>
    <dgm:pt modelId="{2311AF77-B5EA-4BA3-81CA-95AEB3F1CED8}" type="sibTrans" cxnId="{EFA57F66-86AF-4057-BDFB-99997BA6AFF2}">
      <dgm:prSet/>
      <dgm:spPr/>
      <dgm:t>
        <a:bodyPr/>
        <a:lstStyle/>
        <a:p>
          <a:endParaRPr lang="en-US" sz="2000"/>
        </a:p>
      </dgm:t>
    </dgm:pt>
    <dgm:pt modelId="{22BC14D7-670E-44EF-BAD9-AF70213F6C8D}">
      <dgm:prSet phldrT="[Text]" custT="1"/>
      <dgm:spPr/>
      <dgm:t>
        <a:bodyPr anchor="b"/>
        <a:lstStyle/>
        <a:p>
          <a:r>
            <a:rPr lang="en-US" sz="1600" dirty="0"/>
            <a:t>Lesson Study</a:t>
          </a:r>
        </a:p>
      </dgm:t>
    </dgm:pt>
    <dgm:pt modelId="{6ECF1F98-AFEA-48CC-A133-8DADD8CD246F}" type="parTrans" cxnId="{D6A98D0E-4BF3-478B-B81C-05B9FC01418B}">
      <dgm:prSet/>
      <dgm:spPr/>
      <dgm:t>
        <a:bodyPr/>
        <a:lstStyle/>
        <a:p>
          <a:endParaRPr lang="en-US" sz="2000"/>
        </a:p>
      </dgm:t>
    </dgm:pt>
    <dgm:pt modelId="{8577A558-4CE1-44A2-839A-A602E645D2A1}" type="sibTrans" cxnId="{D6A98D0E-4BF3-478B-B81C-05B9FC01418B}">
      <dgm:prSet/>
      <dgm:spPr/>
      <dgm:t>
        <a:bodyPr/>
        <a:lstStyle/>
        <a:p>
          <a:endParaRPr lang="en-US" sz="2000"/>
        </a:p>
      </dgm:t>
    </dgm:pt>
    <dgm:pt modelId="{8C543233-DA3A-4628-8EEA-D409093B5E33}">
      <dgm:prSet phldrT="[Text]" custT="1"/>
      <dgm:spPr/>
      <dgm:t>
        <a:bodyPr anchor="t"/>
        <a:lstStyle/>
        <a:p>
          <a:r>
            <a:rPr lang="en-US" sz="1600" dirty="0"/>
            <a:t>District guides/maps</a:t>
          </a:r>
        </a:p>
      </dgm:t>
    </dgm:pt>
    <dgm:pt modelId="{5D66788D-4111-49C7-BFC0-B091A6DF0CF8}" type="parTrans" cxnId="{9CAC2709-DB1E-4797-9525-CE0843A26168}">
      <dgm:prSet/>
      <dgm:spPr/>
      <dgm:t>
        <a:bodyPr/>
        <a:lstStyle/>
        <a:p>
          <a:endParaRPr lang="en-US" sz="2000"/>
        </a:p>
      </dgm:t>
    </dgm:pt>
    <dgm:pt modelId="{2B520D46-5FC2-48C2-A73E-AE152BE5F5EB}" type="sibTrans" cxnId="{9CAC2709-DB1E-4797-9525-CE0843A26168}">
      <dgm:prSet/>
      <dgm:spPr/>
      <dgm:t>
        <a:bodyPr/>
        <a:lstStyle/>
        <a:p>
          <a:endParaRPr lang="en-US" sz="2000"/>
        </a:p>
      </dgm:t>
    </dgm:pt>
    <dgm:pt modelId="{C5A60E36-1855-4F24-BDFC-1A994C049613}">
      <dgm:prSet phldrT="[Text]" custT="1"/>
      <dgm:spPr/>
      <dgm:t>
        <a:bodyPr anchor="t"/>
        <a:lstStyle/>
        <a:p>
          <a:r>
            <a:rPr lang="en-US" sz="1600" dirty="0"/>
            <a:t>Textbooks and trade products</a:t>
          </a:r>
        </a:p>
      </dgm:t>
    </dgm:pt>
    <dgm:pt modelId="{B88F5E4C-FA7E-421A-BC2F-E803AF03D16E}" type="parTrans" cxnId="{9CD34133-3097-4339-8FB5-0CF5743DEA89}">
      <dgm:prSet/>
      <dgm:spPr/>
      <dgm:t>
        <a:bodyPr/>
        <a:lstStyle/>
        <a:p>
          <a:endParaRPr lang="en-US" sz="2000"/>
        </a:p>
      </dgm:t>
    </dgm:pt>
    <dgm:pt modelId="{CE61DD97-70A3-4718-BD48-7CAA14C07B26}" type="sibTrans" cxnId="{9CD34133-3097-4339-8FB5-0CF5743DEA89}">
      <dgm:prSet/>
      <dgm:spPr/>
      <dgm:t>
        <a:bodyPr/>
        <a:lstStyle/>
        <a:p>
          <a:endParaRPr lang="en-US" sz="2000"/>
        </a:p>
      </dgm:t>
    </dgm:pt>
    <dgm:pt modelId="{CAD32533-4616-4254-A9AC-2CCB94498BD1}">
      <dgm:prSet phldrT="[Text]" custT="1"/>
      <dgm:spPr/>
      <dgm:t>
        <a:bodyPr anchor="b"/>
        <a:lstStyle/>
        <a:p>
          <a:r>
            <a:rPr lang="en-US" sz="1600" dirty="0"/>
            <a:t>Critical Friends</a:t>
          </a:r>
        </a:p>
      </dgm:t>
    </dgm:pt>
    <dgm:pt modelId="{54196C65-1B74-426B-9C28-7C8C0473682D}" type="parTrans" cxnId="{4D8225E3-9030-4806-81D9-6E42718B1ADF}">
      <dgm:prSet/>
      <dgm:spPr/>
      <dgm:t>
        <a:bodyPr/>
        <a:lstStyle/>
        <a:p>
          <a:endParaRPr lang="en-US" sz="2000"/>
        </a:p>
      </dgm:t>
    </dgm:pt>
    <dgm:pt modelId="{0FB01401-BA9E-4AA7-BD00-9FACC4718A68}" type="sibTrans" cxnId="{4D8225E3-9030-4806-81D9-6E42718B1ADF}">
      <dgm:prSet/>
      <dgm:spPr/>
      <dgm:t>
        <a:bodyPr/>
        <a:lstStyle/>
        <a:p>
          <a:endParaRPr lang="en-US" sz="2000"/>
        </a:p>
      </dgm:t>
    </dgm:pt>
    <dgm:pt modelId="{59E17AC5-2F9C-46C8-9F07-CA6C60F68549}">
      <dgm:prSet phldrT="[Text]" custT="1"/>
      <dgm:spPr/>
      <dgm:t>
        <a:bodyPr anchor="b"/>
        <a:lstStyle/>
        <a:p>
          <a:r>
            <a:rPr lang="en-US" sz="1600" dirty="0"/>
            <a:t>Connection with larger teacher networks</a:t>
          </a:r>
        </a:p>
      </dgm:t>
    </dgm:pt>
    <dgm:pt modelId="{C175D290-B4F4-4A3D-8972-D5CACE9FF987}" type="parTrans" cxnId="{0DB30103-09E9-409C-BC1B-842632772AEF}">
      <dgm:prSet/>
      <dgm:spPr/>
      <dgm:t>
        <a:bodyPr/>
        <a:lstStyle/>
        <a:p>
          <a:endParaRPr lang="en-US" sz="2000"/>
        </a:p>
      </dgm:t>
    </dgm:pt>
    <dgm:pt modelId="{D718515E-8CE8-4F27-9C5F-CDF86A0CE38F}" type="sibTrans" cxnId="{0DB30103-09E9-409C-BC1B-842632772AEF}">
      <dgm:prSet/>
      <dgm:spPr/>
      <dgm:t>
        <a:bodyPr/>
        <a:lstStyle/>
        <a:p>
          <a:endParaRPr lang="en-US" sz="2000"/>
        </a:p>
      </dgm:t>
    </dgm:pt>
    <dgm:pt modelId="{2B27243F-832A-4F01-8C1C-0A17A245C9BB}">
      <dgm:prSet phldrT="[Text]" custT="1"/>
      <dgm:spPr/>
      <dgm:t>
        <a:bodyPr/>
        <a:lstStyle/>
        <a:p>
          <a:endParaRPr lang="en-US" sz="1600" dirty="0"/>
        </a:p>
      </dgm:t>
    </dgm:pt>
    <dgm:pt modelId="{C234D3FC-6841-4FC2-B684-46840286B850}" type="parTrans" cxnId="{5327F1BD-F481-4FFD-8DD6-D77491B9F6FB}">
      <dgm:prSet/>
      <dgm:spPr/>
      <dgm:t>
        <a:bodyPr/>
        <a:lstStyle/>
        <a:p>
          <a:endParaRPr lang="en-US" sz="2000"/>
        </a:p>
      </dgm:t>
    </dgm:pt>
    <dgm:pt modelId="{DB41AA0E-358D-4E84-8A8A-F4F600C4F819}" type="sibTrans" cxnId="{5327F1BD-F481-4FFD-8DD6-D77491B9F6FB}">
      <dgm:prSet/>
      <dgm:spPr/>
      <dgm:t>
        <a:bodyPr/>
        <a:lstStyle/>
        <a:p>
          <a:endParaRPr lang="en-US" sz="2000"/>
        </a:p>
      </dgm:t>
    </dgm:pt>
    <dgm:pt modelId="{CDF9EA68-6A5D-48CB-AEDA-459B48FDE950}">
      <dgm:prSet phldrT="[Text]" custT="1"/>
      <dgm:spPr/>
      <dgm:t>
        <a:bodyPr/>
        <a:lstStyle/>
        <a:p>
          <a:r>
            <a:rPr lang="en-US" sz="1600" dirty="0"/>
            <a:t>How to implement problem-based instruction </a:t>
          </a:r>
        </a:p>
      </dgm:t>
    </dgm:pt>
    <dgm:pt modelId="{CB369667-C9F7-4148-B384-53F8B9775C83}" type="parTrans" cxnId="{728A8E70-3100-4AB6-B168-4470E7C268A6}">
      <dgm:prSet/>
      <dgm:spPr/>
      <dgm:t>
        <a:bodyPr/>
        <a:lstStyle/>
        <a:p>
          <a:endParaRPr lang="en-US" sz="2000"/>
        </a:p>
      </dgm:t>
    </dgm:pt>
    <dgm:pt modelId="{BF1F4AD7-FA26-42C3-B227-C0983A8D3F5E}" type="sibTrans" cxnId="{728A8E70-3100-4AB6-B168-4470E7C268A6}">
      <dgm:prSet/>
      <dgm:spPr/>
      <dgm:t>
        <a:bodyPr/>
        <a:lstStyle/>
        <a:p>
          <a:endParaRPr lang="en-US" sz="2000"/>
        </a:p>
      </dgm:t>
    </dgm:pt>
    <dgm:pt modelId="{291BDCA3-1F5A-4089-9B2E-045DCC35373B}">
      <dgm:prSet phldrT="[Text]" custT="1"/>
      <dgm:spPr/>
      <dgm:t>
        <a:bodyPr anchor="t" anchorCtr="0"/>
        <a:lstStyle/>
        <a:p>
          <a:r>
            <a:rPr lang="en-US" sz="1600" dirty="0"/>
            <a:t>Literacy Design Collaborative</a:t>
          </a:r>
        </a:p>
      </dgm:t>
    </dgm:pt>
    <dgm:pt modelId="{85D524A2-75CD-4F72-A57E-09FD41827F25}" type="parTrans" cxnId="{F722B666-B606-4518-B2BE-9008E9107927}">
      <dgm:prSet/>
      <dgm:spPr/>
      <dgm:t>
        <a:bodyPr/>
        <a:lstStyle/>
        <a:p>
          <a:endParaRPr lang="en-US" sz="2000"/>
        </a:p>
      </dgm:t>
    </dgm:pt>
    <dgm:pt modelId="{41D2F1C4-AC15-4A1A-9393-7D85307C141A}" type="sibTrans" cxnId="{F722B666-B606-4518-B2BE-9008E9107927}">
      <dgm:prSet/>
      <dgm:spPr/>
      <dgm:t>
        <a:bodyPr/>
        <a:lstStyle/>
        <a:p>
          <a:endParaRPr lang="en-US" sz="2000"/>
        </a:p>
      </dgm:t>
    </dgm:pt>
    <dgm:pt modelId="{D8532CB8-49D0-4B99-A118-87EF0574982C}">
      <dgm:prSet phldrT="[Text]" custT="1"/>
      <dgm:spPr/>
      <dgm:t>
        <a:bodyPr/>
        <a:lstStyle/>
        <a:p>
          <a:r>
            <a:rPr lang="en-US" sz="1600" dirty="0"/>
            <a:t>How to create quality student assignments</a:t>
          </a:r>
        </a:p>
      </dgm:t>
    </dgm:pt>
    <dgm:pt modelId="{4260D2CB-C8D9-43FA-936E-77F42879CFD2}" type="parTrans" cxnId="{C71A9A45-205C-48BF-BA2B-245117BC48B0}">
      <dgm:prSet/>
      <dgm:spPr/>
      <dgm:t>
        <a:bodyPr/>
        <a:lstStyle/>
        <a:p>
          <a:endParaRPr lang="en-US"/>
        </a:p>
      </dgm:t>
    </dgm:pt>
    <dgm:pt modelId="{BC1AB1A9-F298-48B5-8868-06664D541C2C}" type="sibTrans" cxnId="{C71A9A45-205C-48BF-BA2B-245117BC48B0}">
      <dgm:prSet/>
      <dgm:spPr/>
      <dgm:t>
        <a:bodyPr/>
        <a:lstStyle/>
        <a:p>
          <a:endParaRPr lang="en-US"/>
        </a:p>
      </dgm:t>
    </dgm:pt>
    <dgm:pt modelId="{892E02B3-5BAC-4CCA-9A67-D7FA02AE46F4}">
      <dgm:prSet phldrT="[Text]" custT="1"/>
      <dgm:spPr/>
      <dgm:t>
        <a:bodyPr anchor="t"/>
        <a:lstStyle/>
        <a:p>
          <a:r>
            <a:rPr lang="en-US" sz="1600" dirty="0"/>
            <a:t>Disciplinary specialty organizations</a:t>
          </a:r>
        </a:p>
      </dgm:t>
    </dgm:pt>
    <dgm:pt modelId="{4EE28841-210B-4898-964B-72D2DDE9E673}" type="parTrans" cxnId="{363CAA21-285C-447B-855A-8511AF089D07}">
      <dgm:prSet/>
      <dgm:spPr/>
      <dgm:t>
        <a:bodyPr/>
        <a:lstStyle/>
        <a:p>
          <a:endParaRPr lang="en-US"/>
        </a:p>
      </dgm:t>
    </dgm:pt>
    <dgm:pt modelId="{51687661-979E-4DFF-8311-C26F818DFB2E}" type="sibTrans" cxnId="{363CAA21-285C-447B-855A-8511AF089D07}">
      <dgm:prSet/>
      <dgm:spPr/>
      <dgm:t>
        <a:bodyPr/>
        <a:lstStyle/>
        <a:p>
          <a:endParaRPr lang="en-US"/>
        </a:p>
      </dgm:t>
    </dgm:pt>
    <dgm:pt modelId="{6E3DD5AB-811C-469F-90D9-FA8A511F4BD1}">
      <dgm:prSet phldrT="[Text]" custT="1"/>
      <dgm:spPr/>
      <dgm:t>
        <a:bodyPr anchor="t" anchorCtr="0"/>
        <a:lstStyle/>
        <a:p>
          <a:r>
            <a:rPr lang="en-US" sz="1600" dirty="0"/>
            <a:t>Mathematics Design Collaborative</a:t>
          </a:r>
        </a:p>
      </dgm:t>
    </dgm:pt>
    <dgm:pt modelId="{459A3879-CA00-4476-A398-1BF4D6DD178D}" type="parTrans" cxnId="{5009DADA-2D6C-4FCE-BC3D-BBAAB5D7969B}">
      <dgm:prSet/>
      <dgm:spPr/>
      <dgm:t>
        <a:bodyPr/>
        <a:lstStyle/>
        <a:p>
          <a:endParaRPr lang="en-US"/>
        </a:p>
      </dgm:t>
    </dgm:pt>
    <dgm:pt modelId="{7CD7E6E7-2140-4A15-A9CE-86447B7D3565}" type="sibTrans" cxnId="{5009DADA-2D6C-4FCE-BC3D-BBAAB5D7969B}">
      <dgm:prSet/>
      <dgm:spPr/>
      <dgm:t>
        <a:bodyPr/>
        <a:lstStyle/>
        <a:p>
          <a:endParaRPr lang="en-US"/>
        </a:p>
      </dgm:t>
    </dgm:pt>
    <dgm:pt modelId="{227EE260-9B4A-41EF-A88A-2E76BDB11B72}">
      <dgm:prSet phldrT="[Text]" custT="1"/>
      <dgm:spPr/>
      <dgm:t>
        <a:bodyPr anchor="t" anchorCtr="0"/>
        <a:lstStyle/>
        <a:p>
          <a:r>
            <a:rPr lang="en-US" sz="1600" dirty="0"/>
            <a:t>C3 Social Studies</a:t>
          </a:r>
        </a:p>
      </dgm:t>
    </dgm:pt>
    <dgm:pt modelId="{99F3EBC4-819D-4C86-B7D1-1415ABE26D06}" type="parTrans" cxnId="{8CBA0283-74C6-4F68-BF12-24C8B0C76EDD}">
      <dgm:prSet/>
      <dgm:spPr/>
      <dgm:t>
        <a:bodyPr/>
        <a:lstStyle/>
        <a:p>
          <a:endParaRPr lang="en-US"/>
        </a:p>
      </dgm:t>
    </dgm:pt>
    <dgm:pt modelId="{3E8432CF-66B0-4AF1-9154-57C83BA419A0}" type="sibTrans" cxnId="{8CBA0283-74C6-4F68-BF12-24C8B0C76EDD}">
      <dgm:prSet/>
      <dgm:spPr/>
      <dgm:t>
        <a:bodyPr/>
        <a:lstStyle/>
        <a:p>
          <a:endParaRPr lang="en-US"/>
        </a:p>
      </dgm:t>
    </dgm:pt>
    <dgm:pt modelId="{D4A2B1F4-46A9-4F98-ADE5-2E46FD9A4C5F}" type="pres">
      <dgm:prSet presAssocID="{A73EA217-EB58-41D7-88B2-BBF952E3DCF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CE0D58F-FA2A-425A-9C7C-A57F358683D7}" type="pres">
      <dgm:prSet presAssocID="{A73EA217-EB58-41D7-88B2-BBF952E3DCFC}" presName="children" presStyleCnt="0"/>
      <dgm:spPr/>
    </dgm:pt>
    <dgm:pt modelId="{06B5294E-62AC-4F46-B019-0493F1284118}" type="pres">
      <dgm:prSet presAssocID="{A73EA217-EB58-41D7-88B2-BBF952E3DCFC}" presName="child1group" presStyleCnt="0"/>
      <dgm:spPr/>
    </dgm:pt>
    <dgm:pt modelId="{7A2AF58D-24DB-49A6-8BE3-0DD1A5399E8A}" type="pres">
      <dgm:prSet presAssocID="{A73EA217-EB58-41D7-88B2-BBF952E3DCFC}" presName="child1" presStyleLbl="bgAcc1" presStyleIdx="0" presStyleCnt="4" custScaleX="116325" custScaleY="111343" custLinFactNeighborX="-9934"/>
      <dgm:spPr/>
    </dgm:pt>
    <dgm:pt modelId="{EFB8A3ED-4E97-4FEC-84FE-5F624ED3E581}" type="pres">
      <dgm:prSet presAssocID="{A73EA217-EB58-41D7-88B2-BBF952E3DCFC}" presName="child1Text" presStyleLbl="bgAcc1" presStyleIdx="0" presStyleCnt="4">
        <dgm:presLayoutVars>
          <dgm:bulletEnabled val="1"/>
        </dgm:presLayoutVars>
      </dgm:prSet>
      <dgm:spPr/>
    </dgm:pt>
    <dgm:pt modelId="{55EF5C0A-1BED-4A8A-B1AC-85923998FADC}" type="pres">
      <dgm:prSet presAssocID="{A73EA217-EB58-41D7-88B2-BBF952E3DCFC}" presName="child2group" presStyleCnt="0"/>
      <dgm:spPr/>
    </dgm:pt>
    <dgm:pt modelId="{B150DDFD-FDA6-4509-96FA-B15B6C10FD7D}" type="pres">
      <dgm:prSet presAssocID="{A73EA217-EB58-41D7-88B2-BBF952E3DCFC}" presName="child2" presStyleLbl="bgAcc1" presStyleIdx="1" presStyleCnt="4" custScaleX="116325" custScaleY="111384" custLinFactNeighborX="16485"/>
      <dgm:spPr/>
    </dgm:pt>
    <dgm:pt modelId="{8461E348-B51E-4D55-ABB9-13F9BFCBA611}" type="pres">
      <dgm:prSet presAssocID="{A73EA217-EB58-41D7-88B2-BBF952E3DCFC}" presName="child2Text" presStyleLbl="bgAcc1" presStyleIdx="1" presStyleCnt="4">
        <dgm:presLayoutVars>
          <dgm:bulletEnabled val="1"/>
        </dgm:presLayoutVars>
      </dgm:prSet>
      <dgm:spPr/>
    </dgm:pt>
    <dgm:pt modelId="{D5340ED4-BA2D-4A11-B180-E5E2F1D86C16}" type="pres">
      <dgm:prSet presAssocID="{A73EA217-EB58-41D7-88B2-BBF952E3DCFC}" presName="child3group" presStyleCnt="0"/>
      <dgm:spPr/>
    </dgm:pt>
    <dgm:pt modelId="{3C937B7B-53C2-445D-9AD4-05281294035A}" type="pres">
      <dgm:prSet presAssocID="{A73EA217-EB58-41D7-88B2-BBF952E3DCFC}" presName="child3" presStyleLbl="bgAcc1" presStyleIdx="2" presStyleCnt="4" custScaleX="127958" custScaleY="116197" custLinFactNeighborX="12879"/>
      <dgm:spPr/>
    </dgm:pt>
    <dgm:pt modelId="{0AEC6BFB-01D6-4F39-A3DD-0E8B89C11305}" type="pres">
      <dgm:prSet presAssocID="{A73EA217-EB58-41D7-88B2-BBF952E3DCFC}" presName="child3Text" presStyleLbl="bgAcc1" presStyleIdx="2" presStyleCnt="4">
        <dgm:presLayoutVars>
          <dgm:bulletEnabled val="1"/>
        </dgm:presLayoutVars>
      </dgm:prSet>
      <dgm:spPr/>
    </dgm:pt>
    <dgm:pt modelId="{484D0088-3C46-4C82-869A-04A5E29CA8D3}" type="pres">
      <dgm:prSet presAssocID="{A73EA217-EB58-41D7-88B2-BBF952E3DCFC}" presName="child4group" presStyleCnt="0"/>
      <dgm:spPr/>
    </dgm:pt>
    <dgm:pt modelId="{2AEF9124-2955-43E1-AC17-587FCE8AD8FA}" type="pres">
      <dgm:prSet presAssocID="{A73EA217-EB58-41D7-88B2-BBF952E3DCFC}" presName="child4" presStyleLbl="bgAcc1" presStyleIdx="3" presStyleCnt="4" custScaleX="116325" custScaleY="105634" custLinFactNeighborX="-13147"/>
      <dgm:spPr/>
    </dgm:pt>
    <dgm:pt modelId="{0AF4BC50-31F4-48A4-AFCB-37C38FAFE6E0}" type="pres">
      <dgm:prSet presAssocID="{A73EA217-EB58-41D7-88B2-BBF952E3DCFC}" presName="child4Text" presStyleLbl="bgAcc1" presStyleIdx="3" presStyleCnt="4">
        <dgm:presLayoutVars>
          <dgm:bulletEnabled val="1"/>
        </dgm:presLayoutVars>
      </dgm:prSet>
      <dgm:spPr/>
    </dgm:pt>
    <dgm:pt modelId="{57CFC108-A961-4D45-817B-471769B44041}" type="pres">
      <dgm:prSet presAssocID="{A73EA217-EB58-41D7-88B2-BBF952E3DCFC}" presName="childPlaceholder" presStyleCnt="0"/>
      <dgm:spPr/>
    </dgm:pt>
    <dgm:pt modelId="{AB4E33A5-DF60-45B2-8BA5-8B5A02398C3F}" type="pres">
      <dgm:prSet presAssocID="{A73EA217-EB58-41D7-88B2-BBF952E3DCFC}" presName="circle" presStyleCnt="0"/>
      <dgm:spPr/>
    </dgm:pt>
    <dgm:pt modelId="{567CDA8A-2465-4778-9A5B-9D378A269387}" type="pres">
      <dgm:prSet presAssocID="{A73EA217-EB58-41D7-88B2-BBF952E3DCFC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7669DED3-97F3-4226-876A-D103077FF6D1}" type="pres">
      <dgm:prSet presAssocID="{A73EA217-EB58-41D7-88B2-BBF952E3DCFC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83B55A7B-F350-489D-973D-BAC7A9E69349}" type="pres">
      <dgm:prSet presAssocID="{A73EA217-EB58-41D7-88B2-BBF952E3DCFC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1905C528-4244-4384-A358-2624BE6AFD05}" type="pres">
      <dgm:prSet presAssocID="{A73EA217-EB58-41D7-88B2-BBF952E3DCFC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3593C866-F0AE-45A4-98C5-96FFB4CADB12}" type="pres">
      <dgm:prSet presAssocID="{A73EA217-EB58-41D7-88B2-BBF952E3DCFC}" presName="quadrantPlaceholder" presStyleCnt="0"/>
      <dgm:spPr/>
    </dgm:pt>
    <dgm:pt modelId="{2F0DB54A-8AAF-4972-B658-37DCA01304A5}" type="pres">
      <dgm:prSet presAssocID="{A73EA217-EB58-41D7-88B2-BBF952E3DCFC}" presName="center1" presStyleLbl="fgShp" presStyleIdx="0" presStyleCnt="2"/>
      <dgm:spPr>
        <a:noFill/>
        <a:ln>
          <a:noFill/>
        </a:ln>
      </dgm:spPr>
    </dgm:pt>
    <dgm:pt modelId="{212EAAC4-ABD8-4024-96E2-6C70107DE16B}" type="pres">
      <dgm:prSet presAssocID="{A73EA217-EB58-41D7-88B2-BBF952E3DCFC}" presName="center2" presStyleLbl="fgShp" presStyleIdx="1" presStyleCnt="2"/>
      <dgm:spPr>
        <a:noFill/>
        <a:ln>
          <a:noFill/>
        </a:ln>
      </dgm:spPr>
    </dgm:pt>
  </dgm:ptLst>
  <dgm:cxnLst>
    <dgm:cxn modelId="{DDF0DBA3-A66D-417B-AA30-9298E32F9B5D}" srcId="{CB8FFC1E-B6C4-4BB4-AA08-DF5CD9D799D4}" destId="{D9AA4CA5-0524-466F-9113-1AA8A00B69F6}" srcOrd="0" destOrd="0" parTransId="{4712F71F-BC3B-4351-AD50-FFFD2E31554A}" sibTransId="{6CF0073A-0369-4030-AF59-FA402F59C483}"/>
    <dgm:cxn modelId="{8C72A5F5-444C-42DE-8D8F-258C8615AF69}" type="presOf" srcId="{291BDCA3-1F5A-4089-9B2E-045DCC35373B}" destId="{7A2AF58D-24DB-49A6-8BE3-0DD1A5399E8A}" srcOrd="0" destOrd="1" presId="urn:microsoft.com/office/officeart/2005/8/layout/cycle4#1"/>
    <dgm:cxn modelId="{426D328C-84A2-442E-AA1E-EBA5E1B2377E}" srcId="{A73EA217-EB58-41D7-88B2-BBF952E3DCFC}" destId="{0CD71318-82F5-47E9-ACC2-90CAD0B4A10A}" srcOrd="3" destOrd="0" parTransId="{0ACBD899-FC4F-4EB9-B908-EB9D73B36A69}" sibTransId="{2875251A-25A5-44D6-A4AB-2A340BDBB7CD}"/>
    <dgm:cxn modelId="{045B239D-EFF4-4EBB-B441-EF00B9D97C02}" type="presOf" srcId="{291BDCA3-1F5A-4089-9B2E-045DCC35373B}" destId="{EFB8A3ED-4E97-4FEC-84FE-5F624ED3E581}" srcOrd="1" destOrd="1" presId="urn:microsoft.com/office/officeart/2005/8/layout/cycle4#1"/>
    <dgm:cxn modelId="{F009CE7E-79AC-4BE1-89D7-AC58C4470BD9}" type="presOf" srcId="{CDF9EA68-6A5D-48CB-AEDA-459B48FDE950}" destId="{8461E348-B51E-4D55-ABB9-13F9BFCBA611}" srcOrd="1" destOrd="1" presId="urn:microsoft.com/office/officeart/2005/8/layout/cycle4#1"/>
    <dgm:cxn modelId="{354776A1-3CFB-4F27-B959-A48A1F24ECFF}" type="presOf" srcId="{A7F1F148-5CAA-4733-9824-591386ADA4A9}" destId="{567CDA8A-2465-4778-9A5B-9D378A269387}" srcOrd="0" destOrd="0" presId="urn:microsoft.com/office/officeart/2005/8/layout/cycle4#1"/>
    <dgm:cxn modelId="{21143357-8CDE-4C2E-AF95-2F35B3B10B07}" type="presOf" srcId="{54D61D11-49BD-4F85-BCCC-D70E58DB0F6B}" destId="{EFB8A3ED-4E97-4FEC-84FE-5F624ED3E581}" srcOrd="1" destOrd="0" presId="urn:microsoft.com/office/officeart/2005/8/layout/cycle4#1"/>
    <dgm:cxn modelId="{9CAC2709-DB1E-4797-9525-CE0843A26168}" srcId="{CB8FFC1E-B6C4-4BB4-AA08-DF5CD9D799D4}" destId="{8C543233-DA3A-4628-8EEA-D409093B5E33}" srcOrd="1" destOrd="0" parTransId="{5D66788D-4111-49C7-BFC0-B091A6DF0CF8}" sibTransId="{2B520D46-5FC2-48C2-A73E-AE152BE5F5EB}"/>
    <dgm:cxn modelId="{EF5102B8-0A7B-4456-A6C4-91BBAA0EA10F}" type="presOf" srcId="{6E3DD5AB-811C-469F-90D9-FA8A511F4BD1}" destId="{7A2AF58D-24DB-49A6-8BE3-0DD1A5399E8A}" srcOrd="0" destOrd="2" presId="urn:microsoft.com/office/officeart/2005/8/layout/cycle4#1"/>
    <dgm:cxn modelId="{A0E6F81C-EA24-41DA-92F1-45E666BB8EE4}" type="presOf" srcId="{54D61D11-49BD-4F85-BCCC-D70E58DB0F6B}" destId="{7A2AF58D-24DB-49A6-8BE3-0DD1A5399E8A}" srcOrd="0" destOrd="0" presId="urn:microsoft.com/office/officeart/2005/8/layout/cycle4#1"/>
    <dgm:cxn modelId="{970A27D0-B597-4912-AA15-15DC19C1BEB1}" type="presOf" srcId="{CB8FFC1E-B6C4-4BB4-AA08-DF5CD9D799D4}" destId="{83B55A7B-F350-489D-973D-BAC7A9E69349}" srcOrd="0" destOrd="0" presId="urn:microsoft.com/office/officeart/2005/8/layout/cycle4#1"/>
    <dgm:cxn modelId="{6B6374AA-E726-4228-A43D-28D2A111A9B2}" type="presOf" srcId="{0CD71318-82F5-47E9-ACC2-90CAD0B4A10A}" destId="{1905C528-4244-4384-A358-2624BE6AFD05}" srcOrd="0" destOrd="0" presId="urn:microsoft.com/office/officeart/2005/8/layout/cycle4#1"/>
    <dgm:cxn modelId="{EFA57F66-86AF-4057-BDFB-99997BA6AFF2}" srcId="{0CD71318-82F5-47E9-ACC2-90CAD0B4A10A}" destId="{4260E9E4-544B-46A9-9A48-DAA65FB72F9A}" srcOrd="0" destOrd="0" parTransId="{4EF29CFB-6EFE-4342-80D3-644F52F62242}" sibTransId="{2311AF77-B5EA-4BA3-81CA-95AEB3F1CED8}"/>
    <dgm:cxn modelId="{38F1F495-9ABD-4921-A7BD-6AA63206C5E0}" type="presOf" srcId="{59E17AC5-2F9C-46C8-9F07-CA6C60F68549}" destId="{2AEF9124-2955-43E1-AC17-587FCE8AD8FA}" srcOrd="0" destOrd="3" presId="urn:microsoft.com/office/officeart/2005/8/layout/cycle4#1"/>
    <dgm:cxn modelId="{1DB3AC61-E095-4C35-ACB5-BE675356B242}" type="presOf" srcId="{227EE260-9B4A-41EF-A88A-2E76BDB11B72}" destId="{7A2AF58D-24DB-49A6-8BE3-0DD1A5399E8A}" srcOrd="0" destOrd="3" presId="urn:microsoft.com/office/officeart/2005/8/layout/cycle4#1"/>
    <dgm:cxn modelId="{DD241E16-8A8F-427F-A020-9A254D36E636}" type="presOf" srcId="{D9AA4CA5-0524-466F-9113-1AA8A00B69F6}" destId="{3C937B7B-53C2-445D-9AD4-05281294035A}" srcOrd="0" destOrd="0" presId="urn:microsoft.com/office/officeart/2005/8/layout/cycle4#1"/>
    <dgm:cxn modelId="{363CAA21-285C-447B-855A-8511AF089D07}" srcId="{CB8FFC1E-B6C4-4BB4-AA08-DF5CD9D799D4}" destId="{892E02B3-5BAC-4CCA-9A67-D7FA02AE46F4}" srcOrd="3" destOrd="0" parTransId="{4EE28841-210B-4898-964B-72D2DDE9E673}" sibTransId="{51687661-979E-4DFF-8311-C26F818DFB2E}"/>
    <dgm:cxn modelId="{646955CB-2D64-40C9-9691-93865C416926}" type="presOf" srcId="{A9224F17-09E2-4775-BC92-F573778A815A}" destId="{B150DDFD-FDA6-4509-96FA-B15B6C10FD7D}" srcOrd="0" destOrd="0" presId="urn:microsoft.com/office/officeart/2005/8/layout/cycle4#1"/>
    <dgm:cxn modelId="{8F3FD817-87DA-48FD-A0B6-0B07C0FA0508}" type="presOf" srcId="{D8532CB8-49D0-4B99-A118-87EF0574982C}" destId="{B150DDFD-FDA6-4509-96FA-B15B6C10FD7D}" srcOrd="0" destOrd="2" presId="urn:microsoft.com/office/officeart/2005/8/layout/cycle4#1"/>
    <dgm:cxn modelId="{5327F1BD-F481-4FFD-8DD6-D77491B9F6FB}" srcId="{5F50F28E-E213-4477-B12F-121BE20E5F18}" destId="{2B27243F-832A-4F01-8C1C-0A17A245C9BB}" srcOrd="3" destOrd="0" parTransId="{C234D3FC-6841-4FC2-B684-46840286B850}" sibTransId="{DB41AA0E-358D-4E84-8A8A-F4F600C4F819}"/>
    <dgm:cxn modelId="{11365631-7173-4557-B0AF-D625FB8E6F9A}" type="presOf" srcId="{8C543233-DA3A-4628-8EEA-D409093B5E33}" destId="{0AEC6BFB-01D6-4F39-A3DD-0E8B89C11305}" srcOrd="1" destOrd="1" presId="urn:microsoft.com/office/officeart/2005/8/layout/cycle4#1"/>
    <dgm:cxn modelId="{BD89B1B5-77CD-4987-BDC1-057B877607D1}" type="presOf" srcId="{A9224F17-09E2-4775-BC92-F573778A815A}" destId="{8461E348-B51E-4D55-ABB9-13F9BFCBA611}" srcOrd="1" destOrd="0" presId="urn:microsoft.com/office/officeart/2005/8/layout/cycle4#1"/>
    <dgm:cxn modelId="{B80A6B65-6ADB-4EC1-AF91-EEBC6895755A}" srcId="{A7F1F148-5CAA-4733-9824-591386ADA4A9}" destId="{54D61D11-49BD-4F85-BCCC-D70E58DB0F6B}" srcOrd="0" destOrd="0" parTransId="{2E739C4E-3776-4119-AB7E-39D2752AB435}" sibTransId="{46A2B803-3998-4699-A33E-D6BD086115C2}"/>
    <dgm:cxn modelId="{4D8225E3-9030-4806-81D9-6E42718B1ADF}" srcId="{0CD71318-82F5-47E9-ACC2-90CAD0B4A10A}" destId="{CAD32533-4616-4254-A9AC-2CCB94498BD1}" srcOrd="2" destOrd="0" parTransId="{54196C65-1B74-426B-9C28-7C8C0473682D}" sibTransId="{0FB01401-BA9E-4AA7-BD00-9FACC4718A68}"/>
    <dgm:cxn modelId="{F722B666-B606-4518-B2BE-9008E9107927}" srcId="{A7F1F148-5CAA-4733-9824-591386ADA4A9}" destId="{291BDCA3-1F5A-4089-9B2E-045DCC35373B}" srcOrd="1" destOrd="0" parTransId="{85D524A2-75CD-4F72-A57E-09FD41827F25}" sibTransId="{41D2F1C4-AC15-4A1A-9393-7D85307C141A}"/>
    <dgm:cxn modelId="{44DC7A4D-85F1-4090-8C5E-41DA95FCC5CE}" type="presOf" srcId="{59E17AC5-2F9C-46C8-9F07-CA6C60F68549}" destId="{0AF4BC50-31F4-48A4-AFCB-37C38FAFE6E0}" srcOrd="1" destOrd="3" presId="urn:microsoft.com/office/officeart/2005/8/layout/cycle4#1"/>
    <dgm:cxn modelId="{85717C89-1AEE-4C3A-A5BD-38CC79E86191}" type="presOf" srcId="{22BC14D7-670E-44EF-BAD9-AF70213F6C8D}" destId="{2AEF9124-2955-43E1-AC17-587FCE8AD8FA}" srcOrd="0" destOrd="1" presId="urn:microsoft.com/office/officeart/2005/8/layout/cycle4#1"/>
    <dgm:cxn modelId="{C71A9A45-205C-48BF-BA2B-245117BC48B0}" srcId="{5F50F28E-E213-4477-B12F-121BE20E5F18}" destId="{D8532CB8-49D0-4B99-A118-87EF0574982C}" srcOrd="2" destOrd="0" parTransId="{4260D2CB-C8D9-43FA-936E-77F42879CFD2}" sibTransId="{BC1AB1A9-F298-48B5-8868-06664D541C2C}"/>
    <dgm:cxn modelId="{812EDED8-9402-4EC1-96C6-E62E7001E077}" type="presOf" srcId="{8C543233-DA3A-4628-8EEA-D409093B5E33}" destId="{3C937B7B-53C2-445D-9AD4-05281294035A}" srcOrd="0" destOrd="1" presId="urn:microsoft.com/office/officeart/2005/8/layout/cycle4#1"/>
    <dgm:cxn modelId="{8290863C-9F2B-4926-84D7-12FEABFF88EF}" type="presOf" srcId="{892E02B3-5BAC-4CCA-9A67-D7FA02AE46F4}" destId="{3C937B7B-53C2-445D-9AD4-05281294035A}" srcOrd="0" destOrd="3" presId="urn:microsoft.com/office/officeart/2005/8/layout/cycle4#1"/>
    <dgm:cxn modelId="{D6A98D0E-4BF3-478B-B81C-05B9FC01418B}" srcId="{0CD71318-82F5-47E9-ACC2-90CAD0B4A10A}" destId="{22BC14D7-670E-44EF-BAD9-AF70213F6C8D}" srcOrd="1" destOrd="0" parTransId="{6ECF1F98-AFEA-48CC-A133-8DADD8CD246F}" sibTransId="{8577A558-4CE1-44A2-839A-A602E645D2A1}"/>
    <dgm:cxn modelId="{3AA4CCD4-06F7-417A-8514-2BAA4E1524CE}" type="presOf" srcId="{892E02B3-5BAC-4CCA-9A67-D7FA02AE46F4}" destId="{0AEC6BFB-01D6-4F39-A3DD-0E8B89C11305}" srcOrd="1" destOrd="3" presId="urn:microsoft.com/office/officeart/2005/8/layout/cycle4#1"/>
    <dgm:cxn modelId="{A05B2288-5216-40A7-9DA7-C8C0E94511FD}" type="presOf" srcId="{22BC14D7-670E-44EF-BAD9-AF70213F6C8D}" destId="{0AF4BC50-31F4-48A4-AFCB-37C38FAFE6E0}" srcOrd="1" destOrd="1" presId="urn:microsoft.com/office/officeart/2005/8/layout/cycle4#1"/>
    <dgm:cxn modelId="{B76C6A1F-D89B-4CB4-807B-FCB686E8D2B8}" srcId="{A73EA217-EB58-41D7-88B2-BBF952E3DCFC}" destId="{CB8FFC1E-B6C4-4BB4-AA08-DF5CD9D799D4}" srcOrd="2" destOrd="0" parTransId="{EA9B23C0-7EB1-4299-AB2D-D57EF557E14C}" sibTransId="{17B0AFDA-329B-46AA-B80B-7C2A3FEC2020}"/>
    <dgm:cxn modelId="{F823F3F2-0C99-4617-808E-7CBE6BAD565E}" type="presOf" srcId="{C5A60E36-1855-4F24-BDFC-1A994C049613}" destId="{3C937B7B-53C2-445D-9AD4-05281294035A}" srcOrd="0" destOrd="2" presId="urn:microsoft.com/office/officeart/2005/8/layout/cycle4#1"/>
    <dgm:cxn modelId="{214F181B-F67C-4074-B722-9F512D41B222}" type="presOf" srcId="{CAD32533-4616-4254-A9AC-2CCB94498BD1}" destId="{0AF4BC50-31F4-48A4-AFCB-37C38FAFE6E0}" srcOrd="1" destOrd="2" presId="urn:microsoft.com/office/officeart/2005/8/layout/cycle4#1"/>
    <dgm:cxn modelId="{8615A67F-A895-482F-8B61-4F62CD48367B}" type="presOf" srcId="{C5A60E36-1855-4F24-BDFC-1A994C049613}" destId="{0AEC6BFB-01D6-4F39-A3DD-0E8B89C11305}" srcOrd="1" destOrd="2" presId="urn:microsoft.com/office/officeart/2005/8/layout/cycle4#1"/>
    <dgm:cxn modelId="{DEA78280-838E-437F-86EE-CBAD8D1E8B75}" type="presOf" srcId="{A73EA217-EB58-41D7-88B2-BBF952E3DCFC}" destId="{D4A2B1F4-46A9-4F98-ADE5-2E46FD9A4C5F}" srcOrd="0" destOrd="0" presId="urn:microsoft.com/office/officeart/2005/8/layout/cycle4#1"/>
    <dgm:cxn modelId="{9CD34133-3097-4339-8FB5-0CF5743DEA89}" srcId="{CB8FFC1E-B6C4-4BB4-AA08-DF5CD9D799D4}" destId="{C5A60E36-1855-4F24-BDFC-1A994C049613}" srcOrd="2" destOrd="0" parTransId="{B88F5E4C-FA7E-421A-BC2F-E803AF03D16E}" sibTransId="{CE61DD97-70A3-4718-BD48-7CAA14C07B26}"/>
    <dgm:cxn modelId="{230C7CC0-C8F5-41C9-AF35-6C3FEC9FDD07}" type="presOf" srcId="{4260E9E4-544B-46A9-9A48-DAA65FB72F9A}" destId="{2AEF9124-2955-43E1-AC17-587FCE8AD8FA}" srcOrd="0" destOrd="0" presId="urn:microsoft.com/office/officeart/2005/8/layout/cycle4#1"/>
    <dgm:cxn modelId="{BF6C6CF4-8AAA-4675-9152-37C2ACD33A16}" type="presOf" srcId="{D9AA4CA5-0524-466F-9113-1AA8A00B69F6}" destId="{0AEC6BFB-01D6-4F39-A3DD-0E8B89C11305}" srcOrd="1" destOrd="0" presId="urn:microsoft.com/office/officeart/2005/8/layout/cycle4#1"/>
    <dgm:cxn modelId="{493CA692-FD64-457C-9D64-82208DA10E5D}" type="presOf" srcId="{2B27243F-832A-4F01-8C1C-0A17A245C9BB}" destId="{B150DDFD-FDA6-4509-96FA-B15B6C10FD7D}" srcOrd="0" destOrd="3" presId="urn:microsoft.com/office/officeart/2005/8/layout/cycle4#1"/>
    <dgm:cxn modelId="{8F3704AE-D415-4912-A9C5-DB393E7982F7}" srcId="{5F50F28E-E213-4477-B12F-121BE20E5F18}" destId="{A9224F17-09E2-4775-BC92-F573778A815A}" srcOrd="0" destOrd="0" parTransId="{78FD1927-C4E2-4EC2-AF49-3DE47A36A1FB}" sibTransId="{282D46C1-5597-44C9-AFFD-D7BF4204DC9A}"/>
    <dgm:cxn modelId="{728A8E70-3100-4AB6-B168-4470E7C268A6}" srcId="{5F50F28E-E213-4477-B12F-121BE20E5F18}" destId="{CDF9EA68-6A5D-48CB-AEDA-459B48FDE950}" srcOrd="1" destOrd="0" parTransId="{CB369667-C9F7-4148-B384-53F8B9775C83}" sibTransId="{BF1F4AD7-FA26-42C3-B227-C0983A8D3F5E}"/>
    <dgm:cxn modelId="{D8C89C9F-F682-43F9-9DE6-BDB10004EFE7}" srcId="{A73EA217-EB58-41D7-88B2-BBF952E3DCFC}" destId="{5F50F28E-E213-4477-B12F-121BE20E5F18}" srcOrd="1" destOrd="0" parTransId="{AA21D130-5655-49E8-ABFB-8850155E7281}" sibTransId="{7C37813E-CA9D-4F7F-B771-C8A9807C752F}"/>
    <dgm:cxn modelId="{0DB30103-09E9-409C-BC1B-842632772AEF}" srcId="{0CD71318-82F5-47E9-ACC2-90CAD0B4A10A}" destId="{59E17AC5-2F9C-46C8-9F07-CA6C60F68549}" srcOrd="3" destOrd="0" parTransId="{C175D290-B4F4-4A3D-8972-D5CACE9FF987}" sibTransId="{D718515E-8CE8-4F27-9C5F-CDF86A0CE38F}"/>
    <dgm:cxn modelId="{3CAFA876-1A54-46E5-A326-6DC28C58974C}" type="presOf" srcId="{227EE260-9B4A-41EF-A88A-2E76BDB11B72}" destId="{EFB8A3ED-4E97-4FEC-84FE-5F624ED3E581}" srcOrd="1" destOrd="3" presId="urn:microsoft.com/office/officeart/2005/8/layout/cycle4#1"/>
    <dgm:cxn modelId="{F26802CF-251E-47F1-A891-B519B5D4DC31}" srcId="{A73EA217-EB58-41D7-88B2-BBF952E3DCFC}" destId="{A7F1F148-5CAA-4733-9824-591386ADA4A9}" srcOrd="0" destOrd="0" parTransId="{17D39675-B34B-4DAD-AC10-E48C0843A8B1}" sibTransId="{36652464-229E-4A27-8A36-838AA454942E}"/>
    <dgm:cxn modelId="{CBB5C06E-09DC-44F2-B7E2-F2EE7C1B7707}" type="presOf" srcId="{2B27243F-832A-4F01-8C1C-0A17A245C9BB}" destId="{8461E348-B51E-4D55-ABB9-13F9BFCBA611}" srcOrd="1" destOrd="3" presId="urn:microsoft.com/office/officeart/2005/8/layout/cycle4#1"/>
    <dgm:cxn modelId="{858CFAD7-37ED-4287-9C28-E663EA3FEBB9}" type="presOf" srcId="{CDF9EA68-6A5D-48CB-AEDA-459B48FDE950}" destId="{B150DDFD-FDA6-4509-96FA-B15B6C10FD7D}" srcOrd="0" destOrd="1" presId="urn:microsoft.com/office/officeart/2005/8/layout/cycle4#1"/>
    <dgm:cxn modelId="{6DEB90F8-2DAB-4A77-B65F-9DD21F30F146}" type="presOf" srcId="{6E3DD5AB-811C-469F-90D9-FA8A511F4BD1}" destId="{EFB8A3ED-4E97-4FEC-84FE-5F624ED3E581}" srcOrd="1" destOrd="2" presId="urn:microsoft.com/office/officeart/2005/8/layout/cycle4#1"/>
    <dgm:cxn modelId="{5009DADA-2D6C-4FCE-BC3D-BBAAB5D7969B}" srcId="{A7F1F148-5CAA-4733-9824-591386ADA4A9}" destId="{6E3DD5AB-811C-469F-90D9-FA8A511F4BD1}" srcOrd="2" destOrd="0" parTransId="{459A3879-CA00-4476-A398-1BF4D6DD178D}" sibTransId="{7CD7E6E7-2140-4A15-A9CE-86447B7D3565}"/>
    <dgm:cxn modelId="{28A8C386-CECE-4085-A978-DE7D2FC399ED}" type="presOf" srcId="{5F50F28E-E213-4477-B12F-121BE20E5F18}" destId="{7669DED3-97F3-4226-876A-D103077FF6D1}" srcOrd="0" destOrd="0" presId="urn:microsoft.com/office/officeart/2005/8/layout/cycle4#1"/>
    <dgm:cxn modelId="{9561C1B9-272D-4A22-BBEF-C8BA82A564EF}" type="presOf" srcId="{4260E9E4-544B-46A9-9A48-DAA65FB72F9A}" destId="{0AF4BC50-31F4-48A4-AFCB-37C38FAFE6E0}" srcOrd="1" destOrd="0" presId="urn:microsoft.com/office/officeart/2005/8/layout/cycle4#1"/>
    <dgm:cxn modelId="{D67F65A5-50E4-490F-8314-ED1136A7227F}" type="presOf" srcId="{D8532CB8-49D0-4B99-A118-87EF0574982C}" destId="{8461E348-B51E-4D55-ABB9-13F9BFCBA611}" srcOrd="1" destOrd="2" presId="urn:microsoft.com/office/officeart/2005/8/layout/cycle4#1"/>
    <dgm:cxn modelId="{270AFFCE-6567-4D8B-87A5-827F435FA22E}" type="presOf" srcId="{CAD32533-4616-4254-A9AC-2CCB94498BD1}" destId="{2AEF9124-2955-43E1-AC17-587FCE8AD8FA}" srcOrd="0" destOrd="2" presId="urn:microsoft.com/office/officeart/2005/8/layout/cycle4#1"/>
    <dgm:cxn modelId="{8CBA0283-74C6-4F68-BF12-24C8B0C76EDD}" srcId="{A7F1F148-5CAA-4733-9824-591386ADA4A9}" destId="{227EE260-9B4A-41EF-A88A-2E76BDB11B72}" srcOrd="3" destOrd="0" parTransId="{99F3EBC4-819D-4C86-B7D1-1415ABE26D06}" sibTransId="{3E8432CF-66B0-4AF1-9154-57C83BA419A0}"/>
    <dgm:cxn modelId="{C71D89F7-0BC8-4499-87B1-F4DF26DB20CC}" type="presParOf" srcId="{D4A2B1F4-46A9-4F98-ADE5-2E46FD9A4C5F}" destId="{1CE0D58F-FA2A-425A-9C7C-A57F358683D7}" srcOrd="0" destOrd="0" presId="urn:microsoft.com/office/officeart/2005/8/layout/cycle4#1"/>
    <dgm:cxn modelId="{54A1ED30-6369-4879-944D-0FA921ED3422}" type="presParOf" srcId="{1CE0D58F-FA2A-425A-9C7C-A57F358683D7}" destId="{06B5294E-62AC-4F46-B019-0493F1284118}" srcOrd="0" destOrd="0" presId="urn:microsoft.com/office/officeart/2005/8/layout/cycle4#1"/>
    <dgm:cxn modelId="{36AD3D77-6EB9-4C43-9592-EB2DC09E9A79}" type="presParOf" srcId="{06B5294E-62AC-4F46-B019-0493F1284118}" destId="{7A2AF58D-24DB-49A6-8BE3-0DD1A5399E8A}" srcOrd="0" destOrd="0" presId="urn:microsoft.com/office/officeart/2005/8/layout/cycle4#1"/>
    <dgm:cxn modelId="{B9126653-6A64-4A6B-B876-B2093978FF71}" type="presParOf" srcId="{06B5294E-62AC-4F46-B019-0493F1284118}" destId="{EFB8A3ED-4E97-4FEC-84FE-5F624ED3E581}" srcOrd="1" destOrd="0" presId="urn:microsoft.com/office/officeart/2005/8/layout/cycle4#1"/>
    <dgm:cxn modelId="{37447999-6518-4595-B145-5DBC5B4ADDBA}" type="presParOf" srcId="{1CE0D58F-FA2A-425A-9C7C-A57F358683D7}" destId="{55EF5C0A-1BED-4A8A-B1AC-85923998FADC}" srcOrd="1" destOrd="0" presId="urn:microsoft.com/office/officeart/2005/8/layout/cycle4#1"/>
    <dgm:cxn modelId="{23F52792-A18E-46C5-A25E-AFD3F5F22DCF}" type="presParOf" srcId="{55EF5C0A-1BED-4A8A-B1AC-85923998FADC}" destId="{B150DDFD-FDA6-4509-96FA-B15B6C10FD7D}" srcOrd="0" destOrd="0" presId="urn:microsoft.com/office/officeart/2005/8/layout/cycle4#1"/>
    <dgm:cxn modelId="{E877D120-71BB-46DF-AE33-EFCD034D508C}" type="presParOf" srcId="{55EF5C0A-1BED-4A8A-B1AC-85923998FADC}" destId="{8461E348-B51E-4D55-ABB9-13F9BFCBA611}" srcOrd="1" destOrd="0" presId="urn:microsoft.com/office/officeart/2005/8/layout/cycle4#1"/>
    <dgm:cxn modelId="{8525D32D-9FD2-4961-819A-4A7947FF114E}" type="presParOf" srcId="{1CE0D58F-FA2A-425A-9C7C-A57F358683D7}" destId="{D5340ED4-BA2D-4A11-B180-E5E2F1D86C16}" srcOrd="2" destOrd="0" presId="urn:microsoft.com/office/officeart/2005/8/layout/cycle4#1"/>
    <dgm:cxn modelId="{876C8212-CA14-4A48-837C-2E2671BAB12B}" type="presParOf" srcId="{D5340ED4-BA2D-4A11-B180-E5E2F1D86C16}" destId="{3C937B7B-53C2-445D-9AD4-05281294035A}" srcOrd="0" destOrd="0" presId="urn:microsoft.com/office/officeart/2005/8/layout/cycle4#1"/>
    <dgm:cxn modelId="{10D982ED-6BAB-4324-A94F-E90042B9483E}" type="presParOf" srcId="{D5340ED4-BA2D-4A11-B180-E5E2F1D86C16}" destId="{0AEC6BFB-01D6-4F39-A3DD-0E8B89C11305}" srcOrd="1" destOrd="0" presId="urn:microsoft.com/office/officeart/2005/8/layout/cycle4#1"/>
    <dgm:cxn modelId="{31875978-5478-4AB0-8AE3-57EEDE14E146}" type="presParOf" srcId="{1CE0D58F-FA2A-425A-9C7C-A57F358683D7}" destId="{484D0088-3C46-4C82-869A-04A5E29CA8D3}" srcOrd="3" destOrd="0" presId="urn:microsoft.com/office/officeart/2005/8/layout/cycle4#1"/>
    <dgm:cxn modelId="{30326D68-7DD5-4FF0-B414-DFF4A7A884D9}" type="presParOf" srcId="{484D0088-3C46-4C82-869A-04A5E29CA8D3}" destId="{2AEF9124-2955-43E1-AC17-587FCE8AD8FA}" srcOrd="0" destOrd="0" presId="urn:microsoft.com/office/officeart/2005/8/layout/cycle4#1"/>
    <dgm:cxn modelId="{F56700D6-5492-4A55-8DB9-276B39EAA8D8}" type="presParOf" srcId="{484D0088-3C46-4C82-869A-04A5E29CA8D3}" destId="{0AF4BC50-31F4-48A4-AFCB-37C38FAFE6E0}" srcOrd="1" destOrd="0" presId="urn:microsoft.com/office/officeart/2005/8/layout/cycle4#1"/>
    <dgm:cxn modelId="{E5FCD29A-3197-4D19-B9CF-35834708E622}" type="presParOf" srcId="{1CE0D58F-FA2A-425A-9C7C-A57F358683D7}" destId="{57CFC108-A961-4D45-817B-471769B44041}" srcOrd="4" destOrd="0" presId="urn:microsoft.com/office/officeart/2005/8/layout/cycle4#1"/>
    <dgm:cxn modelId="{DFEBF3FB-930D-44F6-B987-C0AFA54004CC}" type="presParOf" srcId="{D4A2B1F4-46A9-4F98-ADE5-2E46FD9A4C5F}" destId="{AB4E33A5-DF60-45B2-8BA5-8B5A02398C3F}" srcOrd="1" destOrd="0" presId="urn:microsoft.com/office/officeart/2005/8/layout/cycle4#1"/>
    <dgm:cxn modelId="{A2C54EB3-6D14-4784-9EE0-670C3D2D7EA9}" type="presParOf" srcId="{AB4E33A5-DF60-45B2-8BA5-8B5A02398C3F}" destId="{567CDA8A-2465-4778-9A5B-9D378A269387}" srcOrd="0" destOrd="0" presId="urn:microsoft.com/office/officeart/2005/8/layout/cycle4#1"/>
    <dgm:cxn modelId="{88A6C1A9-7680-4863-8222-83922649E681}" type="presParOf" srcId="{AB4E33A5-DF60-45B2-8BA5-8B5A02398C3F}" destId="{7669DED3-97F3-4226-876A-D103077FF6D1}" srcOrd="1" destOrd="0" presId="urn:microsoft.com/office/officeart/2005/8/layout/cycle4#1"/>
    <dgm:cxn modelId="{467E0296-F5E0-4F73-8D6D-8FEBC8CAADD9}" type="presParOf" srcId="{AB4E33A5-DF60-45B2-8BA5-8B5A02398C3F}" destId="{83B55A7B-F350-489D-973D-BAC7A9E69349}" srcOrd="2" destOrd="0" presId="urn:microsoft.com/office/officeart/2005/8/layout/cycle4#1"/>
    <dgm:cxn modelId="{31C39798-4265-441B-8448-483FCFA1AE3A}" type="presParOf" srcId="{AB4E33A5-DF60-45B2-8BA5-8B5A02398C3F}" destId="{1905C528-4244-4384-A358-2624BE6AFD05}" srcOrd="3" destOrd="0" presId="urn:microsoft.com/office/officeart/2005/8/layout/cycle4#1"/>
    <dgm:cxn modelId="{A2A28577-C12C-4641-985C-9758F8E83330}" type="presParOf" srcId="{AB4E33A5-DF60-45B2-8BA5-8B5A02398C3F}" destId="{3593C866-F0AE-45A4-98C5-96FFB4CADB12}" srcOrd="4" destOrd="0" presId="urn:microsoft.com/office/officeart/2005/8/layout/cycle4#1"/>
    <dgm:cxn modelId="{A0798727-9F9F-4CFC-8B27-18DF5A12B3DD}" type="presParOf" srcId="{D4A2B1F4-46A9-4F98-ADE5-2E46FD9A4C5F}" destId="{2F0DB54A-8AAF-4972-B658-37DCA01304A5}" srcOrd="2" destOrd="0" presId="urn:microsoft.com/office/officeart/2005/8/layout/cycle4#1"/>
    <dgm:cxn modelId="{00F6D760-54FD-4F55-9035-827DCCC81FB1}" type="presParOf" srcId="{D4A2B1F4-46A9-4F98-ADE5-2E46FD9A4C5F}" destId="{212EAAC4-ABD8-4024-96E2-6C70107DE16B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8DA00D-D405-4DEB-B2C9-BAD12AD51E2D}" type="doc">
      <dgm:prSet loTypeId="urn:microsoft.com/office/officeart/2009/3/layout/RandomtoResult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A1063C-E8A1-4D6A-A0D7-78E86CED1926}">
      <dgm:prSet phldrT="[Text]"/>
      <dgm:spPr/>
      <dgm:t>
        <a:bodyPr/>
        <a:lstStyle/>
        <a:p>
          <a:r>
            <a:rPr lang="en-US" dirty="0"/>
            <a:t>Isolated instructional strategies</a:t>
          </a:r>
        </a:p>
      </dgm:t>
    </dgm:pt>
    <dgm:pt modelId="{19BDAB13-7BAE-446F-9D68-32437B70E2BD}" type="parTrans" cxnId="{494BDAC6-104B-46CF-A36E-B3356281ABE4}">
      <dgm:prSet/>
      <dgm:spPr/>
      <dgm:t>
        <a:bodyPr/>
        <a:lstStyle/>
        <a:p>
          <a:endParaRPr lang="en-US"/>
        </a:p>
      </dgm:t>
    </dgm:pt>
    <dgm:pt modelId="{5142AA69-6AF5-4BD0-9E05-09263F85CC5A}" type="sibTrans" cxnId="{494BDAC6-104B-46CF-A36E-B3356281ABE4}">
      <dgm:prSet/>
      <dgm:spPr/>
      <dgm:t>
        <a:bodyPr/>
        <a:lstStyle/>
        <a:p>
          <a:endParaRPr lang="en-US"/>
        </a:p>
      </dgm:t>
    </dgm:pt>
    <dgm:pt modelId="{09672E91-9D5D-4EC6-B786-E57C4DD6F508}">
      <dgm:prSet phldrT="[Text]" custT="1"/>
      <dgm:spPr/>
      <dgm:t>
        <a:bodyPr/>
        <a:lstStyle/>
        <a:p>
          <a:pPr algn="l"/>
          <a:r>
            <a:rPr lang="en-US" sz="1800" dirty="0"/>
            <a:t>Teachers cannot see how strategies fit together</a:t>
          </a:r>
        </a:p>
        <a:p>
          <a:pPr algn="l"/>
          <a:r>
            <a:rPr lang="en-US" sz="1800" dirty="0"/>
            <a:t>Requires much more planning time</a:t>
          </a:r>
        </a:p>
        <a:p>
          <a:pPr algn="l"/>
          <a:r>
            <a:rPr lang="en-US" sz="1800" dirty="0"/>
            <a:t>Lack of tools and protocols to support early use results in low levels of implementation</a:t>
          </a:r>
        </a:p>
      </dgm:t>
    </dgm:pt>
    <dgm:pt modelId="{493D5FDC-375A-4E49-8B12-BC0ED8044092}" type="parTrans" cxnId="{68F285E6-06E9-4BEC-8C6B-3CC80C8544B0}">
      <dgm:prSet/>
      <dgm:spPr/>
      <dgm:t>
        <a:bodyPr/>
        <a:lstStyle/>
        <a:p>
          <a:endParaRPr lang="en-US"/>
        </a:p>
      </dgm:t>
    </dgm:pt>
    <dgm:pt modelId="{E663665F-4559-4F49-B163-37E88845687D}" type="sibTrans" cxnId="{68F285E6-06E9-4BEC-8C6B-3CC80C8544B0}">
      <dgm:prSet/>
      <dgm:spPr/>
      <dgm:t>
        <a:bodyPr/>
        <a:lstStyle/>
        <a:p>
          <a:endParaRPr lang="en-US"/>
        </a:p>
      </dgm:t>
    </dgm:pt>
    <dgm:pt modelId="{4C1B7267-0422-4E41-9E70-17DC87D37313}">
      <dgm:prSet phldrT="[Text]"/>
      <dgm:spPr/>
      <dgm:t>
        <a:bodyPr/>
        <a:lstStyle/>
        <a:p>
          <a:r>
            <a:rPr lang="en-US" dirty="0"/>
            <a:t>A coherent set of strategies and tools</a:t>
          </a:r>
        </a:p>
      </dgm:t>
    </dgm:pt>
    <dgm:pt modelId="{AFA2B7FD-1974-444F-A760-78D9C8454EC0}" type="parTrans" cxnId="{57C0F602-9E16-418E-97EE-404A17006730}">
      <dgm:prSet/>
      <dgm:spPr/>
      <dgm:t>
        <a:bodyPr/>
        <a:lstStyle/>
        <a:p>
          <a:endParaRPr lang="en-US"/>
        </a:p>
      </dgm:t>
    </dgm:pt>
    <dgm:pt modelId="{E4639D78-8271-4A16-9764-48FEE302366C}" type="sibTrans" cxnId="{57C0F602-9E16-418E-97EE-404A17006730}">
      <dgm:prSet/>
      <dgm:spPr/>
      <dgm:t>
        <a:bodyPr/>
        <a:lstStyle/>
        <a:p>
          <a:endParaRPr lang="en-US"/>
        </a:p>
      </dgm:t>
    </dgm:pt>
    <dgm:pt modelId="{CCCD5186-1FE4-4C52-8DA1-FB475DC7EDA7}">
      <dgm:prSet phldrT="[Text]" custT="1"/>
      <dgm:spPr/>
      <dgm:t>
        <a:bodyPr/>
        <a:lstStyle/>
        <a:p>
          <a:pPr algn="l"/>
          <a:r>
            <a:rPr lang="en-US" sz="1800" dirty="0"/>
            <a:t>Framework provides a structure that makes sense to teachers</a:t>
          </a:r>
        </a:p>
        <a:p>
          <a:pPr algn="l"/>
          <a:r>
            <a:rPr lang="en-US" sz="1800" dirty="0"/>
            <a:t>Planning is much more efficient</a:t>
          </a:r>
        </a:p>
        <a:p>
          <a:pPr algn="l"/>
          <a:r>
            <a:rPr lang="en-US" sz="1800" dirty="0"/>
            <a:t>Tools, protocols and examples enable teachers to persist during initial stages of use</a:t>
          </a:r>
        </a:p>
      </dgm:t>
    </dgm:pt>
    <dgm:pt modelId="{0700993E-5E49-4622-9D18-4799B29C4698}" type="parTrans" cxnId="{EC62AC70-970B-4418-87D5-6FC9A2B45017}">
      <dgm:prSet/>
      <dgm:spPr/>
      <dgm:t>
        <a:bodyPr/>
        <a:lstStyle/>
        <a:p>
          <a:endParaRPr lang="en-US"/>
        </a:p>
      </dgm:t>
    </dgm:pt>
    <dgm:pt modelId="{00DEF719-8727-4CCE-A8A4-379D2A14A67A}" type="sibTrans" cxnId="{EC62AC70-970B-4418-87D5-6FC9A2B45017}">
      <dgm:prSet/>
      <dgm:spPr/>
      <dgm:t>
        <a:bodyPr/>
        <a:lstStyle/>
        <a:p>
          <a:endParaRPr lang="en-US"/>
        </a:p>
      </dgm:t>
    </dgm:pt>
    <dgm:pt modelId="{3D285068-2266-47B0-A89F-094A35C4E10D}" type="pres">
      <dgm:prSet presAssocID="{A48DA00D-D405-4DEB-B2C9-BAD12AD51E2D}" presName="Name0" presStyleCnt="0">
        <dgm:presLayoutVars>
          <dgm:dir/>
          <dgm:animOne val="branch"/>
          <dgm:animLvl val="lvl"/>
        </dgm:presLayoutVars>
      </dgm:prSet>
      <dgm:spPr/>
    </dgm:pt>
    <dgm:pt modelId="{54ACBF74-E559-4AC7-9563-A89F46A6035E}" type="pres">
      <dgm:prSet presAssocID="{33A1063C-E8A1-4D6A-A0D7-78E86CED1926}" presName="chaos" presStyleCnt="0"/>
      <dgm:spPr/>
    </dgm:pt>
    <dgm:pt modelId="{57E1682C-13E5-46F3-A952-16B0351EA93F}" type="pres">
      <dgm:prSet presAssocID="{33A1063C-E8A1-4D6A-A0D7-78E86CED1926}" presName="parTx1" presStyleLbl="revTx" presStyleIdx="0" presStyleCnt="3" custLinFactNeighborY="17949"/>
      <dgm:spPr/>
    </dgm:pt>
    <dgm:pt modelId="{35FF44BA-129C-435F-A5B0-198468C66B16}" type="pres">
      <dgm:prSet presAssocID="{33A1063C-E8A1-4D6A-A0D7-78E86CED1926}" presName="desTx1" presStyleLbl="revTx" presStyleIdx="1" presStyleCnt="3" custScaleX="120656" custLinFactNeighborY="9449">
        <dgm:presLayoutVars>
          <dgm:bulletEnabled val="1"/>
        </dgm:presLayoutVars>
      </dgm:prSet>
      <dgm:spPr/>
    </dgm:pt>
    <dgm:pt modelId="{411E50E5-4F61-4B44-A12A-D4849A3031C8}" type="pres">
      <dgm:prSet presAssocID="{33A1063C-E8A1-4D6A-A0D7-78E86CED1926}" presName="c1" presStyleLbl="node1" presStyleIdx="0" presStyleCnt="19"/>
      <dgm:spPr/>
    </dgm:pt>
    <dgm:pt modelId="{8346350A-DFF4-4387-BD6F-107C1913D4AF}" type="pres">
      <dgm:prSet presAssocID="{33A1063C-E8A1-4D6A-A0D7-78E86CED1926}" presName="c2" presStyleLbl="node1" presStyleIdx="1" presStyleCnt="19"/>
      <dgm:spPr/>
    </dgm:pt>
    <dgm:pt modelId="{B5CC9D9F-949A-4E5C-8073-39BE42B9381A}" type="pres">
      <dgm:prSet presAssocID="{33A1063C-E8A1-4D6A-A0D7-78E86CED1926}" presName="c3" presStyleLbl="node1" presStyleIdx="2" presStyleCnt="19"/>
      <dgm:spPr/>
    </dgm:pt>
    <dgm:pt modelId="{75D7F7BD-E725-4E7E-8673-54EA69A59FD3}" type="pres">
      <dgm:prSet presAssocID="{33A1063C-E8A1-4D6A-A0D7-78E86CED1926}" presName="c4" presStyleLbl="node1" presStyleIdx="3" presStyleCnt="19"/>
      <dgm:spPr/>
    </dgm:pt>
    <dgm:pt modelId="{88ED8494-0A43-4773-A31A-E4B188F3297A}" type="pres">
      <dgm:prSet presAssocID="{33A1063C-E8A1-4D6A-A0D7-78E86CED1926}" presName="c5" presStyleLbl="node1" presStyleIdx="4" presStyleCnt="19"/>
      <dgm:spPr/>
    </dgm:pt>
    <dgm:pt modelId="{C5D6809E-0E78-44A1-AAFC-861AEB74E3C9}" type="pres">
      <dgm:prSet presAssocID="{33A1063C-E8A1-4D6A-A0D7-78E86CED1926}" presName="c6" presStyleLbl="node1" presStyleIdx="5" presStyleCnt="19"/>
      <dgm:spPr/>
    </dgm:pt>
    <dgm:pt modelId="{EFAF7642-427A-42A1-8BEB-45D3BFC32569}" type="pres">
      <dgm:prSet presAssocID="{33A1063C-E8A1-4D6A-A0D7-78E86CED1926}" presName="c7" presStyleLbl="node1" presStyleIdx="6" presStyleCnt="19"/>
      <dgm:spPr/>
    </dgm:pt>
    <dgm:pt modelId="{212B49DA-5C05-4C3A-A69B-CED14028D9C9}" type="pres">
      <dgm:prSet presAssocID="{33A1063C-E8A1-4D6A-A0D7-78E86CED1926}" presName="c8" presStyleLbl="node1" presStyleIdx="7" presStyleCnt="19"/>
      <dgm:spPr/>
    </dgm:pt>
    <dgm:pt modelId="{DD9DA632-EA98-4B5C-8BA2-418257197871}" type="pres">
      <dgm:prSet presAssocID="{33A1063C-E8A1-4D6A-A0D7-78E86CED1926}" presName="c9" presStyleLbl="node1" presStyleIdx="8" presStyleCnt="19"/>
      <dgm:spPr/>
    </dgm:pt>
    <dgm:pt modelId="{900E31A9-3AE8-4A8D-BF0B-956E9EF5C179}" type="pres">
      <dgm:prSet presAssocID="{33A1063C-E8A1-4D6A-A0D7-78E86CED1926}" presName="c10" presStyleLbl="node1" presStyleIdx="9" presStyleCnt="19"/>
      <dgm:spPr/>
    </dgm:pt>
    <dgm:pt modelId="{93E0809B-5086-4418-8FC4-8D57B8F00C30}" type="pres">
      <dgm:prSet presAssocID="{33A1063C-E8A1-4D6A-A0D7-78E86CED1926}" presName="c11" presStyleLbl="node1" presStyleIdx="10" presStyleCnt="19"/>
      <dgm:spPr/>
    </dgm:pt>
    <dgm:pt modelId="{ED544733-9DFA-4AFB-8008-4BE003154535}" type="pres">
      <dgm:prSet presAssocID="{33A1063C-E8A1-4D6A-A0D7-78E86CED1926}" presName="c12" presStyleLbl="node1" presStyleIdx="11" presStyleCnt="19"/>
      <dgm:spPr/>
    </dgm:pt>
    <dgm:pt modelId="{6B42A518-EA9F-4E55-98B9-CEC5D11B4C85}" type="pres">
      <dgm:prSet presAssocID="{33A1063C-E8A1-4D6A-A0D7-78E86CED1926}" presName="c13" presStyleLbl="node1" presStyleIdx="12" presStyleCnt="19"/>
      <dgm:spPr/>
    </dgm:pt>
    <dgm:pt modelId="{F5F9495B-1F25-46AA-8EC5-A5E5E2610264}" type="pres">
      <dgm:prSet presAssocID="{33A1063C-E8A1-4D6A-A0D7-78E86CED1926}" presName="c14" presStyleLbl="node1" presStyleIdx="13" presStyleCnt="19"/>
      <dgm:spPr/>
    </dgm:pt>
    <dgm:pt modelId="{7BEB6E94-6B23-497A-8CC0-45572149CAAB}" type="pres">
      <dgm:prSet presAssocID="{33A1063C-E8A1-4D6A-A0D7-78E86CED1926}" presName="c15" presStyleLbl="node1" presStyleIdx="14" presStyleCnt="19"/>
      <dgm:spPr/>
    </dgm:pt>
    <dgm:pt modelId="{51FD70F1-4CEB-4720-9F96-DDEAB0B5CE44}" type="pres">
      <dgm:prSet presAssocID="{33A1063C-E8A1-4D6A-A0D7-78E86CED1926}" presName="c16" presStyleLbl="node1" presStyleIdx="15" presStyleCnt="19"/>
      <dgm:spPr/>
    </dgm:pt>
    <dgm:pt modelId="{03A637C1-0372-446D-86CD-66B254C66D64}" type="pres">
      <dgm:prSet presAssocID="{33A1063C-E8A1-4D6A-A0D7-78E86CED1926}" presName="c17" presStyleLbl="node1" presStyleIdx="16" presStyleCnt="19"/>
      <dgm:spPr/>
    </dgm:pt>
    <dgm:pt modelId="{AB94D48A-1BEC-47B9-8607-96099C5EACD0}" type="pres">
      <dgm:prSet presAssocID="{33A1063C-E8A1-4D6A-A0D7-78E86CED1926}" presName="c18" presStyleLbl="node1" presStyleIdx="17" presStyleCnt="19"/>
      <dgm:spPr/>
    </dgm:pt>
    <dgm:pt modelId="{7231761E-7833-4314-8629-BFB8AF45186E}" type="pres">
      <dgm:prSet presAssocID="{5142AA69-6AF5-4BD0-9E05-09263F85CC5A}" presName="chevronComposite1" presStyleCnt="0"/>
      <dgm:spPr/>
    </dgm:pt>
    <dgm:pt modelId="{D56BD4D8-379F-4CA8-98EC-B3D78BE43DEC}" type="pres">
      <dgm:prSet presAssocID="{5142AA69-6AF5-4BD0-9E05-09263F85CC5A}" presName="chevron1" presStyleLbl="sibTrans2D1" presStyleIdx="0" presStyleCnt="2" custLinFactNeighborX="16325"/>
      <dgm:spPr/>
    </dgm:pt>
    <dgm:pt modelId="{9BD83FC0-C23D-4940-A329-C5AFE5059D5B}" type="pres">
      <dgm:prSet presAssocID="{5142AA69-6AF5-4BD0-9E05-09263F85CC5A}" presName="spChevron1" presStyleCnt="0"/>
      <dgm:spPr/>
    </dgm:pt>
    <dgm:pt modelId="{84DAEA84-8636-4DD2-8D9C-69E4356FD328}" type="pres">
      <dgm:prSet presAssocID="{5142AA69-6AF5-4BD0-9E05-09263F85CC5A}" presName="overlap" presStyleCnt="0"/>
      <dgm:spPr/>
    </dgm:pt>
    <dgm:pt modelId="{77AC748E-2373-445C-9E8A-28EB666434B5}" type="pres">
      <dgm:prSet presAssocID="{5142AA69-6AF5-4BD0-9E05-09263F85CC5A}" presName="chevronComposite2" presStyleCnt="0"/>
      <dgm:spPr/>
    </dgm:pt>
    <dgm:pt modelId="{AB92C04B-5984-4D52-BBCE-BD5A77ADCF32}" type="pres">
      <dgm:prSet presAssocID="{5142AA69-6AF5-4BD0-9E05-09263F85CC5A}" presName="chevron2" presStyleLbl="sibTrans2D1" presStyleIdx="1" presStyleCnt="2" custLinFactNeighborX="16325"/>
      <dgm:spPr/>
    </dgm:pt>
    <dgm:pt modelId="{0A4EB3A9-1A6C-4084-A337-DF7B3017F1A4}" type="pres">
      <dgm:prSet presAssocID="{5142AA69-6AF5-4BD0-9E05-09263F85CC5A}" presName="spChevron2" presStyleCnt="0"/>
      <dgm:spPr/>
    </dgm:pt>
    <dgm:pt modelId="{A3A78D75-D0AE-47D9-9A2F-9CC294452C07}" type="pres">
      <dgm:prSet presAssocID="{4C1B7267-0422-4E41-9E70-17DC87D37313}" presName="last" presStyleCnt="0"/>
      <dgm:spPr/>
    </dgm:pt>
    <dgm:pt modelId="{62382C4A-B75B-4850-8FB6-D6470392740C}" type="pres">
      <dgm:prSet presAssocID="{4C1B7267-0422-4E41-9E70-17DC87D37313}" presName="circleTx" presStyleLbl="node1" presStyleIdx="18" presStyleCnt="19"/>
      <dgm:spPr/>
    </dgm:pt>
    <dgm:pt modelId="{6D7DA9DE-58D9-4F27-8FAB-7C5AB26B2B40}" type="pres">
      <dgm:prSet presAssocID="{4C1B7267-0422-4E41-9E70-17DC87D37313}" presName="desTxN" presStyleLbl="revTx" presStyleIdx="2" presStyleCnt="3" custScaleX="130788" custLinFactNeighborX="33" custLinFactNeighborY="2915">
        <dgm:presLayoutVars>
          <dgm:bulletEnabled val="1"/>
        </dgm:presLayoutVars>
      </dgm:prSet>
      <dgm:spPr/>
    </dgm:pt>
    <dgm:pt modelId="{F8286663-DAF8-4091-91C7-BDC2C8E85547}" type="pres">
      <dgm:prSet presAssocID="{4C1B7267-0422-4E41-9E70-17DC87D37313}" presName="spN" presStyleCnt="0"/>
      <dgm:spPr/>
    </dgm:pt>
  </dgm:ptLst>
  <dgm:cxnLst>
    <dgm:cxn modelId="{ADC186F7-CBE8-4610-94B1-98EE933A1E3E}" type="presOf" srcId="{4C1B7267-0422-4E41-9E70-17DC87D37313}" destId="{62382C4A-B75B-4850-8FB6-D6470392740C}" srcOrd="0" destOrd="0" presId="urn:microsoft.com/office/officeart/2009/3/layout/RandomtoResultProcess"/>
    <dgm:cxn modelId="{57C0F602-9E16-418E-97EE-404A17006730}" srcId="{A48DA00D-D405-4DEB-B2C9-BAD12AD51E2D}" destId="{4C1B7267-0422-4E41-9E70-17DC87D37313}" srcOrd="1" destOrd="0" parTransId="{AFA2B7FD-1974-444F-A760-78D9C8454EC0}" sibTransId="{E4639D78-8271-4A16-9764-48FEE302366C}"/>
    <dgm:cxn modelId="{494BDAC6-104B-46CF-A36E-B3356281ABE4}" srcId="{A48DA00D-D405-4DEB-B2C9-BAD12AD51E2D}" destId="{33A1063C-E8A1-4D6A-A0D7-78E86CED1926}" srcOrd="0" destOrd="0" parTransId="{19BDAB13-7BAE-446F-9D68-32437B70E2BD}" sibTransId="{5142AA69-6AF5-4BD0-9E05-09263F85CC5A}"/>
    <dgm:cxn modelId="{BA6E9110-FA59-441D-BA59-B036279C80D1}" type="presOf" srcId="{33A1063C-E8A1-4D6A-A0D7-78E86CED1926}" destId="{57E1682C-13E5-46F3-A952-16B0351EA93F}" srcOrd="0" destOrd="0" presId="urn:microsoft.com/office/officeart/2009/3/layout/RandomtoResultProcess"/>
    <dgm:cxn modelId="{2879DEAC-CCC1-463B-BF07-719BA4897F05}" type="presOf" srcId="{09672E91-9D5D-4EC6-B786-E57C4DD6F508}" destId="{35FF44BA-129C-435F-A5B0-198468C66B16}" srcOrd="0" destOrd="0" presId="urn:microsoft.com/office/officeart/2009/3/layout/RandomtoResultProcess"/>
    <dgm:cxn modelId="{F68FBC81-0CAD-499C-AA83-1F1559BFEADF}" type="presOf" srcId="{A48DA00D-D405-4DEB-B2C9-BAD12AD51E2D}" destId="{3D285068-2266-47B0-A89F-094A35C4E10D}" srcOrd="0" destOrd="0" presId="urn:microsoft.com/office/officeart/2009/3/layout/RandomtoResultProcess"/>
    <dgm:cxn modelId="{EC62AC70-970B-4418-87D5-6FC9A2B45017}" srcId="{4C1B7267-0422-4E41-9E70-17DC87D37313}" destId="{CCCD5186-1FE4-4C52-8DA1-FB475DC7EDA7}" srcOrd="0" destOrd="0" parTransId="{0700993E-5E49-4622-9D18-4799B29C4698}" sibTransId="{00DEF719-8727-4CCE-A8A4-379D2A14A67A}"/>
    <dgm:cxn modelId="{0EF9F380-5AB6-4175-A60A-304098CAEEC1}" type="presOf" srcId="{CCCD5186-1FE4-4C52-8DA1-FB475DC7EDA7}" destId="{6D7DA9DE-58D9-4F27-8FAB-7C5AB26B2B40}" srcOrd="0" destOrd="0" presId="urn:microsoft.com/office/officeart/2009/3/layout/RandomtoResultProcess"/>
    <dgm:cxn modelId="{68F285E6-06E9-4BEC-8C6B-3CC80C8544B0}" srcId="{33A1063C-E8A1-4D6A-A0D7-78E86CED1926}" destId="{09672E91-9D5D-4EC6-B786-E57C4DD6F508}" srcOrd="0" destOrd="0" parTransId="{493D5FDC-375A-4E49-8B12-BC0ED8044092}" sibTransId="{E663665F-4559-4F49-B163-37E88845687D}"/>
    <dgm:cxn modelId="{3661578A-38C7-413B-A604-916691434AAF}" type="presParOf" srcId="{3D285068-2266-47B0-A89F-094A35C4E10D}" destId="{54ACBF74-E559-4AC7-9563-A89F46A6035E}" srcOrd="0" destOrd="0" presId="urn:microsoft.com/office/officeart/2009/3/layout/RandomtoResultProcess"/>
    <dgm:cxn modelId="{7232F5C6-F2ED-43F7-A538-C50D9308EE7F}" type="presParOf" srcId="{54ACBF74-E559-4AC7-9563-A89F46A6035E}" destId="{57E1682C-13E5-46F3-A952-16B0351EA93F}" srcOrd="0" destOrd="0" presId="urn:microsoft.com/office/officeart/2009/3/layout/RandomtoResultProcess"/>
    <dgm:cxn modelId="{9F188F1E-BF32-4973-8DD8-D11DCFDDD4A5}" type="presParOf" srcId="{54ACBF74-E559-4AC7-9563-A89F46A6035E}" destId="{35FF44BA-129C-435F-A5B0-198468C66B16}" srcOrd="1" destOrd="0" presId="urn:microsoft.com/office/officeart/2009/3/layout/RandomtoResultProcess"/>
    <dgm:cxn modelId="{C76F16F1-D2E4-4F32-BF21-A8780C9FE876}" type="presParOf" srcId="{54ACBF74-E559-4AC7-9563-A89F46A6035E}" destId="{411E50E5-4F61-4B44-A12A-D4849A3031C8}" srcOrd="2" destOrd="0" presId="urn:microsoft.com/office/officeart/2009/3/layout/RandomtoResultProcess"/>
    <dgm:cxn modelId="{5BC6D0E2-935A-459B-9A6B-B11C470A9FB3}" type="presParOf" srcId="{54ACBF74-E559-4AC7-9563-A89F46A6035E}" destId="{8346350A-DFF4-4387-BD6F-107C1913D4AF}" srcOrd="3" destOrd="0" presId="urn:microsoft.com/office/officeart/2009/3/layout/RandomtoResultProcess"/>
    <dgm:cxn modelId="{34BDC3EA-5594-413D-B738-EB7BE13F8EBD}" type="presParOf" srcId="{54ACBF74-E559-4AC7-9563-A89F46A6035E}" destId="{B5CC9D9F-949A-4E5C-8073-39BE42B9381A}" srcOrd="4" destOrd="0" presId="urn:microsoft.com/office/officeart/2009/3/layout/RandomtoResultProcess"/>
    <dgm:cxn modelId="{F73ABED2-D7FC-4672-9FCA-62075568330F}" type="presParOf" srcId="{54ACBF74-E559-4AC7-9563-A89F46A6035E}" destId="{75D7F7BD-E725-4E7E-8673-54EA69A59FD3}" srcOrd="5" destOrd="0" presId="urn:microsoft.com/office/officeart/2009/3/layout/RandomtoResultProcess"/>
    <dgm:cxn modelId="{53033989-DB84-4588-9AFD-7FF3FE32BB26}" type="presParOf" srcId="{54ACBF74-E559-4AC7-9563-A89F46A6035E}" destId="{88ED8494-0A43-4773-A31A-E4B188F3297A}" srcOrd="6" destOrd="0" presId="urn:microsoft.com/office/officeart/2009/3/layout/RandomtoResultProcess"/>
    <dgm:cxn modelId="{446020E6-C911-4133-BFE8-F0017E14C1CC}" type="presParOf" srcId="{54ACBF74-E559-4AC7-9563-A89F46A6035E}" destId="{C5D6809E-0E78-44A1-AAFC-861AEB74E3C9}" srcOrd="7" destOrd="0" presId="urn:microsoft.com/office/officeart/2009/3/layout/RandomtoResultProcess"/>
    <dgm:cxn modelId="{05663AAD-F212-4B49-9E84-B769EE7001B9}" type="presParOf" srcId="{54ACBF74-E559-4AC7-9563-A89F46A6035E}" destId="{EFAF7642-427A-42A1-8BEB-45D3BFC32569}" srcOrd="8" destOrd="0" presId="urn:microsoft.com/office/officeart/2009/3/layout/RandomtoResultProcess"/>
    <dgm:cxn modelId="{5310EA2A-7DE8-47BA-9416-AD769CB68029}" type="presParOf" srcId="{54ACBF74-E559-4AC7-9563-A89F46A6035E}" destId="{212B49DA-5C05-4C3A-A69B-CED14028D9C9}" srcOrd="9" destOrd="0" presId="urn:microsoft.com/office/officeart/2009/3/layout/RandomtoResultProcess"/>
    <dgm:cxn modelId="{56077E44-6DF5-4C49-AED4-2FCEE4A2DA30}" type="presParOf" srcId="{54ACBF74-E559-4AC7-9563-A89F46A6035E}" destId="{DD9DA632-EA98-4B5C-8BA2-418257197871}" srcOrd="10" destOrd="0" presId="urn:microsoft.com/office/officeart/2009/3/layout/RandomtoResultProcess"/>
    <dgm:cxn modelId="{B84662B1-8398-4047-90D7-F691C5691830}" type="presParOf" srcId="{54ACBF74-E559-4AC7-9563-A89F46A6035E}" destId="{900E31A9-3AE8-4A8D-BF0B-956E9EF5C179}" srcOrd="11" destOrd="0" presId="urn:microsoft.com/office/officeart/2009/3/layout/RandomtoResultProcess"/>
    <dgm:cxn modelId="{60E0BB37-0D97-484A-9F37-B37E807DB54C}" type="presParOf" srcId="{54ACBF74-E559-4AC7-9563-A89F46A6035E}" destId="{93E0809B-5086-4418-8FC4-8D57B8F00C30}" srcOrd="12" destOrd="0" presId="urn:microsoft.com/office/officeart/2009/3/layout/RandomtoResultProcess"/>
    <dgm:cxn modelId="{C3059DF3-7B86-4A1D-8916-6F50EC417D2B}" type="presParOf" srcId="{54ACBF74-E559-4AC7-9563-A89F46A6035E}" destId="{ED544733-9DFA-4AFB-8008-4BE003154535}" srcOrd="13" destOrd="0" presId="urn:microsoft.com/office/officeart/2009/3/layout/RandomtoResultProcess"/>
    <dgm:cxn modelId="{3BB8F500-2482-4A61-B247-808B8D6C7C72}" type="presParOf" srcId="{54ACBF74-E559-4AC7-9563-A89F46A6035E}" destId="{6B42A518-EA9F-4E55-98B9-CEC5D11B4C85}" srcOrd="14" destOrd="0" presId="urn:microsoft.com/office/officeart/2009/3/layout/RandomtoResultProcess"/>
    <dgm:cxn modelId="{31DCC7F9-BC16-47EB-BD64-D19968E9C732}" type="presParOf" srcId="{54ACBF74-E559-4AC7-9563-A89F46A6035E}" destId="{F5F9495B-1F25-46AA-8EC5-A5E5E2610264}" srcOrd="15" destOrd="0" presId="urn:microsoft.com/office/officeart/2009/3/layout/RandomtoResultProcess"/>
    <dgm:cxn modelId="{4DC976B5-DEAF-4728-B6E7-67F651A2C971}" type="presParOf" srcId="{54ACBF74-E559-4AC7-9563-A89F46A6035E}" destId="{7BEB6E94-6B23-497A-8CC0-45572149CAAB}" srcOrd="16" destOrd="0" presId="urn:microsoft.com/office/officeart/2009/3/layout/RandomtoResultProcess"/>
    <dgm:cxn modelId="{5526881A-0788-43B3-86B5-AF742F302A01}" type="presParOf" srcId="{54ACBF74-E559-4AC7-9563-A89F46A6035E}" destId="{51FD70F1-4CEB-4720-9F96-DDEAB0B5CE44}" srcOrd="17" destOrd="0" presId="urn:microsoft.com/office/officeart/2009/3/layout/RandomtoResultProcess"/>
    <dgm:cxn modelId="{80BE4422-EBF8-47F6-975B-C6F10299BD67}" type="presParOf" srcId="{54ACBF74-E559-4AC7-9563-A89F46A6035E}" destId="{03A637C1-0372-446D-86CD-66B254C66D64}" srcOrd="18" destOrd="0" presId="urn:microsoft.com/office/officeart/2009/3/layout/RandomtoResultProcess"/>
    <dgm:cxn modelId="{9E9DEA10-169E-42DC-89DE-AA35C8E64038}" type="presParOf" srcId="{54ACBF74-E559-4AC7-9563-A89F46A6035E}" destId="{AB94D48A-1BEC-47B9-8607-96099C5EACD0}" srcOrd="19" destOrd="0" presId="urn:microsoft.com/office/officeart/2009/3/layout/RandomtoResultProcess"/>
    <dgm:cxn modelId="{B907F318-1BE9-4864-807C-C1B478929F6B}" type="presParOf" srcId="{3D285068-2266-47B0-A89F-094A35C4E10D}" destId="{7231761E-7833-4314-8629-BFB8AF45186E}" srcOrd="1" destOrd="0" presId="urn:microsoft.com/office/officeart/2009/3/layout/RandomtoResultProcess"/>
    <dgm:cxn modelId="{3E10673A-6164-4F95-AD98-3422E75FECBC}" type="presParOf" srcId="{7231761E-7833-4314-8629-BFB8AF45186E}" destId="{D56BD4D8-379F-4CA8-98EC-B3D78BE43DEC}" srcOrd="0" destOrd="0" presId="urn:microsoft.com/office/officeart/2009/3/layout/RandomtoResultProcess"/>
    <dgm:cxn modelId="{F80FEA66-7853-4296-823F-C37C47AA02C2}" type="presParOf" srcId="{7231761E-7833-4314-8629-BFB8AF45186E}" destId="{9BD83FC0-C23D-4940-A329-C5AFE5059D5B}" srcOrd="1" destOrd="0" presId="urn:microsoft.com/office/officeart/2009/3/layout/RandomtoResultProcess"/>
    <dgm:cxn modelId="{FC781D80-80EB-428D-9DA0-5EF8917059E6}" type="presParOf" srcId="{3D285068-2266-47B0-A89F-094A35C4E10D}" destId="{84DAEA84-8636-4DD2-8D9C-69E4356FD328}" srcOrd="2" destOrd="0" presId="urn:microsoft.com/office/officeart/2009/3/layout/RandomtoResultProcess"/>
    <dgm:cxn modelId="{116258D9-1512-400A-A8CF-DF124535B505}" type="presParOf" srcId="{3D285068-2266-47B0-A89F-094A35C4E10D}" destId="{77AC748E-2373-445C-9E8A-28EB666434B5}" srcOrd="3" destOrd="0" presId="urn:microsoft.com/office/officeart/2009/3/layout/RandomtoResultProcess"/>
    <dgm:cxn modelId="{36BEF183-6DB7-4B56-955C-5445FC319787}" type="presParOf" srcId="{77AC748E-2373-445C-9E8A-28EB666434B5}" destId="{AB92C04B-5984-4D52-BBCE-BD5A77ADCF32}" srcOrd="0" destOrd="0" presId="urn:microsoft.com/office/officeart/2009/3/layout/RandomtoResultProcess"/>
    <dgm:cxn modelId="{2713A674-F635-47F8-8D4D-20BE2EA7BAAD}" type="presParOf" srcId="{77AC748E-2373-445C-9E8A-28EB666434B5}" destId="{0A4EB3A9-1A6C-4084-A337-DF7B3017F1A4}" srcOrd="1" destOrd="0" presId="urn:microsoft.com/office/officeart/2009/3/layout/RandomtoResultProcess"/>
    <dgm:cxn modelId="{C68DFEBA-4161-48A3-85E4-08F63106E07B}" type="presParOf" srcId="{3D285068-2266-47B0-A89F-094A35C4E10D}" destId="{A3A78D75-D0AE-47D9-9A2F-9CC294452C07}" srcOrd="4" destOrd="0" presId="urn:microsoft.com/office/officeart/2009/3/layout/RandomtoResultProcess"/>
    <dgm:cxn modelId="{227FE685-5D30-4851-B76C-6DC75C2F40D8}" type="presParOf" srcId="{A3A78D75-D0AE-47D9-9A2F-9CC294452C07}" destId="{62382C4A-B75B-4850-8FB6-D6470392740C}" srcOrd="0" destOrd="0" presId="urn:microsoft.com/office/officeart/2009/3/layout/RandomtoResultProcess"/>
    <dgm:cxn modelId="{49923051-CBA5-4D9E-B80E-349C03E9B9D0}" type="presParOf" srcId="{A3A78D75-D0AE-47D9-9A2F-9CC294452C07}" destId="{6D7DA9DE-58D9-4F27-8FAB-7C5AB26B2B40}" srcOrd="1" destOrd="0" presId="urn:microsoft.com/office/officeart/2009/3/layout/RandomtoResultProcess"/>
    <dgm:cxn modelId="{9AAA941C-F605-4372-9AD4-C9C0C282CAAF}" type="presParOf" srcId="{A3A78D75-D0AE-47D9-9A2F-9CC294452C07}" destId="{F8286663-DAF8-4091-91C7-BDC2C8E85547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37B7B-53C2-445D-9AD4-05281294035A}">
      <dsp:nvSpPr>
        <dsp:cNvPr id="0" name=""/>
        <dsp:cNvSpPr/>
      </dsp:nvSpPr>
      <dsp:spPr>
        <a:xfrm>
          <a:off x="5077438" y="3514780"/>
          <a:ext cx="3406737" cy="2003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/>
            <a:t>State guidelines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District guides/maps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Textbooks and trade products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Disciplinary specialty organizations</a:t>
          </a:r>
        </a:p>
      </dsp:txBody>
      <dsp:txXfrm>
        <a:off x="6143480" y="4059790"/>
        <a:ext cx="2296676" cy="1414930"/>
      </dsp:txXfrm>
    </dsp:sp>
    <dsp:sp modelId="{2AEF9124-2955-43E1-AC17-587FCE8AD8FA}">
      <dsp:nvSpPr>
        <dsp:cNvPr id="0" name=""/>
        <dsp:cNvSpPr/>
      </dsp:nvSpPr>
      <dsp:spPr>
        <a:xfrm>
          <a:off x="195488" y="3605866"/>
          <a:ext cx="3097022" cy="18217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Collaborative planning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Lesson Study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Critical Friends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Connection with larger teacher networks</a:t>
          </a:r>
        </a:p>
      </dsp:txBody>
      <dsp:txXfrm>
        <a:off x="235507" y="4101332"/>
        <a:ext cx="2087877" cy="1286303"/>
      </dsp:txXfrm>
    </dsp:sp>
    <dsp:sp modelId="{B150DDFD-FDA6-4509-96FA-B15B6C10FD7D}">
      <dsp:nvSpPr>
        <dsp:cNvPr id="0" name=""/>
        <dsp:cNvSpPr/>
      </dsp:nvSpPr>
      <dsp:spPr>
        <a:xfrm>
          <a:off x="5328302" y="-108541"/>
          <a:ext cx="3097022" cy="1920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How to plan units and lessons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How to implement problem-based instruction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How to create quality student assignments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>
        <a:off x="6299605" y="-66344"/>
        <a:ext cx="2083521" cy="1356321"/>
      </dsp:txXfrm>
    </dsp:sp>
    <dsp:sp modelId="{7A2AF58D-24DB-49A6-8BE3-0DD1A5399E8A}">
      <dsp:nvSpPr>
        <dsp:cNvPr id="0" name=""/>
        <dsp:cNvSpPr/>
      </dsp:nvSpPr>
      <dsp:spPr>
        <a:xfrm>
          <a:off x="281030" y="-108187"/>
          <a:ext cx="3097022" cy="1920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Danielson, Marzano  or Hattie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Literacy Design Collaborative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Mathematics Design Collaborative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C3 Social Studies</a:t>
          </a:r>
        </a:p>
      </dsp:txBody>
      <dsp:txXfrm>
        <a:off x="323212" y="-66005"/>
        <a:ext cx="2083551" cy="1355821"/>
      </dsp:txXfrm>
    </dsp:sp>
    <dsp:sp modelId="{567CDA8A-2465-4778-9A5B-9D378A269387}">
      <dsp:nvSpPr>
        <dsp:cNvPr id="0" name=""/>
        <dsp:cNvSpPr/>
      </dsp:nvSpPr>
      <dsp:spPr>
        <a:xfrm>
          <a:off x="1955874" y="317574"/>
          <a:ext cx="2333631" cy="233363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Conceptual Frameworks</a:t>
          </a:r>
        </a:p>
      </dsp:txBody>
      <dsp:txXfrm>
        <a:off x="2639379" y="1001079"/>
        <a:ext cx="1650126" cy="1650126"/>
      </dsp:txXfrm>
    </dsp:sp>
    <dsp:sp modelId="{7669DED3-97F3-4226-876A-D103077FF6D1}">
      <dsp:nvSpPr>
        <dsp:cNvPr id="0" name=""/>
        <dsp:cNvSpPr/>
      </dsp:nvSpPr>
      <dsp:spPr>
        <a:xfrm rot="5400000">
          <a:off x="4397294" y="317574"/>
          <a:ext cx="2333631" cy="233363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Protocols and templates</a:t>
          </a:r>
        </a:p>
      </dsp:txBody>
      <dsp:txXfrm rot="-5400000">
        <a:off x="4397294" y="1001079"/>
        <a:ext cx="1650126" cy="1650126"/>
      </dsp:txXfrm>
    </dsp:sp>
    <dsp:sp modelId="{83B55A7B-F350-489D-973D-BAC7A9E69349}">
      <dsp:nvSpPr>
        <dsp:cNvPr id="0" name=""/>
        <dsp:cNvSpPr/>
      </dsp:nvSpPr>
      <dsp:spPr>
        <a:xfrm rot="10800000">
          <a:off x="4397294" y="2758994"/>
          <a:ext cx="2333631" cy="233363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Standards-aligned curricula</a:t>
          </a:r>
        </a:p>
      </dsp:txBody>
      <dsp:txXfrm rot="10800000">
        <a:off x="4397294" y="2758994"/>
        <a:ext cx="1650126" cy="1650126"/>
      </dsp:txXfrm>
    </dsp:sp>
    <dsp:sp modelId="{1905C528-4244-4384-A358-2624BE6AFD05}">
      <dsp:nvSpPr>
        <dsp:cNvPr id="0" name=""/>
        <dsp:cNvSpPr/>
      </dsp:nvSpPr>
      <dsp:spPr>
        <a:xfrm rot="16200000">
          <a:off x="1955874" y="2758994"/>
          <a:ext cx="2333631" cy="233363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Opportunities to  create products with experts and peers</a:t>
          </a:r>
        </a:p>
      </dsp:txBody>
      <dsp:txXfrm rot="5400000">
        <a:off x="2639379" y="2758994"/>
        <a:ext cx="1650126" cy="1650126"/>
      </dsp:txXfrm>
    </dsp:sp>
    <dsp:sp modelId="{2F0DB54A-8AAF-4972-B658-37DCA01304A5}">
      <dsp:nvSpPr>
        <dsp:cNvPr id="0" name=""/>
        <dsp:cNvSpPr/>
      </dsp:nvSpPr>
      <dsp:spPr>
        <a:xfrm>
          <a:off x="3940538" y="2220049"/>
          <a:ext cx="805722" cy="700628"/>
        </a:xfrm>
        <a:prstGeom prst="circularArrow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12EAAC4-ABD8-4024-96E2-6C70107DE16B}">
      <dsp:nvSpPr>
        <dsp:cNvPr id="0" name=""/>
        <dsp:cNvSpPr/>
      </dsp:nvSpPr>
      <dsp:spPr>
        <a:xfrm rot="10800000">
          <a:off x="3940538" y="2489522"/>
          <a:ext cx="805722" cy="700628"/>
        </a:xfrm>
        <a:prstGeom prst="circularArrow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1682C-13E5-46F3-A952-16B0351EA93F}">
      <dsp:nvSpPr>
        <dsp:cNvPr id="0" name=""/>
        <dsp:cNvSpPr/>
      </dsp:nvSpPr>
      <dsp:spPr>
        <a:xfrm>
          <a:off x="265295" y="1442152"/>
          <a:ext cx="2560636" cy="843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Isolated instructional strategies</a:t>
          </a:r>
        </a:p>
      </dsp:txBody>
      <dsp:txXfrm>
        <a:off x="265295" y="1442152"/>
        <a:ext cx="2560636" cy="843846"/>
      </dsp:txXfrm>
    </dsp:sp>
    <dsp:sp modelId="{35FF44BA-129C-435F-A5B0-198468C66B16}">
      <dsp:nvSpPr>
        <dsp:cNvPr id="0" name=""/>
        <dsp:cNvSpPr/>
      </dsp:nvSpPr>
      <dsp:spPr>
        <a:xfrm>
          <a:off x="833" y="3219455"/>
          <a:ext cx="3089561" cy="1580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Teachers cannot see how strategies fit together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Requires much more planning time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Lack of tools and protocols to support early use results in low levels of implementation</a:t>
          </a:r>
        </a:p>
      </dsp:txBody>
      <dsp:txXfrm>
        <a:off x="833" y="3219455"/>
        <a:ext cx="3089561" cy="1580956"/>
      </dsp:txXfrm>
    </dsp:sp>
    <dsp:sp modelId="{411E50E5-4F61-4B44-A12A-D4849A3031C8}">
      <dsp:nvSpPr>
        <dsp:cNvPr id="0" name=""/>
        <dsp:cNvSpPr/>
      </dsp:nvSpPr>
      <dsp:spPr>
        <a:xfrm>
          <a:off x="262386" y="1034044"/>
          <a:ext cx="203687" cy="2036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346350A-DFF4-4387-BD6F-107C1913D4AF}">
      <dsp:nvSpPr>
        <dsp:cNvPr id="0" name=""/>
        <dsp:cNvSpPr/>
      </dsp:nvSpPr>
      <dsp:spPr>
        <a:xfrm>
          <a:off x="404966" y="748882"/>
          <a:ext cx="203687" cy="2036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5CC9D9F-949A-4E5C-8073-39BE42B9381A}">
      <dsp:nvSpPr>
        <dsp:cNvPr id="0" name=""/>
        <dsp:cNvSpPr/>
      </dsp:nvSpPr>
      <dsp:spPr>
        <a:xfrm>
          <a:off x="747161" y="805915"/>
          <a:ext cx="320079" cy="3200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5D7F7BD-E725-4E7E-8673-54EA69A59FD3}">
      <dsp:nvSpPr>
        <dsp:cNvPr id="0" name=""/>
        <dsp:cNvSpPr/>
      </dsp:nvSpPr>
      <dsp:spPr>
        <a:xfrm>
          <a:off x="1032322" y="492236"/>
          <a:ext cx="203687" cy="2036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8ED8494-0A43-4773-A31A-E4B188F3297A}">
      <dsp:nvSpPr>
        <dsp:cNvPr id="0" name=""/>
        <dsp:cNvSpPr/>
      </dsp:nvSpPr>
      <dsp:spPr>
        <a:xfrm>
          <a:off x="1403033" y="378172"/>
          <a:ext cx="203687" cy="2036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5D6809E-0E78-44A1-AAFC-861AEB74E3C9}">
      <dsp:nvSpPr>
        <dsp:cNvPr id="0" name=""/>
        <dsp:cNvSpPr/>
      </dsp:nvSpPr>
      <dsp:spPr>
        <a:xfrm>
          <a:off x="1859292" y="577785"/>
          <a:ext cx="203687" cy="2036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FAF7642-427A-42A1-8BEB-45D3BFC32569}">
      <dsp:nvSpPr>
        <dsp:cNvPr id="0" name=""/>
        <dsp:cNvSpPr/>
      </dsp:nvSpPr>
      <dsp:spPr>
        <a:xfrm>
          <a:off x="2144454" y="720366"/>
          <a:ext cx="320079" cy="3200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12B49DA-5C05-4C3A-A69B-CED14028D9C9}">
      <dsp:nvSpPr>
        <dsp:cNvPr id="0" name=""/>
        <dsp:cNvSpPr/>
      </dsp:nvSpPr>
      <dsp:spPr>
        <a:xfrm>
          <a:off x="2543680" y="1034044"/>
          <a:ext cx="203687" cy="2036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D9DA632-EA98-4B5C-8BA2-418257197871}">
      <dsp:nvSpPr>
        <dsp:cNvPr id="0" name=""/>
        <dsp:cNvSpPr/>
      </dsp:nvSpPr>
      <dsp:spPr>
        <a:xfrm>
          <a:off x="2714777" y="1347722"/>
          <a:ext cx="203687" cy="2036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00E31A9-3AE8-4A8D-BF0B-956E9EF5C179}">
      <dsp:nvSpPr>
        <dsp:cNvPr id="0" name=""/>
        <dsp:cNvSpPr/>
      </dsp:nvSpPr>
      <dsp:spPr>
        <a:xfrm>
          <a:off x="1231936" y="748882"/>
          <a:ext cx="523766" cy="5237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3E0809B-5086-4418-8FC4-8D57B8F00C30}">
      <dsp:nvSpPr>
        <dsp:cNvPr id="0" name=""/>
        <dsp:cNvSpPr/>
      </dsp:nvSpPr>
      <dsp:spPr>
        <a:xfrm>
          <a:off x="119805" y="1832497"/>
          <a:ext cx="203687" cy="2036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D544733-9DFA-4AFB-8008-4BE003154535}">
      <dsp:nvSpPr>
        <dsp:cNvPr id="0" name=""/>
        <dsp:cNvSpPr/>
      </dsp:nvSpPr>
      <dsp:spPr>
        <a:xfrm>
          <a:off x="290902" y="2089143"/>
          <a:ext cx="320079" cy="3200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B42A518-EA9F-4E55-98B9-CEC5D11B4C85}">
      <dsp:nvSpPr>
        <dsp:cNvPr id="0" name=""/>
        <dsp:cNvSpPr/>
      </dsp:nvSpPr>
      <dsp:spPr>
        <a:xfrm>
          <a:off x="718644" y="2317272"/>
          <a:ext cx="465570" cy="4655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5F9495B-1F25-46AA-8EC5-A5E5E2610264}">
      <dsp:nvSpPr>
        <dsp:cNvPr id="0" name=""/>
        <dsp:cNvSpPr/>
      </dsp:nvSpPr>
      <dsp:spPr>
        <a:xfrm>
          <a:off x="1317484" y="2687983"/>
          <a:ext cx="203687" cy="2036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BEB6E94-6B23-497A-8CC0-45572149CAAB}">
      <dsp:nvSpPr>
        <dsp:cNvPr id="0" name=""/>
        <dsp:cNvSpPr/>
      </dsp:nvSpPr>
      <dsp:spPr>
        <a:xfrm>
          <a:off x="1431549" y="2317272"/>
          <a:ext cx="320079" cy="3200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1FD70F1-4CEB-4720-9F96-DDEAB0B5CE44}">
      <dsp:nvSpPr>
        <dsp:cNvPr id="0" name=""/>
        <dsp:cNvSpPr/>
      </dsp:nvSpPr>
      <dsp:spPr>
        <a:xfrm>
          <a:off x="1716711" y="2716499"/>
          <a:ext cx="203687" cy="2036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3A637C1-0372-446D-86CD-66B254C66D64}">
      <dsp:nvSpPr>
        <dsp:cNvPr id="0" name=""/>
        <dsp:cNvSpPr/>
      </dsp:nvSpPr>
      <dsp:spPr>
        <a:xfrm>
          <a:off x="1973356" y="2260240"/>
          <a:ext cx="465570" cy="4655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B94D48A-1BEC-47B9-8607-96099C5EACD0}">
      <dsp:nvSpPr>
        <dsp:cNvPr id="0" name=""/>
        <dsp:cNvSpPr/>
      </dsp:nvSpPr>
      <dsp:spPr>
        <a:xfrm>
          <a:off x="2600713" y="2146175"/>
          <a:ext cx="320079" cy="3200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56BD4D8-379F-4CA8-98EC-B3D78BE43DEC}">
      <dsp:nvSpPr>
        <dsp:cNvPr id="0" name=""/>
        <dsp:cNvSpPr/>
      </dsp:nvSpPr>
      <dsp:spPr>
        <a:xfrm>
          <a:off x="3243854" y="805440"/>
          <a:ext cx="940028" cy="1794616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B92C04B-5984-4D52-BBCE-BD5A77ADCF32}">
      <dsp:nvSpPr>
        <dsp:cNvPr id="0" name=""/>
        <dsp:cNvSpPr/>
      </dsp:nvSpPr>
      <dsp:spPr>
        <a:xfrm>
          <a:off x="4012968" y="805440"/>
          <a:ext cx="940028" cy="1794616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382C4A-B75B-4850-8FB6-D6470392740C}">
      <dsp:nvSpPr>
        <dsp:cNvPr id="0" name=""/>
        <dsp:cNvSpPr/>
      </dsp:nvSpPr>
      <dsp:spPr>
        <a:xfrm>
          <a:off x="5386473" y="678126"/>
          <a:ext cx="2179156" cy="21791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 coherent set of strategies and tools</a:t>
          </a:r>
        </a:p>
      </dsp:txBody>
      <dsp:txXfrm>
        <a:off x="5705603" y="997256"/>
        <a:ext cx="1540896" cy="1540896"/>
      </dsp:txXfrm>
    </dsp:sp>
    <dsp:sp modelId="{6D7DA9DE-58D9-4F27-8FAB-7C5AB26B2B40}">
      <dsp:nvSpPr>
        <dsp:cNvPr id="0" name=""/>
        <dsp:cNvSpPr/>
      </dsp:nvSpPr>
      <dsp:spPr>
        <a:xfrm>
          <a:off x="4800370" y="3116156"/>
          <a:ext cx="3353029" cy="1580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Framework provides a structure that makes sense to teachers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Planning is much more efficient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Tools, protocols and examples enable teachers to persist during initial stages of use</a:t>
          </a:r>
        </a:p>
      </dsp:txBody>
      <dsp:txXfrm>
        <a:off x="4800370" y="3116156"/>
        <a:ext cx="3353029" cy="1580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6ADAA-A91C-4830-BB2D-B9F5648ED2E3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0D92C-4BBF-4937-B4E7-C83DF7455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19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FA312-609C-45B3-9D49-97C6C4CD4D3B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2B1F9-BF1B-4CFB-B04B-810B9E66F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4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D9B5C-9D44-47DD-B0E2-87F94CA5BDE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39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/Open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29050" y="1501775"/>
            <a:ext cx="6256150" cy="1470025"/>
          </a:xfrm>
        </p:spPr>
        <p:txBody>
          <a:bodyPr>
            <a:noAutofit/>
          </a:bodyPr>
          <a:lstStyle>
            <a:lvl1pPr algn="l">
              <a:defRPr sz="5400" b="1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29050" y="4691680"/>
            <a:ext cx="625615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 baseline="0">
                <a:solidFill>
                  <a:schemeClr val="tx2"/>
                </a:solidFill>
                <a:latin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b="0" i="1" dirty="0"/>
              <a:t>Presented by</a:t>
            </a:r>
            <a:r>
              <a:rPr lang="en-US" dirty="0"/>
              <a:t>:</a:t>
            </a:r>
          </a:p>
          <a:p>
            <a:r>
              <a:rPr lang="en-US" dirty="0"/>
              <a:t>Presenter Name</a:t>
            </a:r>
          </a:p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2794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xt - Two Column Bullets With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5867" y="274638"/>
            <a:ext cx="7761631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95867" y="1535113"/>
            <a:ext cx="37650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 for Bullets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95867" y="2174875"/>
            <a:ext cx="3765080" cy="3951288"/>
          </a:xfrm>
        </p:spPr>
        <p:txBody>
          <a:bodyPr/>
          <a:lstStyle>
            <a:lvl1pPr>
              <a:buClr>
                <a:schemeClr val="accent5"/>
              </a:buClr>
              <a:defRPr sz="2400">
                <a:solidFill>
                  <a:srgbClr val="5D5040"/>
                </a:solidFill>
              </a:defRPr>
            </a:lvl1pPr>
            <a:lvl2pPr>
              <a:buClr>
                <a:schemeClr val="accent5"/>
              </a:buClr>
              <a:defRPr sz="2000">
                <a:solidFill>
                  <a:srgbClr val="5D5040"/>
                </a:solidFill>
              </a:defRPr>
            </a:lvl2pPr>
            <a:lvl3pPr>
              <a:buClr>
                <a:schemeClr val="accent5"/>
              </a:buClr>
              <a:defRPr sz="1800">
                <a:solidFill>
                  <a:srgbClr val="5D5040"/>
                </a:solidFill>
              </a:defRPr>
            </a:lvl3pPr>
            <a:lvl4pPr>
              <a:buClr>
                <a:schemeClr val="accent5"/>
              </a:buClr>
              <a:defRPr sz="1600">
                <a:solidFill>
                  <a:srgbClr val="5D5040"/>
                </a:solidFill>
              </a:defRPr>
            </a:lvl4pPr>
            <a:lvl5pPr>
              <a:buClr>
                <a:schemeClr val="accent5"/>
              </a:buClr>
              <a:defRPr sz="1600">
                <a:solidFill>
                  <a:srgbClr val="5D504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8813" y="1535113"/>
            <a:ext cx="375868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 for Bullets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98813" y="2174875"/>
            <a:ext cx="3775696" cy="3951288"/>
          </a:xfrm>
        </p:spPr>
        <p:txBody>
          <a:bodyPr/>
          <a:lstStyle>
            <a:lvl1pPr>
              <a:buClr>
                <a:schemeClr val="accent5"/>
              </a:buClr>
              <a:defRPr sz="2400">
                <a:solidFill>
                  <a:srgbClr val="5D5040"/>
                </a:solidFill>
              </a:defRPr>
            </a:lvl1pPr>
            <a:lvl2pPr>
              <a:buClr>
                <a:schemeClr val="accent5"/>
              </a:buClr>
              <a:defRPr sz="2000">
                <a:solidFill>
                  <a:srgbClr val="5D5040"/>
                </a:solidFill>
              </a:defRPr>
            </a:lvl2pPr>
            <a:lvl3pPr>
              <a:buClr>
                <a:schemeClr val="accent5"/>
              </a:buClr>
              <a:defRPr sz="1800">
                <a:solidFill>
                  <a:srgbClr val="5D5040"/>
                </a:solidFill>
              </a:defRPr>
            </a:lvl3pPr>
            <a:lvl4pPr>
              <a:buClr>
                <a:schemeClr val="accent5"/>
              </a:buClr>
              <a:defRPr sz="1600">
                <a:solidFill>
                  <a:srgbClr val="5D5040"/>
                </a:solidFill>
              </a:defRPr>
            </a:lvl4pPr>
            <a:lvl5pPr>
              <a:buClr>
                <a:schemeClr val="accent5"/>
              </a:buClr>
              <a:defRPr sz="1600">
                <a:solidFill>
                  <a:srgbClr val="5D504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49504" y="6386190"/>
            <a:ext cx="3775696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25122" y="6386190"/>
            <a:ext cx="521280" cy="411480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7D3CCEC-36EA-4CCA-BCB9-C21B68FDE7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5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" grpId="0" build="p" bldLvl="5">
        <p:tmplLst>
          <p:tmpl lvl="1">
            <p:tnLst>
              <p:par>
                <p:cTn presetID="1" presetClass="entr" presetSubtype="0" fill="hold" nodeType="click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6" grpId="0" build="p" bldLvl="5">
        <p:tmplLst>
          <p:tmpl lvl="1">
            <p:tnLst>
              <p:par>
                <p:cTn presetID="1" presetClass="entr" presetSubtype="0" fill="hold" nodeType="click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hot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95868" y="381000"/>
            <a:ext cx="7797800" cy="4953000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in center to insert photo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9504" y="6386190"/>
            <a:ext cx="3775696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5122" y="6386190"/>
            <a:ext cx="521280" cy="411480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7D3CCEC-36EA-4CCA-BCB9-C21B68FDE7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95868" y="5486400"/>
            <a:ext cx="7797800" cy="592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Slide Title/Headline</a:t>
            </a:r>
          </a:p>
        </p:txBody>
      </p:sp>
    </p:spTree>
    <p:extLst>
      <p:ext uri="{BB962C8B-B14F-4D97-AF65-F5344CB8AC3E}">
        <p14:creationId xmlns:p14="http://schemas.microsoft.com/office/powerpoint/2010/main" val="414198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95866" y="424615"/>
            <a:ext cx="3759201" cy="2816226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in center to insert photo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9504" y="6386190"/>
            <a:ext cx="3775696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5122" y="6386190"/>
            <a:ext cx="521280" cy="411480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7D3CCEC-36EA-4CCA-BCB9-C21B68FDE7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88023" y="424615"/>
            <a:ext cx="3786408" cy="2816226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in center to insert photo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95866" y="3421863"/>
            <a:ext cx="3776134" cy="2816226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in center to insert photo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798724" y="3420666"/>
            <a:ext cx="3775785" cy="2816226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in center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233248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hotos - With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95866" y="411441"/>
            <a:ext cx="3759201" cy="2816226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in center to insert photo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9504" y="6386190"/>
            <a:ext cx="3775696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5122" y="6386190"/>
            <a:ext cx="521280" cy="411480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7D3CCEC-36EA-4CCA-BCB9-C21B68FDE7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98814" y="411441"/>
            <a:ext cx="3775617" cy="2816226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in center to insert photo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95866" y="3424369"/>
            <a:ext cx="3776134" cy="2816226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in center to insert photo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798814" y="3424425"/>
            <a:ext cx="3758684" cy="2816226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in center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389329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8933" y="273050"/>
            <a:ext cx="309033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Slide Title/Headline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38599" y="273050"/>
            <a:ext cx="4552765" cy="5853113"/>
          </a:xfrm>
        </p:spPr>
        <p:txBody>
          <a:bodyPr/>
          <a:lstStyle>
            <a:lvl1pPr marL="0" indent="0">
              <a:buFontTx/>
              <a:buNone/>
              <a:defRPr sz="3200"/>
            </a:lvl1pPr>
            <a:lvl2pPr marL="457200" indent="0">
              <a:buFontTx/>
              <a:buNone/>
              <a:defRPr sz="28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icon to insert photo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78932" y="1435100"/>
            <a:ext cx="3107267" cy="4691063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9504" y="6386190"/>
            <a:ext cx="3775696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5122" y="6386190"/>
            <a:ext cx="521280" cy="411480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7D3CCEC-36EA-4CCA-BCB9-C21B68FDE7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5867" y="308504"/>
            <a:ext cx="7778564" cy="1143000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9504" y="6386190"/>
            <a:ext cx="3775696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25122" y="6386190"/>
            <a:ext cx="521280" cy="411480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7D3CCEC-36EA-4CCA-BCB9-C21B68FDE7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4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49504" y="6386190"/>
            <a:ext cx="3775696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25122" y="6386190"/>
            <a:ext cx="521280" cy="411480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7D3CCEC-36EA-4CCA-BCB9-C21B68FDE7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8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letely Blank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12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12116" y="1524000"/>
            <a:ext cx="6273083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 baseline="0">
                <a:solidFill>
                  <a:schemeClr val="tx2"/>
                </a:solidFill>
                <a:latin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For More Information:</a:t>
            </a:r>
          </a:p>
          <a:p>
            <a:r>
              <a:rPr lang="en-US" dirty="0"/>
              <a:t>Presenter Name</a:t>
            </a:r>
          </a:p>
          <a:p>
            <a:r>
              <a:rPr lang="en-US" dirty="0"/>
              <a:t>Email Address/Phone Number</a:t>
            </a:r>
          </a:p>
        </p:txBody>
      </p:sp>
    </p:spTree>
    <p:extLst>
      <p:ext uri="{BB962C8B-B14F-4D97-AF65-F5344CB8AC3E}">
        <p14:creationId xmlns:p14="http://schemas.microsoft.com/office/powerpoint/2010/main" val="117219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5868" y="274638"/>
            <a:ext cx="7743974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Introduction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5867" y="1600200"/>
            <a:ext cx="7743974" cy="452596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5D504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Type a brief introduction here including details about your presentation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49033" y="6401870"/>
            <a:ext cx="3148590" cy="411480"/>
          </a:xfrm>
          <a:noFill/>
          <a:ln>
            <a:noFill/>
          </a:ln>
        </p:spPr>
        <p:txBody>
          <a:bodyPr/>
          <a:lstStyle>
            <a:lvl1pPr algn="r">
              <a:defRPr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3211" y="6386190"/>
            <a:ext cx="568311" cy="411480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accent3"/>
                </a:solidFill>
                <a:latin typeface="Arial"/>
              </a:defRPr>
            </a:lvl1pPr>
          </a:lstStyle>
          <a:p>
            <a:fld id="{B7D3CCEC-36EA-4CCA-BCB9-C21B68FDE7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4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95867" y="1371600"/>
            <a:ext cx="7778564" cy="139406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4800" b="1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New Section </a:t>
            </a:r>
          </a:p>
          <a:p>
            <a:pPr lvl="0"/>
            <a:r>
              <a:rPr lang="en-US" dirty="0"/>
              <a:t>or Topic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84860" y="6386190"/>
            <a:ext cx="3775696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0478" y="6386190"/>
            <a:ext cx="521280" cy="411480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7D3CCEC-36EA-4CCA-BCB9-C21B68FDE7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Bullet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5867" y="274638"/>
            <a:ext cx="7761631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9504" y="6386190"/>
            <a:ext cx="3775696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5122" y="6386190"/>
            <a:ext cx="521280" cy="411480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7D3CCEC-36EA-4CCA-BCB9-C21B68FDE7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95867" y="1662070"/>
            <a:ext cx="7778642" cy="4464093"/>
          </a:xfrm>
        </p:spPr>
        <p:txBody>
          <a:bodyPr/>
          <a:lstStyle>
            <a:lvl1pPr>
              <a:buClr>
                <a:schemeClr val="accent5"/>
              </a:buClr>
              <a:defRPr sz="2400">
                <a:solidFill>
                  <a:srgbClr val="5D5040"/>
                </a:solidFill>
              </a:defRPr>
            </a:lvl1pPr>
            <a:lvl2pPr>
              <a:buClr>
                <a:schemeClr val="accent5"/>
              </a:buClr>
              <a:defRPr sz="2000">
                <a:solidFill>
                  <a:srgbClr val="5D5040"/>
                </a:solidFill>
              </a:defRPr>
            </a:lvl2pPr>
            <a:lvl3pPr>
              <a:buClr>
                <a:schemeClr val="accent5"/>
              </a:buClr>
              <a:defRPr sz="1800">
                <a:solidFill>
                  <a:srgbClr val="5D5040"/>
                </a:solidFill>
              </a:defRPr>
            </a:lvl3pPr>
            <a:lvl4pPr>
              <a:buClr>
                <a:schemeClr val="accent5"/>
              </a:buClr>
              <a:defRPr sz="1600">
                <a:solidFill>
                  <a:srgbClr val="5D5040"/>
                </a:solidFill>
              </a:defRPr>
            </a:lvl4pPr>
            <a:lvl5pPr>
              <a:buClr>
                <a:schemeClr val="accent5"/>
              </a:buClr>
              <a:defRPr sz="1600">
                <a:solidFill>
                  <a:srgbClr val="5D504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294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Number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5867" y="274638"/>
            <a:ext cx="7778564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9504" y="6386190"/>
            <a:ext cx="3775696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2055" y="6386190"/>
            <a:ext cx="521280" cy="411480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7D3CCEC-36EA-4CCA-BCB9-C21B68FDE7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95867" y="1662070"/>
            <a:ext cx="7795576" cy="4464093"/>
          </a:xfrm>
        </p:spPr>
        <p:txBody>
          <a:bodyPr/>
          <a:lstStyle>
            <a:lvl1pPr marL="514350" indent="-514350">
              <a:buClr>
                <a:schemeClr val="accent5"/>
              </a:buClr>
              <a:buFont typeface="+mj-lt"/>
              <a:buAutoNum type="romanUcPeriod"/>
              <a:defRPr sz="2400">
                <a:solidFill>
                  <a:srgbClr val="5D5040"/>
                </a:solidFill>
              </a:defRPr>
            </a:lvl1pPr>
            <a:lvl2pPr marL="971550" indent="-514350">
              <a:buClr>
                <a:schemeClr val="accent5"/>
              </a:buClr>
              <a:buFont typeface="+mj-lt"/>
              <a:buAutoNum type="romanUcPeriod"/>
              <a:defRPr sz="2000">
                <a:solidFill>
                  <a:srgbClr val="5D5040"/>
                </a:solidFill>
              </a:defRPr>
            </a:lvl2pPr>
            <a:lvl3pPr marL="1314450" indent="-400050">
              <a:buClr>
                <a:schemeClr val="accent5"/>
              </a:buClr>
              <a:buFont typeface="+mj-lt"/>
              <a:buAutoNum type="romanUcPeriod"/>
              <a:defRPr sz="1800">
                <a:solidFill>
                  <a:srgbClr val="5D5040"/>
                </a:solidFill>
              </a:defRPr>
            </a:lvl3pPr>
            <a:lvl4pPr marL="1771650" indent="-400050">
              <a:buClr>
                <a:schemeClr val="accent5"/>
              </a:buClr>
              <a:buFont typeface="+mj-lt"/>
              <a:buAutoNum type="romanUcPeriod"/>
              <a:defRPr sz="1600">
                <a:solidFill>
                  <a:srgbClr val="5D5040"/>
                </a:solidFill>
              </a:defRPr>
            </a:lvl4pPr>
            <a:lvl5pPr>
              <a:buClr>
                <a:schemeClr val="accent5"/>
              </a:buClr>
              <a:defRPr sz="1600">
                <a:solidFill>
                  <a:srgbClr val="5D504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800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5866" y="274638"/>
            <a:ext cx="7778565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95866" y="1600200"/>
            <a:ext cx="7778566" cy="4525963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5D5040"/>
                </a:solidFill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9504" y="6386190"/>
            <a:ext cx="3775696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5122" y="6386190"/>
            <a:ext cx="521280" cy="411480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7D3CCEC-36EA-4CCA-BCB9-C21B68FDE7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One Column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5867" y="274638"/>
            <a:ext cx="7778564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95867" y="1600200"/>
            <a:ext cx="7795575" cy="4525963"/>
          </a:xfrm>
        </p:spPr>
        <p:txBody>
          <a:bodyPr/>
          <a:lstStyle>
            <a:lvl1pPr marL="0" indent="0" algn="ctr">
              <a:buFontTx/>
              <a:buNone/>
              <a:defRPr sz="2800" baseline="0">
                <a:solidFill>
                  <a:srgbClr val="5D5040"/>
                </a:solidFill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9504" y="6386190"/>
            <a:ext cx="3775696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5122" y="6386190"/>
            <a:ext cx="521280" cy="411480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7D3CCEC-36EA-4CCA-BCB9-C21B68FDE7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8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5867" y="274638"/>
            <a:ext cx="7778564" cy="1143000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95867" y="1600200"/>
            <a:ext cx="3766334" cy="4525963"/>
          </a:xfrm>
        </p:spPr>
        <p:txBody>
          <a:bodyPr/>
          <a:lstStyle>
            <a:lvl1pPr marL="0" indent="0">
              <a:buFontTx/>
              <a:buNone/>
              <a:defRPr sz="2800" baseline="0"/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15746" y="1600200"/>
            <a:ext cx="3775696" cy="4525963"/>
          </a:xfrm>
        </p:spPr>
        <p:txBody>
          <a:bodyPr/>
          <a:lstStyle>
            <a:lvl1pPr marL="0" indent="0">
              <a:buFontTx/>
              <a:buNone/>
              <a:defRPr sz="2800"/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9504" y="6386190"/>
            <a:ext cx="3775696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5122" y="6386190"/>
            <a:ext cx="521280" cy="411480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7D3CCEC-36EA-4CCA-BCB9-C21B68FDE7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9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xt - Two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5867" y="274638"/>
            <a:ext cx="7778564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95867" y="1535113"/>
            <a:ext cx="3782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 for Bullets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95867" y="2174875"/>
            <a:ext cx="3782012" cy="3951288"/>
          </a:xfrm>
        </p:spPr>
        <p:txBody>
          <a:bodyPr/>
          <a:lstStyle>
            <a:lvl1pPr>
              <a:buClr>
                <a:schemeClr val="accent5"/>
              </a:buClr>
              <a:defRPr sz="2400">
                <a:solidFill>
                  <a:srgbClr val="5D5040"/>
                </a:solidFill>
              </a:defRPr>
            </a:lvl1pPr>
            <a:lvl2pPr>
              <a:buClr>
                <a:schemeClr val="accent5"/>
              </a:buClr>
              <a:defRPr sz="2000">
                <a:solidFill>
                  <a:srgbClr val="5D5040"/>
                </a:solidFill>
              </a:defRPr>
            </a:lvl2pPr>
            <a:lvl3pPr>
              <a:buClr>
                <a:schemeClr val="accent5"/>
              </a:buClr>
              <a:defRPr sz="1800">
                <a:solidFill>
                  <a:srgbClr val="5D5040"/>
                </a:solidFill>
              </a:defRPr>
            </a:lvl3pPr>
            <a:lvl4pPr>
              <a:buClr>
                <a:schemeClr val="accent5"/>
              </a:buClr>
              <a:defRPr sz="1600">
                <a:solidFill>
                  <a:srgbClr val="5D5040"/>
                </a:solidFill>
              </a:defRPr>
            </a:lvl4pPr>
            <a:lvl5pPr>
              <a:buClr>
                <a:schemeClr val="accent5"/>
              </a:buClr>
              <a:defRPr sz="1600">
                <a:solidFill>
                  <a:srgbClr val="5D504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368" y="1535113"/>
            <a:ext cx="37940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 for Bullets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97368" y="2174875"/>
            <a:ext cx="3793996" cy="3951288"/>
          </a:xfrm>
        </p:spPr>
        <p:txBody>
          <a:bodyPr/>
          <a:lstStyle>
            <a:lvl1pPr>
              <a:buClr>
                <a:schemeClr val="accent5"/>
              </a:buClr>
              <a:defRPr sz="2400">
                <a:solidFill>
                  <a:srgbClr val="5D5040"/>
                </a:solidFill>
              </a:defRPr>
            </a:lvl1pPr>
            <a:lvl2pPr>
              <a:buClr>
                <a:schemeClr val="accent5"/>
              </a:buClr>
              <a:defRPr sz="2000">
                <a:solidFill>
                  <a:srgbClr val="5D5040"/>
                </a:solidFill>
              </a:defRPr>
            </a:lvl2pPr>
            <a:lvl3pPr>
              <a:buClr>
                <a:schemeClr val="accent5"/>
              </a:buClr>
              <a:defRPr sz="1800">
                <a:solidFill>
                  <a:srgbClr val="5D5040"/>
                </a:solidFill>
              </a:defRPr>
            </a:lvl3pPr>
            <a:lvl4pPr>
              <a:buClr>
                <a:schemeClr val="accent5"/>
              </a:buClr>
              <a:defRPr sz="1600">
                <a:solidFill>
                  <a:srgbClr val="5D5040"/>
                </a:solidFill>
              </a:defRPr>
            </a:lvl4pPr>
            <a:lvl5pPr>
              <a:buClr>
                <a:schemeClr val="accent5"/>
              </a:buClr>
              <a:defRPr sz="1600">
                <a:solidFill>
                  <a:srgbClr val="5D504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49504" y="6386190"/>
            <a:ext cx="3775696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25122" y="6386190"/>
            <a:ext cx="521280" cy="411480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7D3CCEC-36EA-4CCA-BCB9-C21B68FDE7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2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5867" y="274638"/>
            <a:ext cx="77785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867" y="1600200"/>
            <a:ext cx="77785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Bullet Text</a:t>
            </a:r>
          </a:p>
          <a:p>
            <a:pPr lvl="0"/>
            <a:r>
              <a:rPr lang="en-US" dirty="0"/>
              <a:t>Bullet Text</a:t>
            </a:r>
          </a:p>
          <a:p>
            <a:pPr lvl="0"/>
            <a:r>
              <a:rPr lang="en-US" dirty="0"/>
              <a:t>Bullet Text</a:t>
            </a:r>
          </a:p>
          <a:p>
            <a:pPr lvl="0"/>
            <a:r>
              <a:rPr lang="en-US" dirty="0"/>
              <a:t>Bullet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00303" y="6386190"/>
            <a:ext cx="3775696" cy="4114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3"/>
                </a:solidFill>
                <a:latin typeface="Georgia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5921" y="6386190"/>
            <a:ext cx="521280" cy="4114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  <a:latin typeface="Georgia"/>
              </a:defRPr>
            </a:lvl1pPr>
          </a:lstStyle>
          <a:p>
            <a:fld id="{B7D3CCEC-36EA-4CCA-BCB9-C21B68FDE7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0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•"/>
        <a:defRPr sz="3200" kern="1200" baseline="0">
          <a:solidFill>
            <a:srgbClr val="5D5040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7C6A55"/>
        </a:buClr>
        <a:buFont typeface="Arial"/>
        <a:buChar char="–"/>
        <a:defRPr sz="2800" kern="1200">
          <a:solidFill>
            <a:srgbClr val="7C6A55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7C6A55"/>
        </a:buClr>
        <a:buFont typeface="Arial"/>
        <a:buChar char="•"/>
        <a:defRPr sz="2400" kern="1200">
          <a:solidFill>
            <a:srgbClr val="7C6A55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7C6A55"/>
        </a:buClr>
        <a:buFont typeface="Arial"/>
        <a:buChar char="–"/>
        <a:defRPr sz="2000" kern="1200">
          <a:solidFill>
            <a:srgbClr val="7C6A55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7C6A55"/>
        </a:buClr>
        <a:buFont typeface="Arial"/>
        <a:buChar char="»"/>
        <a:defRPr sz="2000" kern="1200">
          <a:solidFill>
            <a:srgbClr val="7C6A55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86995"/>
            <a:ext cx="3664507" cy="2061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435" y="881241"/>
            <a:ext cx="7778565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Instructional </a:t>
            </a:r>
            <a:br>
              <a:rPr lang="en-US" dirty="0"/>
            </a:br>
            <a:r>
              <a:rPr lang="en-US" dirty="0"/>
              <a:t>Shifts </a:t>
            </a:r>
            <a:br>
              <a:rPr lang="en-US" dirty="0"/>
            </a:br>
            <a:r>
              <a:rPr lang="en-US" dirty="0"/>
              <a:t>in a Nutshell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5866" y="2743200"/>
            <a:ext cx="7778566" cy="33829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We want teachers to engage in </a:t>
            </a:r>
            <a:r>
              <a:rPr lang="en-US" sz="2000" b="1" u="sng" dirty="0">
                <a:solidFill>
                  <a:schemeClr val="tx1"/>
                </a:solidFill>
              </a:rPr>
              <a:t>intentional planning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We want students to take </a:t>
            </a:r>
            <a:r>
              <a:rPr lang="en-US" sz="2000" b="1" u="sng" dirty="0">
                <a:solidFill>
                  <a:schemeClr val="tx1"/>
                </a:solidFill>
              </a:rPr>
              <a:t>ownership</a:t>
            </a:r>
            <a:r>
              <a:rPr lang="en-US" sz="2000" dirty="0">
                <a:solidFill>
                  <a:schemeClr val="tx1"/>
                </a:solidFill>
              </a:rPr>
              <a:t> of their 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We want students to engage with </a:t>
            </a:r>
            <a:r>
              <a:rPr lang="en-US" sz="2000" b="1" u="sng" dirty="0">
                <a:solidFill>
                  <a:schemeClr val="tx1"/>
                </a:solidFill>
              </a:rPr>
              <a:t>multiple complex texts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We want students to </a:t>
            </a:r>
            <a:r>
              <a:rPr lang="en-US" sz="2000" b="1" u="sng" dirty="0">
                <a:solidFill>
                  <a:schemeClr val="tx1"/>
                </a:solidFill>
              </a:rPr>
              <a:t>cite texts for evidence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We want students to create </a:t>
            </a:r>
            <a:r>
              <a:rPr lang="en-US" sz="2000" b="1" u="sng" dirty="0">
                <a:solidFill>
                  <a:schemeClr val="tx1"/>
                </a:solidFill>
              </a:rPr>
              <a:t>authentic written products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We want students to learn </a:t>
            </a:r>
            <a:r>
              <a:rPr lang="en-US" sz="2000" b="1" u="sng" dirty="0">
                <a:solidFill>
                  <a:schemeClr val="tx1"/>
                </a:solidFill>
              </a:rPr>
              <a:t>math concepts</a:t>
            </a:r>
            <a:r>
              <a:rPr lang="en-US" sz="2000" dirty="0">
                <a:solidFill>
                  <a:schemeClr val="tx1"/>
                </a:solidFill>
              </a:rPr>
              <a:t>, not just procedures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We want teachers to use </a:t>
            </a:r>
            <a:r>
              <a:rPr lang="en-US" sz="2000" b="1" u="sng" dirty="0">
                <a:solidFill>
                  <a:schemeClr val="tx1"/>
                </a:solidFill>
              </a:rPr>
              <a:t>formative assessments </a:t>
            </a:r>
            <a:r>
              <a:rPr lang="en-US" sz="2000" dirty="0">
                <a:solidFill>
                  <a:schemeClr val="tx1"/>
                </a:solidFill>
              </a:rPr>
              <a:t>to plan their instruction around students’ needs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We want students to engage in </a:t>
            </a:r>
            <a:r>
              <a:rPr lang="en-US" sz="2000" b="1" u="sng" dirty="0">
                <a:solidFill>
                  <a:schemeClr val="tx1"/>
                </a:solidFill>
              </a:rPr>
              <a:t>productive struggle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3CCEC-36EA-4CCA-BCB9-C21B68FDE72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26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3CCEC-36EA-4CCA-BCB9-C21B68FDE72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0"/>
            <a:ext cx="5732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7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866" y="76200"/>
            <a:ext cx="7778565" cy="1143000"/>
          </a:xfrm>
        </p:spPr>
        <p:txBody>
          <a:bodyPr>
            <a:normAutofit/>
          </a:bodyPr>
          <a:lstStyle/>
          <a:p>
            <a:r>
              <a:rPr lang="en-US" sz="4000" dirty="0"/>
              <a:t>Tools for Supporting Shifts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57200" y="1219200"/>
          <a:ext cx="8686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21134-0FAF-4C32-AC66-74E1724669D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5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 Framework Helps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1587189"/>
              </p:ext>
            </p:extLst>
          </p:nvPr>
        </p:nvGraphicFramePr>
        <p:xfrm>
          <a:off x="685800" y="14478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21134-0FAF-4C32-AC66-74E1724669D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1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866" y="274637"/>
            <a:ext cx="7778565" cy="1675135"/>
          </a:xfrm>
        </p:spPr>
        <p:txBody>
          <a:bodyPr>
            <a:noAutofit/>
          </a:bodyPr>
          <a:lstStyle/>
          <a:p>
            <a:r>
              <a:rPr lang="en-US" sz="2800" dirty="0"/>
              <a:t>What do you believe are the biggest challenges/barriers for teachers to implement MDC/LDC strategies and tools?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5866" y="2209800"/>
            <a:ext cx="7778566" cy="3916363"/>
          </a:xfrm>
        </p:spPr>
        <p:txBody>
          <a:bodyPr/>
          <a:lstStyle/>
          <a:p>
            <a:r>
              <a:rPr lang="en-US" dirty="0"/>
              <a:t>83%/89%: Lack of time to prepare and plan</a:t>
            </a:r>
          </a:p>
          <a:p>
            <a:r>
              <a:rPr lang="en-US" dirty="0"/>
              <a:t>62%/73%: Lack of time to collaborate with other teachers</a:t>
            </a:r>
          </a:p>
          <a:p>
            <a:r>
              <a:rPr lang="en-US" dirty="0"/>
              <a:t>51%/52%: Lack of time to analyze student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3CCEC-36EA-4CCA-BCB9-C21B68FDE72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05000" y="412427"/>
            <a:ext cx="6039649" cy="59737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3CCEC-36EA-4CCA-BCB9-C21B68FDE72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support is often…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Pacing Guides</a:t>
            </a:r>
          </a:p>
          <a:p>
            <a:r>
              <a:rPr lang="en-US" dirty="0"/>
              <a:t>Curriculum Plans</a:t>
            </a:r>
          </a:p>
          <a:p>
            <a:r>
              <a:rPr lang="en-US" dirty="0"/>
              <a:t>Units of Study</a:t>
            </a:r>
          </a:p>
          <a:p>
            <a:r>
              <a:rPr lang="en-US" dirty="0"/>
              <a:t>Benchmarks</a:t>
            </a:r>
          </a:p>
          <a:p>
            <a:r>
              <a:rPr lang="en-US" dirty="0"/>
              <a:t>District assessments</a:t>
            </a:r>
          </a:p>
          <a:p>
            <a:r>
              <a:rPr lang="en-US" dirty="0"/>
              <a:t>“PLCs”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3CCEC-36EA-4CCA-BCB9-C21B68FDE72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0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25122" y="6416670"/>
            <a:ext cx="521280" cy="411480"/>
          </a:xfrm>
        </p:spPr>
        <p:txBody>
          <a:bodyPr/>
          <a:lstStyle/>
          <a:p>
            <a:fld id="{B7D3CCEC-36EA-4CCA-BCB9-C21B68FDE72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 descr="Turning a kitchen island into a piece of furniture - My Uncommon Slice Of Suburbia | My Uncommon Slice Of Suburbia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576" y="304799"/>
            <a:ext cx="3155624" cy="63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65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91336" y="274638"/>
            <a:ext cx="5787623" cy="58515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3CCEC-36EA-4CCA-BCB9-C21B68FDE72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3CCEC-36EA-4CCA-BCB9-C21B68FDE72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393" y="914400"/>
            <a:ext cx="7146729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REB approved for Rigor Module">
  <a:themeElements>
    <a:clrScheme name="Custom 27">
      <a:dk1>
        <a:srgbClr val="5D5040"/>
      </a:dk1>
      <a:lt1>
        <a:sysClr val="window" lastClr="FFFFFF"/>
      </a:lt1>
      <a:dk2>
        <a:srgbClr val="2758BC"/>
      </a:dk2>
      <a:lt2>
        <a:srgbClr val="A6A6A6"/>
      </a:lt2>
      <a:accent1>
        <a:srgbClr val="F8971D"/>
      </a:accent1>
      <a:accent2>
        <a:srgbClr val="FDBE57"/>
      </a:accent2>
      <a:accent3>
        <a:srgbClr val="2758BC"/>
      </a:accent3>
      <a:accent4>
        <a:srgbClr val="7C6A55"/>
      </a:accent4>
      <a:accent5>
        <a:srgbClr val="5D5040"/>
      </a:accent5>
      <a:accent6>
        <a:srgbClr val="C5C19D"/>
      </a:accent6>
      <a:hlink>
        <a:srgbClr val="2758BC"/>
      </a:hlink>
      <a:folHlink>
        <a:srgbClr val="F8971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9B16C76B5BB040A1AEA89102CDE81A" ma:contentTypeVersion="0" ma:contentTypeDescription="Create a new document." ma:contentTypeScope="" ma:versionID="cb63092b108d78ef312b2a612a02d2b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BE26F8-08FC-42C4-941B-504974BB67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6577EA-1B3F-41AC-986C-18977F774C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C5354DE-6604-44C0-B518-60B03443246A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SREB approved for Rigor Module</Template>
  <TotalTime>11592</TotalTime>
  <Words>298</Words>
  <Application>Microsoft Office PowerPoint</Application>
  <PresentationFormat>On-screen Show (4:3)</PresentationFormat>
  <Paragraphs>60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Georgia</vt:lpstr>
      <vt:lpstr>SREB approved for Rigor Module</vt:lpstr>
      <vt:lpstr>Instructional  Shifts  in a Nutshell</vt:lpstr>
      <vt:lpstr>Tools for Supporting Shifts</vt:lpstr>
      <vt:lpstr>How a Framework Helps</vt:lpstr>
      <vt:lpstr>What do you believe are the biggest challenges/barriers for teachers to implement MDC/LDC strategies and tools? </vt:lpstr>
      <vt:lpstr>PowerPoint Presentation</vt:lpstr>
      <vt:lpstr>District support is often…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David.Collins</dc:creator>
  <cp:lastModifiedBy>Lauri Johnson</cp:lastModifiedBy>
  <cp:revision>310</cp:revision>
  <dcterms:created xsi:type="dcterms:W3CDTF">2016-09-13T14:58:53Z</dcterms:created>
  <dcterms:modified xsi:type="dcterms:W3CDTF">2017-04-19T19:05:46Z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0x0101002B9B16C76B5BB040A1AEA89102CDE81A</vt:lpwstr>
  </property>
</Properties>
</file>