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C3D522-79EB-49BC-926A-573C930CC514}" v="12" dt="2023-06-05T03:46:05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557E-DD7A-8342-FFAF-967D4DE71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59181-CC61-8C86-424A-D16CAD3CC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DBD2E-8A83-74A8-0EE3-7741FA31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CB376-55EF-14C1-F88C-4929682C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685E-B74C-F4EC-52A8-B2DB0BEDC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2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2B533-FE21-CCAC-53FE-E46090477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288A1-50FA-BD54-D1A9-236554908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104DC-3C03-3A47-67D4-AB4DD197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9E0D4-B63B-5607-6648-76CC6EFC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950D5-3EB0-07EA-AAF4-10B9C655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2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457B6-1D9B-B7F3-84E5-4DAF3BF66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93E56-994B-4845-D078-B02827261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31100-1EB4-00E7-DF33-E9AAF3E1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047D7-1ECA-3874-E9F4-6A75E21AB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BBD86-B762-6159-2E33-973A35D31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7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FA28-DD9F-BDB8-14B8-F33EA631B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A5CB-57A2-E95E-F78C-43AD24B27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9D5E-F9F7-9C88-BE86-23CDB26C4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81E6A-C09E-2B11-3988-DA3668DEC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35F67-5B14-C229-3807-7F1ED1C5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5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5A4F-6E11-ADC9-54F6-7CB487E5B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71D42-9EF9-0483-6A76-233BB43DE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0F442-CFD3-DC7A-7350-6EA2ADB4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A0BDF-2E26-37F8-AC54-B26CCDA8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45F8-5644-D247-D907-BB99ED3D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8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D01D5-E8AC-4195-AA37-9D4737E6C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07E96-314A-422E-AAAC-9DED8232F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A72FA-C303-B4A4-4A47-FD41D5CE4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6A59C-B97C-8D33-D1C2-64BF080EA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14EDA-444E-5191-57F0-A25BC2D0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65636-86FD-2FBF-90AB-A0A2D9FF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ED5C-3F69-927F-F64A-E645C1D0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F0D79-F94A-F24A-ED01-0527DDE5C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854E5-BECE-A608-6D82-5A9313531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8ABA8D-E38D-3CD7-F2F1-933BA77BB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7E027-B831-C202-4A26-33AFA78B0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4251CA-A5F9-9513-65DD-414DF41B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F41A9D-E378-6322-3CB6-6370EEF8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5B6B6-0E63-957C-F6AE-65274439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6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96A6-D4E2-3575-1099-EBD9548A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35C43-6B30-7805-CDC8-23E9A99E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AB02B9-7408-8872-C39C-121CB69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CD267-77ED-C3E3-A602-5BF7DD61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7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6C9901-D571-7E40-E2ED-21B4C76A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94F56F-2B8E-66B1-6468-0EA97994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BFBDF-4007-BA2D-79EB-2714EA04B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7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BF62-5DDC-006A-87C7-05A81E394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D7AD5-C88C-FB1C-0CC3-3E9C651B5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67704-D86D-82A1-62DC-7663A470C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965F3-6E2C-BDAB-B521-C8042CC6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3077E-076A-4AE2-21CA-0455A2BE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EB595-0850-C7C7-56B6-94EDC793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5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6D88E-1964-124A-E0DC-F33A715E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9D843-5AA8-D7FE-41A4-EB211B6EA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8938B-90E1-64F1-2B40-2E5361C20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660A4-FA9A-235C-FA7D-BDCB8D84C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1C6F0-8A46-28EA-99EC-EBF08FC4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C0166-B7E2-3D4F-B6BA-43D0D765C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2FD92-434F-9D3B-1395-831EFBB8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84E6B-1FD6-2B25-F660-88C341691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D45FF-3642-E4FB-D4E9-B4809784A4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5794C-24D2-437E-9E7F-0C6698C7344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06DD1-FE64-B701-777B-F3B5D4B951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71876-0E54-7ACB-0581-2FDFF0B73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3B665-38C6-4F13-9EE9-2B94F4D84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BAF8D-3DA2-1B65-C96C-A55406E19F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Brief History of SREB &amp; SARA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361C02-0BD5-3765-6350-F21FA2B71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SREB-SARA RSC Meeting</a:t>
            </a:r>
          </a:p>
          <a:p>
            <a:r>
              <a:rPr lang="en-US" dirty="0"/>
              <a:t>San Juan, Puerto Rico</a:t>
            </a:r>
          </a:p>
          <a:p>
            <a:r>
              <a:rPr lang="en-US" dirty="0"/>
              <a:t>June 5, 2023</a:t>
            </a:r>
          </a:p>
        </p:txBody>
      </p:sp>
    </p:spTree>
    <p:extLst>
      <p:ext uri="{BB962C8B-B14F-4D97-AF65-F5344CB8AC3E}">
        <p14:creationId xmlns:p14="http://schemas.microsoft.com/office/powerpoint/2010/main" val="330617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A737-8C2E-DFA6-AD48-7C2529BB5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GLOSSARY OF ACRONYMS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F2020-EB12-9335-AE70-E1F5C31B9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i="1" dirty="0"/>
              <a:t>RSC</a:t>
            </a:r>
            <a:r>
              <a:rPr lang="en-US" dirty="0"/>
              <a:t> – Regional Steering Committee</a:t>
            </a:r>
          </a:p>
          <a:p>
            <a:r>
              <a:rPr lang="en-US" i="1" dirty="0"/>
              <a:t>NC-SARA</a:t>
            </a:r>
            <a:r>
              <a:rPr lang="en-US" dirty="0"/>
              <a:t> – National Council for State Authorization Reciprocity Agreements</a:t>
            </a:r>
            <a:endParaRPr lang="en-US" u="sng" dirty="0"/>
          </a:p>
          <a:p>
            <a:r>
              <a:rPr lang="en-US" i="1" dirty="0"/>
              <a:t>SARA</a:t>
            </a:r>
            <a:r>
              <a:rPr lang="en-US" dirty="0"/>
              <a:t> – State Authorization Reciprocity Agreement</a:t>
            </a:r>
          </a:p>
          <a:p>
            <a:r>
              <a:rPr lang="en-US" i="1" dirty="0"/>
              <a:t>SPE</a:t>
            </a:r>
            <a:r>
              <a:rPr lang="en-US" dirty="0"/>
              <a:t> – State Portal Entity</a:t>
            </a:r>
          </a:p>
          <a:p>
            <a:r>
              <a:rPr lang="en-US" i="1" dirty="0"/>
              <a:t>UA</a:t>
            </a:r>
            <a:r>
              <a:rPr lang="en-US" dirty="0"/>
              <a:t> – Unified Agreement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D26C0-9637-2D9F-3E4A-E11288BAB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i="1" dirty="0"/>
              <a:t>MHEC</a:t>
            </a:r>
            <a:r>
              <a:rPr lang="en-US" dirty="0"/>
              <a:t> – Midwestern Higher Education Compact</a:t>
            </a:r>
          </a:p>
          <a:p>
            <a:r>
              <a:rPr lang="en-US" i="1" dirty="0"/>
              <a:t>NEBHE</a:t>
            </a:r>
            <a:r>
              <a:rPr lang="en-US" dirty="0"/>
              <a:t> – New England Board of Higher Education</a:t>
            </a:r>
          </a:p>
          <a:p>
            <a:r>
              <a:rPr lang="en-US" i="1" dirty="0"/>
              <a:t>SREB</a:t>
            </a:r>
            <a:r>
              <a:rPr lang="en-US" dirty="0"/>
              <a:t> – Southern Regional Education Board</a:t>
            </a:r>
          </a:p>
          <a:p>
            <a:r>
              <a:rPr lang="en-US" i="1" dirty="0"/>
              <a:t>WICHE</a:t>
            </a:r>
            <a:r>
              <a:rPr lang="en-US" dirty="0"/>
              <a:t> – Western Interstate Commission for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347909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D7CDA-38A5-DAEA-91B0-6121F4DE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REGIONAL COMPACTS</a:t>
            </a:r>
          </a:p>
        </p:txBody>
      </p:sp>
      <p:pic>
        <p:nvPicPr>
          <p:cNvPr id="1026" name="Picture 2" descr="History of Interstate Passport - Interstate Passport">
            <a:extLst>
              <a:ext uri="{FF2B5EF4-FFF2-40B4-BE49-F238E27FC236}">
                <a16:creationId xmlns:a16="http://schemas.microsoft.com/office/drawing/2014/main" id="{B8BC5524-C8D9-0CAA-8E52-427B4FAA33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337" y="1469384"/>
            <a:ext cx="7683190" cy="485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493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D40CC4-E4F0-1F97-0DB3-44C1187E1C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96" t="11057" r="10640" b="9631"/>
          <a:stretch/>
        </p:blipFill>
        <p:spPr>
          <a:xfrm>
            <a:off x="936702" y="606809"/>
            <a:ext cx="9958039" cy="559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96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2D3633-A5FF-3100-FD96-C873D9482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70" t="10732" r="10183" b="9756"/>
          <a:stretch/>
        </p:blipFill>
        <p:spPr>
          <a:xfrm>
            <a:off x="837232" y="524108"/>
            <a:ext cx="10113268" cy="566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2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B57C-B8ED-0CE2-85CF-9AC8E35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WHAT IS STATE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C1C54-49B1-CAC7-BB29-0E786647F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States require institutions to obtain approval for regulated activities that occur in their state.</a:t>
            </a:r>
          </a:p>
          <a:p>
            <a:endParaRPr lang="en-US" dirty="0"/>
          </a:p>
          <a:p>
            <a:r>
              <a:rPr lang="en-US" dirty="0"/>
              <a:t>These requirements vary by state, and may include, but are not limited to, online learning, practical experiences, faculty in the state, marketing, and advertising.</a:t>
            </a:r>
          </a:p>
          <a:p>
            <a:endParaRPr lang="en-US" dirty="0"/>
          </a:p>
          <a:p>
            <a:r>
              <a:rPr lang="en-US" dirty="0"/>
              <a:t>Compliance with state authorization regulations is also required by the federal government for institutions to be eligible for federal financial aid.</a:t>
            </a:r>
          </a:p>
        </p:txBody>
      </p:sp>
    </p:spTree>
    <p:extLst>
      <p:ext uri="{BB962C8B-B14F-4D97-AF65-F5344CB8AC3E}">
        <p14:creationId xmlns:p14="http://schemas.microsoft.com/office/powerpoint/2010/main" val="184423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B57C-B8ED-0CE2-85CF-9AC8E35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WHAT IS SARA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C1C54-49B1-CAC7-BB29-0E786647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SARA is a set of agreements between member states, districts, and territories that establishes comparable national standards for interstate distance education program offerings.</a:t>
            </a:r>
          </a:p>
          <a:p>
            <a:endParaRPr lang="en-US" sz="1500" dirty="0"/>
          </a:p>
          <a:p>
            <a:r>
              <a:rPr lang="en-US" dirty="0"/>
              <a:t>These reciprocity agreements help streamline distance education regulations and improve coordination between states and higher education institutions.</a:t>
            </a:r>
          </a:p>
          <a:p>
            <a:endParaRPr lang="en-US" sz="1500" dirty="0"/>
          </a:p>
          <a:p>
            <a:r>
              <a:rPr lang="en-US" dirty="0"/>
              <a:t>They also help ensure member states and participating institutions adhere to a set of common consumer protections for students.</a:t>
            </a:r>
          </a:p>
          <a:p>
            <a:endParaRPr lang="en-US" sz="1500" dirty="0"/>
          </a:p>
          <a:p>
            <a:r>
              <a:rPr lang="en-US" dirty="0"/>
              <a:t>Permits a state to voluntarily and formally participate in SARA.</a:t>
            </a:r>
          </a:p>
          <a:p>
            <a:endParaRPr lang="en-US" sz="1600" dirty="0"/>
          </a:p>
          <a:p>
            <a:r>
              <a:rPr lang="en-US" dirty="0"/>
              <a:t>States join as members, while institutions also voluntarily choose to participate through their home states</a:t>
            </a:r>
          </a:p>
        </p:txBody>
      </p:sp>
    </p:spTree>
    <p:extLst>
      <p:ext uri="{BB962C8B-B14F-4D97-AF65-F5344CB8AC3E}">
        <p14:creationId xmlns:p14="http://schemas.microsoft.com/office/powerpoint/2010/main" val="276633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B57C-B8ED-0CE2-85CF-9AC8E35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WHAT IS SARA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C1C54-49B1-CAC7-BB29-0E786647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2013, higher education stakeholders – including state regulators and education leaders, accreditors, the U.S. Department of Education, and institutions – joined together to establish the State Authorization Reciprocity Agreement (SARA).</a:t>
            </a:r>
          </a:p>
          <a:p>
            <a:endParaRPr lang="en-US" dirty="0"/>
          </a:p>
          <a:p>
            <a:r>
              <a:rPr lang="en-US" dirty="0"/>
              <a:t>In Dec. 2013, NC-SARA was created and states began joining SARA in 2014.</a:t>
            </a:r>
          </a:p>
          <a:p>
            <a:endParaRPr lang="en-US" dirty="0"/>
          </a:p>
          <a:p>
            <a:r>
              <a:rPr lang="en-US" dirty="0"/>
              <a:t>The Unified Agreement (</a:t>
            </a:r>
            <a:r>
              <a:rPr lang="en-US"/>
              <a:t>UA), adopted in 2015, establishes </a:t>
            </a:r>
            <a:r>
              <a:rPr lang="en-US" dirty="0"/>
              <a:t>the guiding principles of SARA and the framework for SARA’s operational and administrative structure.</a:t>
            </a:r>
          </a:p>
        </p:txBody>
      </p:sp>
    </p:spTree>
    <p:extLst>
      <p:ext uri="{BB962C8B-B14F-4D97-AF65-F5344CB8AC3E}">
        <p14:creationId xmlns:p14="http://schemas.microsoft.com/office/powerpoint/2010/main" val="3379853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B57C-B8ED-0CE2-85CF-9AC8E35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WHAT IS NC-SARA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C1C54-49B1-CAC7-BB29-0E786647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en-US" dirty="0"/>
              <a:t>A private, 501(c)(3) nonprofit organization.</a:t>
            </a:r>
          </a:p>
          <a:p>
            <a:endParaRPr lang="en-US" dirty="0"/>
          </a:p>
          <a:p>
            <a:r>
              <a:rPr lang="en-US" dirty="0"/>
              <a:t>Helps expand students’ access to postsecondary educational opportunities and ensure more efficient, consistent, and effective regulation of distance education programs through SARA.</a:t>
            </a:r>
          </a:p>
          <a:p>
            <a:endParaRPr lang="en-US" dirty="0"/>
          </a:p>
          <a:p>
            <a:r>
              <a:rPr lang="en-US" dirty="0"/>
              <a:t>NC-SARA exists to coordinate the SARA work of the regional compacts, ensure that SARA has consistent nationwide coverage, and maximize efficient operations of the SARA initiative.</a:t>
            </a:r>
          </a:p>
        </p:txBody>
      </p:sp>
    </p:spTree>
    <p:extLst>
      <p:ext uri="{BB962C8B-B14F-4D97-AF65-F5344CB8AC3E}">
        <p14:creationId xmlns:p14="http://schemas.microsoft.com/office/powerpoint/2010/main" val="234415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402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Brief History of SREB &amp; SARA</vt:lpstr>
      <vt:lpstr>GLOSSARY OF ACRONYMS</vt:lpstr>
      <vt:lpstr>REGIONAL COMPACTS</vt:lpstr>
      <vt:lpstr>PowerPoint Presentation</vt:lpstr>
      <vt:lpstr>PowerPoint Presentation</vt:lpstr>
      <vt:lpstr>WHAT IS STATE AUTHORIZATION</vt:lpstr>
      <vt:lpstr>WHAT IS SARA</vt:lpstr>
      <vt:lpstr>WHAT IS SARA</vt:lpstr>
      <vt:lpstr>WHAT IS NC-SARA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History of SREB &amp; SARA</dc:title>
  <dc:creator>Terrence Scarborough</dc:creator>
  <cp:lastModifiedBy>Elisa Jaden</cp:lastModifiedBy>
  <cp:revision>2</cp:revision>
  <dcterms:created xsi:type="dcterms:W3CDTF">2023-06-05T03:33:34Z</dcterms:created>
  <dcterms:modified xsi:type="dcterms:W3CDTF">2023-06-05T13:44:16Z</dcterms:modified>
</cp:coreProperties>
</file>