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1" r:id="rId4"/>
    <p:sldId id="262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5040"/>
    <a:srgbClr val="7C6A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9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34" d="100"/>
          <a:sy n="34" d="100"/>
        </p:scale>
        <p:origin x="-2728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62731-4CAD-4DF7-B019-DAB544E9137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0740644-186E-4B78-B7FF-2034EEAA661E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 smtClean="0"/>
            <a:t>Develop a cohort of leaders across Florida who are ready to lead school turnaround efforts</a:t>
          </a:r>
        </a:p>
        <a:p>
          <a:endParaRPr lang="en-US" dirty="0"/>
        </a:p>
      </dgm:t>
    </dgm:pt>
    <dgm:pt modelId="{AE469279-8031-4998-AD2D-95BE092AB04C}" type="parTrans" cxnId="{68002FBE-8C5F-4DCA-A412-298E8198EEB8}">
      <dgm:prSet/>
      <dgm:spPr/>
      <dgm:t>
        <a:bodyPr/>
        <a:lstStyle/>
        <a:p>
          <a:endParaRPr lang="en-US"/>
        </a:p>
      </dgm:t>
    </dgm:pt>
    <dgm:pt modelId="{78F09FD9-6724-4E7D-B3B7-5AB226419BF9}" type="sibTrans" cxnId="{68002FBE-8C5F-4DCA-A412-298E8198EEB8}">
      <dgm:prSet/>
      <dgm:spPr/>
      <dgm:t>
        <a:bodyPr/>
        <a:lstStyle/>
        <a:p>
          <a:endParaRPr lang="en-US"/>
        </a:p>
      </dgm:t>
    </dgm:pt>
    <dgm:pt modelId="{440205ED-5ACE-4F1C-93DB-621F2D764014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 smtClean="0"/>
            <a:t>Build capacity in  districts and charter organizations to identify, prepare and support effective school turnaround leaders</a:t>
          </a:r>
        </a:p>
        <a:p>
          <a:endParaRPr lang="en-US" dirty="0"/>
        </a:p>
      </dgm:t>
    </dgm:pt>
    <dgm:pt modelId="{0690A439-3C14-427E-A064-FF914E822E9A}" type="parTrans" cxnId="{6CEC8813-3726-4296-B5D5-43FBE110C2FF}">
      <dgm:prSet/>
      <dgm:spPr/>
      <dgm:t>
        <a:bodyPr/>
        <a:lstStyle/>
        <a:p>
          <a:endParaRPr lang="en-US"/>
        </a:p>
      </dgm:t>
    </dgm:pt>
    <dgm:pt modelId="{78B4F459-7AE9-4599-A8E1-DC7DE34C8BAA}" type="sibTrans" cxnId="{6CEC8813-3726-4296-B5D5-43FBE110C2FF}">
      <dgm:prSet/>
      <dgm:spPr/>
      <dgm:t>
        <a:bodyPr/>
        <a:lstStyle/>
        <a:p>
          <a:endParaRPr lang="en-US"/>
        </a:p>
      </dgm:t>
    </dgm:pt>
    <dgm:pt modelId="{12C6D299-33C3-4CDD-9072-A338D29BE474}">
      <dgm:prSet/>
      <dgm:spPr>
        <a:solidFill>
          <a:schemeClr val="accent1">
            <a:lumMod val="20000"/>
            <a:lumOff val="80000"/>
            <a:alpha val="90000"/>
          </a:schemeClr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 smtClean="0"/>
            <a:t>Create, implement and refine strategies, tools and experiences that equip turnaround leaders with essential turnaround skills</a:t>
          </a:r>
        </a:p>
      </dgm:t>
    </dgm:pt>
    <dgm:pt modelId="{D2081ECD-4F68-4C5B-8A40-F8494B901FA6}" type="parTrans" cxnId="{EF28A556-11EE-4851-87AE-952CD2FE6576}">
      <dgm:prSet/>
      <dgm:spPr/>
      <dgm:t>
        <a:bodyPr/>
        <a:lstStyle/>
        <a:p>
          <a:endParaRPr lang="en-US"/>
        </a:p>
      </dgm:t>
    </dgm:pt>
    <dgm:pt modelId="{93B96BBA-F408-49D3-A252-50778D536587}" type="sibTrans" cxnId="{EF28A556-11EE-4851-87AE-952CD2FE6576}">
      <dgm:prSet/>
      <dgm:spPr/>
      <dgm:t>
        <a:bodyPr/>
        <a:lstStyle/>
        <a:p>
          <a:endParaRPr lang="en-US"/>
        </a:p>
      </dgm:t>
    </dgm:pt>
    <dgm:pt modelId="{AEA689F4-1582-4343-A82B-12331C1DB03E}" type="pres">
      <dgm:prSet presAssocID="{88E62731-4CAD-4DF7-B019-DAB544E9137E}" presName="compositeShape" presStyleCnt="0">
        <dgm:presLayoutVars>
          <dgm:dir/>
          <dgm:resizeHandles/>
        </dgm:presLayoutVars>
      </dgm:prSet>
      <dgm:spPr/>
    </dgm:pt>
    <dgm:pt modelId="{C1A34DEE-0648-4413-9714-0464DA04A33C}" type="pres">
      <dgm:prSet presAssocID="{88E62731-4CAD-4DF7-B019-DAB544E9137E}" presName="pyramid" presStyleLbl="node1" presStyleIdx="0" presStyleCnt="1"/>
      <dgm:spPr/>
    </dgm:pt>
    <dgm:pt modelId="{7DAE0750-9033-4F31-A17B-E2F261DADE15}" type="pres">
      <dgm:prSet presAssocID="{88E62731-4CAD-4DF7-B019-DAB544E9137E}" presName="theList" presStyleCnt="0"/>
      <dgm:spPr/>
    </dgm:pt>
    <dgm:pt modelId="{99A67627-C9A9-461C-AEE3-936ED50F60C9}" type="pres">
      <dgm:prSet presAssocID="{E0740644-186E-4B78-B7FF-2034EEAA661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1D5EE-4356-47D7-96B8-4693386FF727}" type="pres">
      <dgm:prSet presAssocID="{E0740644-186E-4B78-B7FF-2034EEAA661E}" presName="aSpace" presStyleCnt="0"/>
      <dgm:spPr/>
    </dgm:pt>
    <dgm:pt modelId="{78DBDABC-5B17-45ED-9927-EB3E0318601D}" type="pres">
      <dgm:prSet presAssocID="{12C6D299-33C3-4CDD-9072-A338D29BE47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BA371-B019-41E4-B379-24A41A494040}" type="pres">
      <dgm:prSet presAssocID="{12C6D299-33C3-4CDD-9072-A338D29BE474}" presName="aSpace" presStyleCnt="0"/>
      <dgm:spPr/>
    </dgm:pt>
    <dgm:pt modelId="{E51D51E7-3E87-42E7-BCF5-0EB3C1C6E3DE}" type="pres">
      <dgm:prSet presAssocID="{440205ED-5ACE-4F1C-93DB-621F2D76401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33132-9A34-4ED3-99CC-AC4F17524978}" type="pres">
      <dgm:prSet presAssocID="{440205ED-5ACE-4F1C-93DB-621F2D764014}" presName="aSpace" presStyleCnt="0"/>
      <dgm:spPr/>
    </dgm:pt>
  </dgm:ptLst>
  <dgm:cxnLst>
    <dgm:cxn modelId="{81CCFDB6-4812-4511-A935-B5DFA95C1B40}" type="presOf" srcId="{88E62731-4CAD-4DF7-B019-DAB544E9137E}" destId="{AEA689F4-1582-4343-A82B-12331C1DB03E}" srcOrd="0" destOrd="0" presId="urn:microsoft.com/office/officeart/2005/8/layout/pyramid2"/>
    <dgm:cxn modelId="{54FB0AFF-2DCA-4781-8299-D660AA56919F}" type="presOf" srcId="{E0740644-186E-4B78-B7FF-2034EEAA661E}" destId="{99A67627-C9A9-461C-AEE3-936ED50F60C9}" srcOrd="0" destOrd="0" presId="urn:microsoft.com/office/officeart/2005/8/layout/pyramid2"/>
    <dgm:cxn modelId="{FA0A8428-E8C6-4D68-9446-883E92019284}" type="presOf" srcId="{440205ED-5ACE-4F1C-93DB-621F2D764014}" destId="{E51D51E7-3E87-42E7-BCF5-0EB3C1C6E3DE}" srcOrd="0" destOrd="0" presId="urn:microsoft.com/office/officeart/2005/8/layout/pyramid2"/>
    <dgm:cxn modelId="{EF28A556-11EE-4851-87AE-952CD2FE6576}" srcId="{88E62731-4CAD-4DF7-B019-DAB544E9137E}" destId="{12C6D299-33C3-4CDD-9072-A338D29BE474}" srcOrd="1" destOrd="0" parTransId="{D2081ECD-4F68-4C5B-8A40-F8494B901FA6}" sibTransId="{93B96BBA-F408-49D3-A252-50778D536587}"/>
    <dgm:cxn modelId="{68002FBE-8C5F-4DCA-A412-298E8198EEB8}" srcId="{88E62731-4CAD-4DF7-B019-DAB544E9137E}" destId="{E0740644-186E-4B78-B7FF-2034EEAA661E}" srcOrd="0" destOrd="0" parTransId="{AE469279-8031-4998-AD2D-95BE092AB04C}" sibTransId="{78F09FD9-6724-4E7D-B3B7-5AB226419BF9}"/>
    <dgm:cxn modelId="{6CEC8813-3726-4296-B5D5-43FBE110C2FF}" srcId="{88E62731-4CAD-4DF7-B019-DAB544E9137E}" destId="{440205ED-5ACE-4F1C-93DB-621F2D764014}" srcOrd="2" destOrd="0" parTransId="{0690A439-3C14-427E-A064-FF914E822E9A}" sibTransId="{78B4F459-7AE9-4599-A8E1-DC7DE34C8BAA}"/>
    <dgm:cxn modelId="{391F2FC6-34C0-4105-B1EB-1248080FABD5}" type="presOf" srcId="{12C6D299-33C3-4CDD-9072-A338D29BE474}" destId="{78DBDABC-5B17-45ED-9927-EB3E0318601D}" srcOrd="0" destOrd="0" presId="urn:microsoft.com/office/officeart/2005/8/layout/pyramid2"/>
    <dgm:cxn modelId="{152403CC-79F6-405E-A816-C60B4F9EA801}" type="presParOf" srcId="{AEA689F4-1582-4343-A82B-12331C1DB03E}" destId="{C1A34DEE-0648-4413-9714-0464DA04A33C}" srcOrd="0" destOrd="0" presId="urn:microsoft.com/office/officeart/2005/8/layout/pyramid2"/>
    <dgm:cxn modelId="{B7F11BA5-F75C-4396-A551-BB1A05A7C79D}" type="presParOf" srcId="{AEA689F4-1582-4343-A82B-12331C1DB03E}" destId="{7DAE0750-9033-4F31-A17B-E2F261DADE15}" srcOrd="1" destOrd="0" presId="urn:microsoft.com/office/officeart/2005/8/layout/pyramid2"/>
    <dgm:cxn modelId="{4319BEE5-79A0-442A-9647-188632F1A6FE}" type="presParOf" srcId="{7DAE0750-9033-4F31-A17B-E2F261DADE15}" destId="{99A67627-C9A9-461C-AEE3-936ED50F60C9}" srcOrd="0" destOrd="0" presId="urn:microsoft.com/office/officeart/2005/8/layout/pyramid2"/>
    <dgm:cxn modelId="{588F2334-CF05-49A9-8E4B-FC9FB1E30A7E}" type="presParOf" srcId="{7DAE0750-9033-4F31-A17B-E2F261DADE15}" destId="{B191D5EE-4356-47D7-96B8-4693386FF727}" srcOrd="1" destOrd="0" presId="urn:microsoft.com/office/officeart/2005/8/layout/pyramid2"/>
    <dgm:cxn modelId="{CF73EEDF-9DC6-4B55-93F3-BD647E0E2AC1}" type="presParOf" srcId="{7DAE0750-9033-4F31-A17B-E2F261DADE15}" destId="{78DBDABC-5B17-45ED-9927-EB3E0318601D}" srcOrd="2" destOrd="0" presId="urn:microsoft.com/office/officeart/2005/8/layout/pyramid2"/>
    <dgm:cxn modelId="{56BB91B1-87D8-4254-B1E5-74697E7606FA}" type="presParOf" srcId="{7DAE0750-9033-4F31-A17B-E2F261DADE15}" destId="{DA0BA371-B019-41E4-B379-24A41A494040}" srcOrd="3" destOrd="0" presId="urn:microsoft.com/office/officeart/2005/8/layout/pyramid2"/>
    <dgm:cxn modelId="{FD6A0EC0-8CB9-41CD-AAAC-1F80B7C0F8A1}" type="presParOf" srcId="{7DAE0750-9033-4F31-A17B-E2F261DADE15}" destId="{E51D51E7-3E87-42E7-BCF5-0EB3C1C6E3DE}" srcOrd="4" destOrd="0" presId="urn:microsoft.com/office/officeart/2005/8/layout/pyramid2"/>
    <dgm:cxn modelId="{BBFEA7D6-6624-4010-A282-7781626CC0E2}" type="presParOf" srcId="{7DAE0750-9033-4F31-A17B-E2F261DADE15}" destId="{82833132-9A34-4ED3-99CC-AC4F1752497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D7EB6D-A035-4002-A012-D0D85DB1B041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B0819E-C7E8-4EE4-87E8-6522F4C5AF59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Design and Governance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24737845-49CB-4B65-A827-AFFF93EF7F21}" type="parTrans" cxnId="{CDBFEC95-3320-4B9E-AB52-3CD518FF3AE9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300F1D7-9723-458F-A927-C97167A8FF69}" type="sibTrans" cxnId="{CDBFEC95-3320-4B9E-AB52-3CD518FF3AE9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645D43A-144A-4469-99DD-54771DC159B7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 Core Planning Team and Charter Design Team; Quarterly District Conferences</a:t>
          </a:r>
        </a:p>
      </dgm:t>
    </dgm:pt>
    <dgm:pt modelId="{55752E8D-B37A-4D3A-B81B-D98CF224F34B}" type="parTrans" cxnId="{7404E595-CCEB-4D9B-ADD3-98E5FAD78FFD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C003C5D-3470-4C09-AEF4-227F058848B1}" type="sibTrans" cxnId="{7404E595-CCEB-4D9B-ADD3-98E5FAD78FFD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76943197-FD74-4D35-81DE-7983CFE83ABC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Participating 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Districts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and Charter Organizations, SREB, UNF, </a:t>
          </a:r>
        </a:p>
        <a:p>
          <a:r>
            <a:rPr lang="en-US" sz="1400" dirty="0" smtClean="0">
              <a:latin typeface="Arial" pitchFamily="34" charset="0"/>
              <a:cs typeface="Arial" pitchFamily="34" charset="0"/>
            </a:rPr>
            <a:t>FL DOE</a:t>
          </a:r>
          <a:endParaRPr lang="en-US" sz="1400" dirty="0">
            <a:latin typeface="Arial" pitchFamily="34" charset="0"/>
            <a:cs typeface="Arial" pitchFamily="34" charset="0"/>
          </a:endParaRPr>
        </a:p>
      </dgm:t>
    </dgm:pt>
    <dgm:pt modelId="{DA745945-C6D6-447D-B57B-7F74743B0277}" type="parTrans" cxnId="{48B4BBB9-D695-4E4E-A15D-95079C0D9125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69070DAD-E9C3-4E55-B60B-D389C04888D7}" type="sibTrans" cxnId="{48B4BBB9-D695-4E4E-A15D-95079C0D9125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F69AD8D-D89B-4CCF-AE24-4F7E9CDD7C68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Skills</a:t>
          </a:r>
          <a:br>
            <a:rPr lang="en-US" dirty="0" smtClean="0">
              <a:latin typeface="Arial" pitchFamily="34" charset="0"/>
              <a:cs typeface="Arial" pitchFamily="34" charset="0"/>
            </a:rPr>
          </a:br>
          <a:r>
            <a:rPr lang="en-US" dirty="0" smtClean="0">
              <a:latin typeface="Arial" pitchFamily="34" charset="0"/>
              <a:cs typeface="Arial" pitchFamily="34" charset="0"/>
            </a:rPr>
            <a:t>Practice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146F5962-5862-4C7C-B7A0-E49958F921DC}" type="parTrans" cxnId="{90A25E6E-7907-4443-A034-2B42A2BD2C2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2777FBA-A33F-4077-93DD-DAF5D1EE3974}" type="sibTrans" cxnId="{90A25E6E-7907-4443-A034-2B42A2BD2C2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2D745E6-0D37-4B7F-BE3B-E884F70E5632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12-month practicum in low-achieving  schools, with authentic assignments and activities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807CD095-1E83-4D78-ACB2-7BFA86E864ED}" type="parTrans" cxnId="{2F3B6019-FD2A-4FD1-8279-3B6AA4493A17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9A65E46-5D84-4E88-A0E8-393207544B25}" type="sibTrans" cxnId="{2F3B6019-FD2A-4FD1-8279-3B6AA4493A17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0EF9426F-A10B-4C62-BFFE-3091A7A23910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Mentor principal guidance and  feedback on performance; task-specific rubrics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A9A337E7-A75D-401E-B442-8993DAD9A21B}" type="parTrans" cxnId="{C9E3DF6C-68D5-46A5-B09E-E55D6BDBCA80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18389BF9-F0A2-40AD-A544-5333E889B60B}" type="sibTrans" cxnId="{C9E3DF6C-68D5-46A5-B09E-E55D6BDBCA80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70EB6721-90E3-4714-9ECB-E7A88A6CB290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Intensive Integrated Practice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AE467030-9107-413D-AD14-C58937927B23}" type="parTrans" cxnId="{092EDB80-BDB5-45DD-84E8-DED540645CEF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95595F4E-F644-4DAC-8ADF-069BEBB89FC5}" type="sibTrans" cxnId="{092EDB80-BDB5-45DD-84E8-DED540645CEF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CB49F96-305B-46EB-9D5D-0CF11CBC3F46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6-month full-time internship in a low-performing school;  90-Day school improvement plan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34FE63C3-A357-48A8-BD12-326C176B528D}" type="parTrans" cxnId="{7A322211-1C6D-4371-BFCF-4BBCF411D81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85AE0177-8B3C-4278-8247-24776012B2E2}" type="sibTrans" cxnId="{7A322211-1C6D-4371-BFCF-4BBCF411D81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D2A13B65-ED7F-4CE0-898B-C49EA53CB735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Mentor and Coach guidance  and feedback  on learning and practice; portfolio record of learning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2338955A-9C41-4B8C-B8BF-04E7209A0BBF}" type="parTrans" cxnId="{BEEB0A34-5122-47BF-A0C8-1D1A508A6CE9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6F87D26F-6363-44D8-B653-1BACE08A494E}" type="sibTrans" cxnId="{BEEB0A34-5122-47BF-A0C8-1D1A508A6CE9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9671A3D3-F2F2-41C2-BA6C-B4A2689E5046}">
      <dgm:prSet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Turnaround Knowledge and Skills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162A02FA-FC3C-4DC7-8634-C47D3E343312}" type="parTrans" cxnId="{1F7A7B23-3BFD-4948-85CE-12D02B218041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F5E9322C-07B9-4C28-9E49-8F3394A15FDF}" type="sibTrans" cxnId="{1F7A7B23-3BFD-4948-85CE-12D02B218041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BF29056-FE84-4968-877F-BC5A6E0D7131}">
      <dgm:prSet phldrT="[Text]"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Ten Turnaround Skill sets; based on   UVA Tenets, FL DOE specifications and research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840CD417-81A6-46E0-A6B9-AB395E2C4723}" type="parTrans" cxnId="{48693969-7AE1-47FA-8DF7-0EBBDB885B4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0D5D610A-A1FE-483F-AD13-F3191C717FE9}" type="sibTrans" cxnId="{48693969-7AE1-47FA-8DF7-0EBBDB885B43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F90FAB7-E5EA-433D-ADA2-898AFDDA15AB}">
      <dgm:prSet custT="1"/>
      <dgm:spPr/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10  Quarterly Seminars, five SREB Online Modules, and UNF Graduate Courses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A348AD3E-8C08-4A14-88A0-080C19C66642}" type="parTrans" cxnId="{B8C832A9-7996-48FE-8598-F2DD971C3E96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B1BCD48C-F59F-414B-BEA1-4DE3E8E165CC}" type="sibTrans" cxnId="{B8C832A9-7996-48FE-8598-F2DD971C3E96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7179B4D9-0003-498F-96AC-8208E8AC98F7}" type="pres">
      <dgm:prSet presAssocID="{F4D7EB6D-A035-4002-A012-D0D85DB1B04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EF18CD-3EB6-4BFB-B782-111AE554AEB7}" type="pres">
      <dgm:prSet presAssocID="{53B0819E-C7E8-4EE4-87E8-6522F4C5AF59}" presName="compNode" presStyleCnt="0"/>
      <dgm:spPr/>
    </dgm:pt>
    <dgm:pt modelId="{C5E6965C-BCFC-4D45-9FEE-E276EAA6EF32}" type="pres">
      <dgm:prSet presAssocID="{53B0819E-C7E8-4EE4-87E8-6522F4C5AF59}" presName="aNode" presStyleLbl="bgShp" presStyleIdx="0" presStyleCnt="4" custLinFactNeighborX="7164"/>
      <dgm:spPr/>
      <dgm:t>
        <a:bodyPr/>
        <a:lstStyle/>
        <a:p>
          <a:endParaRPr lang="en-US"/>
        </a:p>
      </dgm:t>
    </dgm:pt>
    <dgm:pt modelId="{A0B0FEAC-69F7-4340-98CF-68956A06F2E3}" type="pres">
      <dgm:prSet presAssocID="{53B0819E-C7E8-4EE4-87E8-6522F4C5AF59}" presName="textNode" presStyleLbl="bgShp" presStyleIdx="0" presStyleCnt="4"/>
      <dgm:spPr/>
      <dgm:t>
        <a:bodyPr/>
        <a:lstStyle/>
        <a:p>
          <a:endParaRPr lang="en-US"/>
        </a:p>
      </dgm:t>
    </dgm:pt>
    <dgm:pt modelId="{D083B9B1-D5E2-42EA-BC95-ED8F6C01DA7B}" type="pres">
      <dgm:prSet presAssocID="{53B0819E-C7E8-4EE4-87E8-6522F4C5AF59}" presName="compChildNode" presStyleCnt="0"/>
      <dgm:spPr/>
    </dgm:pt>
    <dgm:pt modelId="{DB83ECA2-1D00-461F-8991-E7D928A0C982}" type="pres">
      <dgm:prSet presAssocID="{53B0819E-C7E8-4EE4-87E8-6522F4C5AF59}" presName="theInnerList" presStyleCnt="0"/>
      <dgm:spPr/>
    </dgm:pt>
    <dgm:pt modelId="{4B3B6097-3D23-41DA-B2FF-24AD4FFEEBC9}" type="pres">
      <dgm:prSet presAssocID="{A645D43A-144A-4469-99DD-54771DC159B7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8C9A0-C2BB-4034-9EFA-96F5830A9724}" type="pres">
      <dgm:prSet presAssocID="{A645D43A-144A-4469-99DD-54771DC159B7}" presName="aSpace2" presStyleCnt="0"/>
      <dgm:spPr/>
    </dgm:pt>
    <dgm:pt modelId="{7B7464BD-2F95-4FCA-8152-8F30C34CC9E7}" type="pres">
      <dgm:prSet presAssocID="{76943197-FD74-4D35-81DE-7983CFE83ABC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C43C4-87B8-4AB6-81A0-D3CFDE207A38}" type="pres">
      <dgm:prSet presAssocID="{53B0819E-C7E8-4EE4-87E8-6522F4C5AF59}" presName="aSpace" presStyleCnt="0"/>
      <dgm:spPr/>
    </dgm:pt>
    <dgm:pt modelId="{8F2D2282-A690-45C1-9041-07242EADF8ED}" type="pres">
      <dgm:prSet presAssocID="{9671A3D3-F2F2-41C2-BA6C-B4A2689E5046}" presName="compNode" presStyleCnt="0"/>
      <dgm:spPr/>
    </dgm:pt>
    <dgm:pt modelId="{A5D0CDB8-1482-4093-B5D8-152308AFA84F}" type="pres">
      <dgm:prSet presAssocID="{9671A3D3-F2F2-41C2-BA6C-B4A2689E5046}" presName="aNode" presStyleLbl="bgShp" presStyleIdx="1" presStyleCnt="4" custLinFactNeighborX="2985"/>
      <dgm:spPr/>
      <dgm:t>
        <a:bodyPr/>
        <a:lstStyle/>
        <a:p>
          <a:endParaRPr lang="en-US"/>
        </a:p>
      </dgm:t>
    </dgm:pt>
    <dgm:pt modelId="{20B6D566-C126-42C0-9ECD-05472091DB5A}" type="pres">
      <dgm:prSet presAssocID="{9671A3D3-F2F2-41C2-BA6C-B4A2689E5046}" presName="textNode" presStyleLbl="bgShp" presStyleIdx="1" presStyleCnt="4"/>
      <dgm:spPr/>
      <dgm:t>
        <a:bodyPr/>
        <a:lstStyle/>
        <a:p>
          <a:endParaRPr lang="en-US"/>
        </a:p>
      </dgm:t>
    </dgm:pt>
    <dgm:pt modelId="{ABB3FE88-1DC1-4055-8A8A-7DEEA33EC8E8}" type="pres">
      <dgm:prSet presAssocID="{9671A3D3-F2F2-41C2-BA6C-B4A2689E5046}" presName="compChildNode" presStyleCnt="0"/>
      <dgm:spPr/>
    </dgm:pt>
    <dgm:pt modelId="{57F6FE38-86C0-4C19-8AA8-0526F75F5D0F}" type="pres">
      <dgm:prSet presAssocID="{9671A3D3-F2F2-41C2-BA6C-B4A2689E5046}" presName="theInnerList" presStyleCnt="0"/>
      <dgm:spPr/>
    </dgm:pt>
    <dgm:pt modelId="{DC7442A3-6162-45F5-96DF-FB56D6764205}" type="pres">
      <dgm:prSet presAssocID="{ABF29056-FE84-4968-877F-BC5A6E0D7131}" presName="childNode" presStyleLbl="node1" presStyleIdx="2" presStyleCnt="8" custScaleY="50607" custLinFactNeighborX="765" custLinFactNeighborY="14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046C-0152-4863-8CE0-5C11289727CE}" type="pres">
      <dgm:prSet presAssocID="{ABF29056-FE84-4968-877F-BC5A6E0D7131}" presName="aSpace2" presStyleCnt="0"/>
      <dgm:spPr/>
    </dgm:pt>
    <dgm:pt modelId="{E9E77E57-DE8A-4368-9DFF-EB7E43E46B1A}" type="pres">
      <dgm:prSet presAssocID="{AF90FAB7-E5EA-433D-ADA2-898AFDDA15AB}" presName="childNode" presStyleLbl="node1" presStyleIdx="3" presStyleCnt="8" custScaleY="53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53783-A1C5-4B71-BCAD-EDE0061BDAB3}" type="pres">
      <dgm:prSet presAssocID="{9671A3D3-F2F2-41C2-BA6C-B4A2689E5046}" presName="aSpace" presStyleCnt="0"/>
      <dgm:spPr/>
    </dgm:pt>
    <dgm:pt modelId="{F41B0540-26D7-4978-95C1-60B99488310D}" type="pres">
      <dgm:prSet presAssocID="{AF69AD8D-D89B-4CCF-AE24-4F7E9CDD7C68}" presName="compNode" presStyleCnt="0"/>
      <dgm:spPr/>
    </dgm:pt>
    <dgm:pt modelId="{3F73CA7A-89E7-4CD5-B046-E4642FCF431C}" type="pres">
      <dgm:prSet presAssocID="{AF69AD8D-D89B-4CCF-AE24-4F7E9CDD7C68}" presName="aNode" presStyleLbl="bgShp" presStyleIdx="2" presStyleCnt="4" custLinFactNeighborX="-168"/>
      <dgm:spPr/>
      <dgm:t>
        <a:bodyPr/>
        <a:lstStyle/>
        <a:p>
          <a:endParaRPr lang="en-US"/>
        </a:p>
      </dgm:t>
    </dgm:pt>
    <dgm:pt modelId="{A3C9BC4D-D98E-492D-B5D5-2DB061D6A947}" type="pres">
      <dgm:prSet presAssocID="{AF69AD8D-D89B-4CCF-AE24-4F7E9CDD7C68}" presName="textNode" presStyleLbl="bgShp" presStyleIdx="2" presStyleCnt="4"/>
      <dgm:spPr/>
      <dgm:t>
        <a:bodyPr/>
        <a:lstStyle/>
        <a:p>
          <a:endParaRPr lang="en-US"/>
        </a:p>
      </dgm:t>
    </dgm:pt>
    <dgm:pt modelId="{12EE37D1-5DC0-4E7A-A0E1-528C295FFED7}" type="pres">
      <dgm:prSet presAssocID="{AF69AD8D-D89B-4CCF-AE24-4F7E9CDD7C68}" presName="compChildNode" presStyleCnt="0"/>
      <dgm:spPr/>
    </dgm:pt>
    <dgm:pt modelId="{7CD23911-4712-4242-B780-9A069E4541F5}" type="pres">
      <dgm:prSet presAssocID="{AF69AD8D-D89B-4CCF-AE24-4F7E9CDD7C68}" presName="theInnerList" presStyleCnt="0"/>
      <dgm:spPr/>
    </dgm:pt>
    <dgm:pt modelId="{FC0844CE-66F5-4FDF-B6AD-419AFDAFA764}" type="pres">
      <dgm:prSet presAssocID="{C2D745E6-0D37-4B7F-BE3B-E884F70E5632}" presName="childNode" presStyleLbl="node1" presStyleIdx="4" presStyleCnt="8" custLinFactNeighborX="-3754" custLinFactNeighborY="18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41CE3-5484-4A10-AF91-BC066FD50146}" type="pres">
      <dgm:prSet presAssocID="{C2D745E6-0D37-4B7F-BE3B-E884F70E5632}" presName="aSpace2" presStyleCnt="0"/>
      <dgm:spPr/>
    </dgm:pt>
    <dgm:pt modelId="{DC92EFB1-FFAF-4E43-B2E5-2EEF3112CE1B}" type="pres">
      <dgm:prSet presAssocID="{0EF9426F-A10B-4C62-BFFE-3091A7A23910}" presName="childNode" presStyleLbl="node1" presStyleIdx="5" presStyleCnt="8" custLinFactNeighborX="-3754" custLinFactNeighborY="29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8B7E4-C1D4-4E5C-952D-1664C5BE5FB2}" type="pres">
      <dgm:prSet presAssocID="{AF69AD8D-D89B-4CCF-AE24-4F7E9CDD7C68}" presName="aSpace" presStyleCnt="0"/>
      <dgm:spPr/>
    </dgm:pt>
    <dgm:pt modelId="{0BCEA854-9EBC-4244-9586-F2212A25D7FA}" type="pres">
      <dgm:prSet presAssocID="{70EB6721-90E3-4714-9ECB-E7A88A6CB290}" presName="compNode" presStyleCnt="0"/>
      <dgm:spPr/>
    </dgm:pt>
    <dgm:pt modelId="{4E96B009-33CE-4CC9-B024-2A046933FD25}" type="pres">
      <dgm:prSet presAssocID="{70EB6721-90E3-4714-9ECB-E7A88A6CB290}" presName="aNode" presStyleLbl="bgShp" presStyleIdx="3" presStyleCnt="4" custLinFactNeighborX="102"/>
      <dgm:spPr/>
      <dgm:t>
        <a:bodyPr/>
        <a:lstStyle/>
        <a:p>
          <a:endParaRPr lang="en-US"/>
        </a:p>
      </dgm:t>
    </dgm:pt>
    <dgm:pt modelId="{2C44EC6A-E68C-4A8E-B0DD-2A8BA3AF56CE}" type="pres">
      <dgm:prSet presAssocID="{70EB6721-90E3-4714-9ECB-E7A88A6CB290}" presName="textNode" presStyleLbl="bgShp" presStyleIdx="3" presStyleCnt="4"/>
      <dgm:spPr/>
      <dgm:t>
        <a:bodyPr/>
        <a:lstStyle/>
        <a:p>
          <a:endParaRPr lang="en-US"/>
        </a:p>
      </dgm:t>
    </dgm:pt>
    <dgm:pt modelId="{DC2E9ACB-366D-45C6-B458-847E5DA01C33}" type="pres">
      <dgm:prSet presAssocID="{70EB6721-90E3-4714-9ECB-E7A88A6CB290}" presName="compChildNode" presStyleCnt="0"/>
      <dgm:spPr/>
    </dgm:pt>
    <dgm:pt modelId="{607E0927-5EA9-47C6-8580-4BDDBF355794}" type="pres">
      <dgm:prSet presAssocID="{70EB6721-90E3-4714-9ECB-E7A88A6CB290}" presName="theInnerList" presStyleCnt="0"/>
      <dgm:spPr/>
    </dgm:pt>
    <dgm:pt modelId="{EF657FF9-3D17-4A39-9405-233116F4E29B}" type="pres">
      <dgm:prSet presAssocID="{ACB49F96-305B-46EB-9D5D-0CF11CBC3F46}" presName="childNode" presStyleLbl="node1" presStyleIdx="6" presStyleCnt="8" custLinFactNeighborX="-8273" custLinFactNeighborY="18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79AF3-47A7-4DE3-8508-52F0FD9CC8BE}" type="pres">
      <dgm:prSet presAssocID="{ACB49F96-305B-46EB-9D5D-0CF11CBC3F46}" presName="aSpace2" presStyleCnt="0"/>
      <dgm:spPr/>
    </dgm:pt>
    <dgm:pt modelId="{8F024432-540F-4E2B-88B2-CDE96247129B}" type="pres">
      <dgm:prSet presAssocID="{D2A13B65-ED7F-4CE0-898B-C49EA53CB735}" presName="childNode" presStyleLbl="node1" presStyleIdx="7" presStyleCnt="8" custLinFactNeighborX="-8273" custLinFactNeighborY="29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EAD996-7279-4882-977C-0169990DB482}" type="presOf" srcId="{C2D745E6-0D37-4B7F-BE3B-E884F70E5632}" destId="{FC0844CE-66F5-4FDF-B6AD-419AFDAFA764}" srcOrd="0" destOrd="0" presId="urn:microsoft.com/office/officeart/2005/8/layout/lProcess2"/>
    <dgm:cxn modelId="{CDBFEC95-3320-4B9E-AB52-3CD518FF3AE9}" srcId="{F4D7EB6D-A035-4002-A012-D0D85DB1B041}" destId="{53B0819E-C7E8-4EE4-87E8-6522F4C5AF59}" srcOrd="0" destOrd="0" parTransId="{24737845-49CB-4B65-A827-AFFF93EF7F21}" sibTransId="{3300F1D7-9723-458F-A927-C97167A8FF69}"/>
    <dgm:cxn modelId="{7404E595-CCEB-4D9B-ADD3-98E5FAD78FFD}" srcId="{53B0819E-C7E8-4EE4-87E8-6522F4C5AF59}" destId="{A645D43A-144A-4469-99DD-54771DC159B7}" srcOrd="0" destOrd="0" parTransId="{55752E8D-B37A-4D3A-B81B-D98CF224F34B}" sibTransId="{3C003C5D-3470-4C09-AEF4-227F058848B1}"/>
    <dgm:cxn modelId="{1242622D-1CE4-4A0A-959B-98246DCC8848}" type="presOf" srcId="{AF90FAB7-E5EA-433D-ADA2-898AFDDA15AB}" destId="{E9E77E57-DE8A-4368-9DFF-EB7E43E46B1A}" srcOrd="0" destOrd="0" presId="urn:microsoft.com/office/officeart/2005/8/layout/lProcess2"/>
    <dgm:cxn modelId="{34D9327E-7BE4-4152-A4DC-63B59825822E}" type="presOf" srcId="{AF69AD8D-D89B-4CCF-AE24-4F7E9CDD7C68}" destId="{3F73CA7A-89E7-4CD5-B046-E4642FCF431C}" srcOrd="0" destOrd="0" presId="urn:microsoft.com/office/officeart/2005/8/layout/lProcess2"/>
    <dgm:cxn modelId="{47F39C63-C4A7-4884-B3E3-6396B55556A1}" type="presOf" srcId="{9671A3D3-F2F2-41C2-BA6C-B4A2689E5046}" destId="{A5D0CDB8-1482-4093-B5D8-152308AFA84F}" srcOrd="0" destOrd="0" presId="urn:microsoft.com/office/officeart/2005/8/layout/lProcess2"/>
    <dgm:cxn modelId="{7A322211-1C6D-4371-BFCF-4BBCF411D813}" srcId="{70EB6721-90E3-4714-9ECB-E7A88A6CB290}" destId="{ACB49F96-305B-46EB-9D5D-0CF11CBC3F46}" srcOrd="0" destOrd="0" parTransId="{34FE63C3-A357-48A8-BD12-326C176B528D}" sibTransId="{85AE0177-8B3C-4278-8247-24776012B2E2}"/>
    <dgm:cxn modelId="{A121622A-CC41-456B-AFA8-194E6C55EE22}" type="presOf" srcId="{0EF9426F-A10B-4C62-BFFE-3091A7A23910}" destId="{DC92EFB1-FFAF-4E43-B2E5-2EEF3112CE1B}" srcOrd="0" destOrd="0" presId="urn:microsoft.com/office/officeart/2005/8/layout/lProcess2"/>
    <dgm:cxn modelId="{6AFAC55F-81E6-411E-A4C7-589E9267AF43}" type="presOf" srcId="{ABF29056-FE84-4968-877F-BC5A6E0D7131}" destId="{DC7442A3-6162-45F5-96DF-FB56D6764205}" srcOrd="0" destOrd="0" presId="urn:microsoft.com/office/officeart/2005/8/layout/lProcess2"/>
    <dgm:cxn modelId="{BEEB0A34-5122-47BF-A0C8-1D1A508A6CE9}" srcId="{70EB6721-90E3-4714-9ECB-E7A88A6CB290}" destId="{D2A13B65-ED7F-4CE0-898B-C49EA53CB735}" srcOrd="1" destOrd="0" parTransId="{2338955A-9C41-4B8C-B8BF-04E7209A0BBF}" sibTransId="{6F87D26F-6363-44D8-B653-1BACE08A494E}"/>
    <dgm:cxn modelId="{4D20BFE2-6B3B-4361-B566-BCF9D3C6FF16}" type="presOf" srcId="{70EB6721-90E3-4714-9ECB-E7A88A6CB290}" destId="{4E96B009-33CE-4CC9-B024-2A046933FD25}" srcOrd="0" destOrd="0" presId="urn:microsoft.com/office/officeart/2005/8/layout/lProcess2"/>
    <dgm:cxn modelId="{9191F8BA-C240-4C69-B8C7-1AEBE88062B4}" type="presOf" srcId="{53B0819E-C7E8-4EE4-87E8-6522F4C5AF59}" destId="{C5E6965C-BCFC-4D45-9FEE-E276EAA6EF32}" srcOrd="0" destOrd="0" presId="urn:microsoft.com/office/officeart/2005/8/layout/lProcess2"/>
    <dgm:cxn modelId="{478DCC40-0B7B-43FA-BAD6-35B8D8C4A4AE}" type="presOf" srcId="{D2A13B65-ED7F-4CE0-898B-C49EA53CB735}" destId="{8F024432-540F-4E2B-88B2-CDE96247129B}" srcOrd="0" destOrd="0" presId="urn:microsoft.com/office/officeart/2005/8/layout/lProcess2"/>
    <dgm:cxn modelId="{81E4D745-71CC-47F6-B60A-EBD71DF82ECD}" type="presOf" srcId="{9671A3D3-F2F2-41C2-BA6C-B4A2689E5046}" destId="{20B6D566-C126-42C0-9ECD-05472091DB5A}" srcOrd="1" destOrd="0" presId="urn:microsoft.com/office/officeart/2005/8/layout/lProcess2"/>
    <dgm:cxn modelId="{90A25E6E-7907-4443-A034-2B42A2BD2C23}" srcId="{F4D7EB6D-A035-4002-A012-D0D85DB1B041}" destId="{AF69AD8D-D89B-4CCF-AE24-4F7E9CDD7C68}" srcOrd="2" destOrd="0" parTransId="{146F5962-5862-4C7C-B7A0-E49958F921DC}" sibTransId="{C2777FBA-A33F-4077-93DD-DAF5D1EE3974}"/>
    <dgm:cxn modelId="{9FE1092B-98C2-4578-9DE6-9D24411016CC}" type="presOf" srcId="{ACB49F96-305B-46EB-9D5D-0CF11CBC3F46}" destId="{EF657FF9-3D17-4A39-9405-233116F4E29B}" srcOrd="0" destOrd="0" presId="urn:microsoft.com/office/officeart/2005/8/layout/lProcess2"/>
    <dgm:cxn modelId="{128DCC69-9F78-4CC1-B5B9-85ACC12806FF}" type="presOf" srcId="{AF69AD8D-D89B-4CCF-AE24-4F7E9CDD7C68}" destId="{A3C9BC4D-D98E-492D-B5D5-2DB061D6A947}" srcOrd="1" destOrd="0" presId="urn:microsoft.com/office/officeart/2005/8/layout/lProcess2"/>
    <dgm:cxn modelId="{48B4BBB9-D695-4E4E-A15D-95079C0D9125}" srcId="{53B0819E-C7E8-4EE4-87E8-6522F4C5AF59}" destId="{76943197-FD74-4D35-81DE-7983CFE83ABC}" srcOrd="1" destOrd="0" parTransId="{DA745945-C6D6-447D-B57B-7F74743B0277}" sibTransId="{69070DAD-E9C3-4E55-B60B-D389C04888D7}"/>
    <dgm:cxn modelId="{5B8845BB-528E-46ED-B887-A7BDE3512B9E}" type="presOf" srcId="{76943197-FD74-4D35-81DE-7983CFE83ABC}" destId="{7B7464BD-2F95-4FCA-8152-8F30C34CC9E7}" srcOrd="0" destOrd="0" presId="urn:microsoft.com/office/officeart/2005/8/layout/lProcess2"/>
    <dgm:cxn modelId="{092EDB80-BDB5-45DD-84E8-DED540645CEF}" srcId="{F4D7EB6D-A035-4002-A012-D0D85DB1B041}" destId="{70EB6721-90E3-4714-9ECB-E7A88A6CB290}" srcOrd="3" destOrd="0" parTransId="{AE467030-9107-413D-AD14-C58937927B23}" sibTransId="{95595F4E-F644-4DAC-8ADF-069BEBB89FC5}"/>
    <dgm:cxn modelId="{C9E3DF6C-68D5-46A5-B09E-E55D6BDBCA80}" srcId="{AF69AD8D-D89B-4CCF-AE24-4F7E9CDD7C68}" destId="{0EF9426F-A10B-4C62-BFFE-3091A7A23910}" srcOrd="1" destOrd="0" parTransId="{A9A337E7-A75D-401E-B442-8993DAD9A21B}" sibTransId="{18389BF9-F0A2-40AD-A544-5333E889B60B}"/>
    <dgm:cxn modelId="{865E548E-F92B-4FBA-AFAA-98BD5F549E1C}" type="presOf" srcId="{70EB6721-90E3-4714-9ECB-E7A88A6CB290}" destId="{2C44EC6A-E68C-4A8E-B0DD-2A8BA3AF56CE}" srcOrd="1" destOrd="0" presId="urn:microsoft.com/office/officeart/2005/8/layout/lProcess2"/>
    <dgm:cxn modelId="{48693969-7AE1-47FA-8DF7-0EBBDB885B43}" srcId="{9671A3D3-F2F2-41C2-BA6C-B4A2689E5046}" destId="{ABF29056-FE84-4968-877F-BC5A6E0D7131}" srcOrd="0" destOrd="0" parTransId="{840CD417-81A6-46E0-A6B9-AB395E2C4723}" sibTransId="{0D5D610A-A1FE-483F-AD13-F3191C717FE9}"/>
    <dgm:cxn modelId="{9C736C33-AF59-42D3-A971-2B3F118D27A5}" type="presOf" srcId="{F4D7EB6D-A035-4002-A012-D0D85DB1B041}" destId="{7179B4D9-0003-498F-96AC-8208E8AC98F7}" srcOrd="0" destOrd="0" presId="urn:microsoft.com/office/officeart/2005/8/layout/lProcess2"/>
    <dgm:cxn modelId="{1F7A7B23-3BFD-4948-85CE-12D02B218041}" srcId="{F4D7EB6D-A035-4002-A012-D0D85DB1B041}" destId="{9671A3D3-F2F2-41C2-BA6C-B4A2689E5046}" srcOrd="1" destOrd="0" parTransId="{162A02FA-FC3C-4DC7-8634-C47D3E343312}" sibTransId="{F5E9322C-07B9-4C28-9E49-8F3394A15FDF}"/>
    <dgm:cxn modelId="{2F3B6019-FD2A-4FD1-8279-3B6AA4493A17}" srcId="{AF69AD8D-D89B-4CCF-AE24-4F7E9CDD7C68}" destId="{C2D745E6-0D37-4B7F-BE3B-E884F70E5632}" srcOrd="0" destOrd="0" parTransId="{807CD095-1E83-4D78-ACB2-7BFA86E864ED}" sibTransId="{C9A65E46-5D84-4E88-A0E8-393207544B25}"/>
    <dgm:cxn modelId="{6B553A1B-908E-4889-AAE8-92E4A708CB22}" type="presOf" srcId="{53B0819E-C7E8-4EE4-87E8-6522F4C5AF59}" destId="{A0B0FEAC-69F7-4340-98CF-68956A06F2E3}" srcOrd="1" destOrd="0" presId="urn:microsoft.com/office/officeart/2005/8/layout/lProcess2"/>
    <dgm:cxn modelId="{4ECBFE0F-F378-4BA7-81F8-B25B3C5D17EA}" type="presOf" srcId="{A645D43A-144A-4469-99DD-54771DC159B7}" destId="{4B3B6097-3D23-41DA-B2FF-24AD4FFEEBC9}" srcOrd="0" destOrd="0" presId="urn:microsoft.com/office/officeart/2005/8/layout/lProcess2"/>
    <dgm:cxn modelId="{B8C832A9-7996-48FE-8598-F2DD971C3E96}" srcId="{9671A3D3-F2F2-41C2-BA6C-B4A2689E5046}" destId="{AF90FAB7-E5EA-433D-ADA2-898AFDDA15AB}" srcOrd="1" destOrd="0" parTransId="{A348AD3E-8C08-4A14-88A0-080C19C66642}" sibTransId="{B1BCD48C-F59F-414B-BEA1-4DE3E8E165CC}"/>
    <dgm:cxn modelId="{6CD3615E-3070-412E-9EE1-E0EED6B2B854}" type="presParOf" srcId="{7179B4D9-0003-498F-96AC-8208E8AC98F7}" destId="{05EF18CD-3EB6-4BFB-B782-111AE554AEB7}" srcOrd="0" destOrd="0" presId="urn:microsoft.com/office/officeart/2005/8/layout/lProcess2"/>
    <dgm:cxn modelId="{EF24635E-CDC2-40E8-9FE1-207592B5C466}" type="presParOf" srcId="{05EF18CD-3EB6-4BFB-B782-111AE554AEB7}" destId="{C5E6965C-BCFC-4D45-9FEE-E276EAA6EF32}" srcOrd="0" destOrd="0" presId="urn:microsoft.com/office/officeart/2005/8/layout/lProcess2"/>
    <dgm:cxn modelId="{1FA80E05-B06C-48DE-A1EE-AD33BC044C0C}" type="presParOf" srcId="{05EF18CD-3EB6-4BFB-B782-111AE554AEB7}" destId="{A0B0FEAC-69F7-4340-98CF-68956A06F2E3}" srcOrd="1" destOrd="0" presId="urn:microsoft.com/office/officeart/2005/8/layout/lProcess2"/>
    <dgm:cxn modelId="{5E64F0FC-23FD-400F-8441-D0E9E5CEB996}" type="presParOf" srcId="{05EF18CD-3EB6-4BFB-B782-111AE554AEB7}" destId="{D083B9B1-D5E2-42EA-BC95-ED8F6C01DA7B}" srcOrd="2" destOrd="0" presId="urn:microsoft.com/office/officeart/2005/8/layout/lProcess2"/>
    <dgm:cxn modelId="{434319FD-E272-4BD8-B283-C777B652CAC7}" type="presParOf" srcId="{D083B9B1-D5E2-42EA-BC95-ED8F6C01DA7B}" destId="{DB83ECA2-1D00-461F-8991-E7D928A0C982}" srcOrd="0" destOrd="0" presId="urn:microsoft.com/office/officeart/2005/8/layout/lProcess2"/>
    <dgm:cxn modelId="{B0462854-61A1-4259-88A4-423F6291930D}" type="presParOf" srcId="{DB83ECA2-1D00-461F-8991-E7D928A0C982}" destId="{4B3B6097-3D23-41DA-B2FF-24AD4FFEEBC9}" srcOrd="0" destOrd="0" presId="urn:microsoft.com/office/officeart/2005/8/layout/lProcess2"/>
    <dgm:cxn modelId="{898AD798-6C99-4836-8299-37AE88924C08}" type="presParOf" srcId="{DB83ECA2-1D00-461F-8991-E7D928A0C982}" destId="{D1A8C9A0-C2BB-4034-9EFA-96F5830A9724}" srcOrd="1" destOrd="0" presId="urn:microsoft.com/office/officeart/2005/8/layout/lProcess2"/>
    <dgm:cxn modelId="{1CA0359E-8171-438B-B5E0-60D8E658A9A5}" type="presParOf" srcId="{DB83ECA2-1D00-461F-8991-E7D928A0C982}" destId="{7B7464BD-2F95-4FCA-8152-8F30C34CC9E7}" srcOrd="2" destOrd="0" presId="urn:microsoft.com/office/officeart/2005/8/layout/lProcess2"/>
    <dgm:cxn modelId="{CEEFBF31-5AA7-4D5F-BD0C-CE46237DE09D}" type="presParOf" srcId="{7179B4D9-0003-498F-96AC-8208E8AC98F7}" destId="{8B5C43C4-87B8-4AB6-81A0-D3CFDE207A38}" srcOrd="1" destOrd="0" presId="urn:microsoft.com/office/officeart/2005/8/layout/lProcess2"/>
    <dgm:cxn modelId="{0D56F690-15D3-4DE9-ABF9-FFC320E11A2B}" type="presParOf" srcId="{7179B4D9-0003-498F-96AC-8208E8AC98F7}" destId="{8F2D2282-A690-45C1-9041-07242EADF8ED}" srcOrd="2" destOrd="0" presId="urn:microsoft.com/office/officeart/2005/8/layout/lProcess2"/>
    <dgm:cxn modelId="{61851982-420B-4687-BE1A-656871C89760}" type="presParOf" srcId="{8F2D2282-A690-45C1-9041-07242EADF8ED}" destId="{A5D0CDB8-1482-4093-B5D8-152308AFA84F}" srcOrd="0" destOrd="0" presId="urn:microsoft.com/office/officeart/2005/8/layout/lProcess2"/>
    <dgm:cxn modelId="{1C8C3E76-E26E-45FD-81AC-9C6F9FB95F77}" type="presParOf" srcId="{8F2D2282-A690-45C1-9041-07242EADF8ED}" destId="{20B6D566-C126-42C0-9ECD-05472091DB5A}" srcOrd="1" destOrd="0" presId="urn:microsoft.com/office/officeart/2005/8/layout/lProcess2"/>
    <dgm:cxn modelId="{CB97678F-17AE-4F01-8C87-D7EB60C600FC}" type="presParOf" srcId="{8F2D2282-A690-45C1-9041-07242EADF8ED}" destId="{ABB3FE88-1DC1-4055-8A8A-7DEEA33EC8E8}" srcOrd="2" destOrd="0" presId="urn:microsoft.com/office/officeart/2005/8/layout/lProcess2"/>
    <dgm:cxn modelId="{E9D468CE-77F1-4502-9DCB-AB4F7045325F}" type="presParOf" srcId="{ABB3FE88-1DC1-4055-8A8A-7DEEA33EC8E8}" destId="{57F6FE38-86C0-4C19-8AA8-0526F75F5D0F}" srcOrd="0" destOrd="0" presId="urn:microsoft.com/office/officeart/2005/8/layout/lProcess2"/>
    <dgm:cxn modelId="{23B8036F-15F5-4472-9E32-400EFD8E94C6}" type="presParOf" srcId="{57F6FE38-86C0-4C19-8AA8-0526F75F5D0F}" destId="{DC7442A3-6162-45F5-96DF-FB56D6764205}" srcOrd="0" destOrd="0" presId="urn:microsoft.com/office/officeart/2005/8/layout/lProcess2"/>
    <dgm:cxn modelId="{9E4F8F44-C2F6-4ACF-B107-9E18758E714E}" type="presParOf" srcId="{57F6FE38-86C0-4C19-8AA8-0526F75F5D0F}" destId="{699C046C-0152-4863-8CE0-5C11289727CE}" srcOrd="1" destOrd="0" presId="urn:microsoft.com/office/officeart/2005/8/layout/lProcess2"/>
    <dgm:cxn modelId="{BA36C7C4-E876-4C10-8353-5FD74E1CCD2C}" type="presParOf" srcId="{57F6FE38-86C0-4C19-8AA8-0526F75F5D0F}" destId="{E9E77E57-DE8A-4368-9DFF-EB7E43E46B1A}" srcOrd="2" destOrd="0" presId="urn:microsoft.com/office/officeart/2005/8/layout/lProcess2"/>
    <dgm:cxn modelId="{ECA90AB8-D282-4905-86EE-62A66B406DDC}" type="presParOf" srcId="{7179B4D9-0003-498F-96AC-8208E8AC98F7}" destId="{E3E53783-A1C5-4B71-BCAD-EDE0061BDAB3}" srcOrd="3" destOrd="0" presId="urn:microsoft.com/office/officeart/2005/8/layout/lProcess2"/>
    <dgm:cxn modelId="{3253305E-F07D-4BE7-891A-2E24E0355E1F}" type="presParOf" srcId="{7179B4D9-0003-498F-96AC-8208E8AC98F7}" destId="{F41B0540-26D7-4978-95C1-60B99488310D}" srcOrd="4" destOrd="0" presId="urn:microsoft.com/office/officeart/2005/8/layout/lProcess2"/>
    <dgm:cxn modelId="{970D0A06-89AA-4ECB-8A52-5CCC7042F9B0}" type="presParOf" srcId="{F41B0540-26D7-4978-95C1-60B99488310D}" destId="{3F73CA7A-89E7-4CD5-B046-E4642FCF431C}" srcOrd="0" destOrd="0" presId="urn:microsoft.com/office/officeart/2005/8/layout/lProcess2"/>
    <dgm:cxn modelId="{6E9F3072-4A03-4748-9858-77060018467D}" type="presParOf" srcId="{F41B0540-26D7-4978-95C1-60B99488310D}" destId="{A3C9BC4D-D98E-492D-B5D5-2DB061D6A947}" srcOrd="1" destOrd="0" presId="urn:microsoft.com/office/officeart/2005/8/layout/lProcess2"/>
    <dgm:cxn modelId="{0E2CE577-EC45-4F02-A486-FC3C4A7E758F}" type="presParOf" srcId="{F41B0540-26D7-4978-95C1-60B99488310D}" destId="{12EE37D1-5DC0-4E7A-A0E1-528C295FFED7}" srcOrd="2" destOrd="0" presId="urn:microsoft.com/office/officeart/2005/8/layout/lProcess2"/>
    <dgm:cxn modelId="{4BDB3386-14E8-42BA-8DC2-6765414A19A4}" type="presParOf" srcId="{12EE37D1-5DC0-4E7A-A0E1-528C295FFED7}" destId="{7CD23911-4712-4242-B780-9A069E4541F5}" srcOrd="0" destOrd="0" presId="urn:microsoft.com/office/officeart/2005/8/layout/lProcess2"/>
    <dgm:cxn modelId="{D985E30C-0A42-4FB1-8A46-189EB8037B9F}" type="presParOf" srcId="{7CD23911-4712-4242-B780-9A069E4541F5}" destId="{FC0844CE-66F5-4FDF-B6AD-419AFDAFA764}" srcOrd="0" destOrd="0" presId="urn:microsoft.com/office/officeart/2005/8/layout/lProcess2"/>
    <dgm:cxn modelId="{FDF8FC07-DCA9-49F1-AD02-153890B3E463}" type="presParOf" srcId="{7CD23911-4712-4242-B780-9A069E4541F5}" destId="{64A41CE3-5484-4A10-AF91-BC066FD50146}" srcOrd="1" destOrd="0" presId="urn:microsoft.com/office/officeart/2005/8/layout/lProcess2"/>
    <dgm:cxn modelId="{A2B0CFB5-9761-41DD-B90D-4C0CDED0FFFC}" type="presParOf" srcId="{7CD23911-4712-4242-B780-9A069E4541F5}" destId="{DC92EFB1-FFAF-4E43-B2E5-2EEF3112CE1B}" srcOrd="2" destOrd="0" presId="urn:microsoft.com/office/officeart/2005/8/layout/lProcess2"/>
    <dgm:cxn modelId="{919A53D2-0511-49AF-A2DB-BD15FD8C8954}" type="presParOf" srcId="{7179B4D9-0003-498F-96AC-8208E8AC98F7}" destId="{C138B7E4-C1D4-4E5C-952D-1664C5BE5FB2}" srcOrd="5" destOrd="0" presId="urn:microsoft.com/office/officeart/2005/8/layout/lProcess2"/>
    <dgm:cxn modelId="{3B967F74-2C5F-4941-A7C2-CB779D2E3D49}" type="presParOf" srcId="{7179B4D9-0003-498F-96AC-8208E8AC98F7}" destId="{0BCEA854-9EBC-4244-9586-F2212A25D7FA}" srcOrd="6" destOrd="0" presId="urn:microsoft.com/office/officeart/2005/8/layout/lProcess2"/>
    <dgm:cxn modelId="{B1C4B988-47A8-4BDD-B5CC-EC89AC5E7A89}" type="presParOf" srcId="{0BCEA854-9EBC-4244-9586-F2212A25D7FA}" destId="{4E96B009-33CE-4CC9-B024-2A046933FD25}" srcOrd="0" destOrd="0" presId="urn:microsoft.com/office/officeart/2005/8/layout/lProcess2"/>
    <dgm:cxn modelId="{F89AF6F5-EB51-4889-B33F-92E684FE619E}" type="presParOf" srcId="{0BCEA854-9EBC-4244-9586-F2212A25D7FA}" destId="{2C44EC6A-E68C-4A8E-B0DD-2A8BA3AF56CE}" srcOrd="1" destOrd="0" presId="urn:microsoft.com/office/officeart/2005/8/layout/lProcess2"/>
    <dgm:cxn modelId="{291BC52A-4B0F-4901-A447-B2DD319177B5}" type="presParOf" srcId="{0BCEA854-9EBC-4244-9586-F2212A25D7FA}" destId="{DC2E9ACB-366D-45C6-B458-847E5DA01C33}" srcOrd="2" destOrd="0" presId="urn:microsoft.com/office/officeart/2005/8/layout/lProcess2"/>
    <dgm:cxn modelId="{F9CF7E69-81ED-4ED5-AEB2-C05340772669}" type="presParOf" srcId="{DC2E9ACB-366D-45C6-B458-847E5DA01C33}" destId="{607E0927-5EA9-47C6-8580-4BDDBF355794}" srcOrd="0" destOrd="0" presId="urn:microsoft.com/office/officeart/2005/8/layout/lProcess2"/>
    <dgm:cxn modelId="{DC8C1AAB-3B9E-4BD9-8C04-7BD59DE78ACD}" type="presParOf" srcId="{607E0927-5EA9-47C6-8580-4BDDBF355794}" destId="{EF657FF9-3D17-4A39-9405-233116F4E29B}" srcOrd="0" destOrd="0" presId="urn:microsoft.com/office/officeart/2005/8/layout/lProcess2"/>
    <dgm:cxn modelId="{92B8F108-0C25-412E-B422-A1119DC55C25}" type="presParOf" srcId="{607E0927-5EA9-47C6-8580-4BDDBF355794}" destId="{EFB79AF3-47A7-4DE3-8508-52F0FD9CC8BE}" srcOrd="1" destOrd="0" presId="urn:microsoft.com/office/officeart/2005/8/layout/lProcess2"/>
    <dgm:cxn modelId="{459144C6-C0C0-4C41-8E62-02B947E10C35}" type="presParOf" srcId="{607E0927-5EA9-47C6-8580-4BDDBF355794}" destId="{8F024432-540F-4E2B-88B2-CDE96247129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CCBFB6-B936-4EF0-9AB7-3BDE7F9D1426}" type="doc">
      <dgm:prSet loTypeId="urn:microsoft.com/office/officeart/2005/8/layout/radial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0B8B116-1237-417D-AE4C-B6D02E5F39DF}">
      <dgm:prSet phldrT="[Text]" custT="1"/>
      <dgm:spPr/>
      <dgm:t>
        <a:bodyPr/>
        <a:lstStyle/>
        <a:p>
          <a:r>
            <a:rPr lang="en-US" sz="2800" b="1" dirty="0" smtClean="0"/>
            <a:t>Aspiring Principal</a:t>
          </a:r>
          <a:endParaRPr lang="en-US" sz="2800" b="1" dirty="0"/>
        </a:p>
      </dgm:t>
    </dgm:pt>
    <dgm:pt modelId="{18CCBA7B-6740-40DF-A436-BEA3C581A548}" type="parTrans" cxnId="{7613C23F-DC6B-4B23-AC72-2AA4181841AE}">
      <dgm:prSet/>
      <dgm:spPr/>
      <dgm:t>
        <a:bodyPr/>
        <a:lstStyle/>
        <a:p>
          <a:endParaRPr lang="en-US"/>
        </a:p>
      </dgm:t>
    </dgm:pt>
    <dgm:pt modelId="{F42915BB-1F21-4250-8EE6-43D20BC437EF}" type="sibTrans" cxnId="{7613C23F-DC6B-4B23-AC72-2AA4181841AE}">
      <dgm:prSet/>
      <dgm:spPr/>
      <dgm:t>
        <a:bodyPr/>
        <a:lstStyle/>
        <a:p>
          <a:endParaRPr lang="en-US"/>
        </a:p>
      </dgm:t>
    </dgm:pt>
    <dgm:pt modelId="{F39037ED-95CC-4096-83F2-088E125D21F2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1" dirty="0" smtClean="0"/>
            <a:t>Case </a:t>
          </a:r>
          <a:r>
            <a:rPr lang="en-US" b="1" dirty="0" smtClean="0">
              <a:latin typeface="Arial" pitchFamily="34" charset="0"/>
              <a:cs typeface="Arial" pitchFamily="34" charset="0"/>
            </a:rPr>
            <a:t>Study</a:t>
          </a:r>
        </a:p>
        <a:p>
          <a:pPr>
            <a:lnSpc>
              <a:spcPct val="100000"/>
            </a:lnSpc>
          </a:pPr>
          <a:r>
            <a:rPr lang="en-US" b="1" dirty="0" smtClean="0"/>
            <a:t>Principal</a:t>
          </a:r>
          <a:endParaRPr lang="en-US" b="1" dirty="0"/>
        </a:p>
      </dgm:t>
    </dgm:pt>
    <dgm:pt modelId="{7F93AB88-7202-432B-8CD3-5D244CE1314B}" type="parTrans" cxnId="{8B6DC62C-E3EF-4C9C-99F3-8E2F20CCFF47}">
      <dgm:prSet/>
      <dgm:spPr/>
      <dgm:t>
        <a:bodyPr/>
        <a:lstStyle/>
        <a:p>
          <a:endParaRPr lang="en-US"/>
        </a:p>
      </dgm:t>
    </dgm:pt>
    <dgm:pt modelId="{5A7B7C9D-49A2-48E3-A764-41FF831A872B}" type="sibTrans" cxnId="{8B6DC62C-E3EF-4C9C-99F3-8E2F20CCFF47}">
      <dgm:prSet/>
      <dgm:spPr/>
      <dgm:t>
        <a:bodyPr/>
        <a:lstStyle/>
        <a:p>
          <a:endParaRPr lang="en-US"/>
        </a:p>
      </dgm:t>
    </dgm:pt>
    <dgm:pt modelId="{85096CC2-9251-472F-AB2F-BB09B5559D4B}">
      <dgm:prSet phldrT="[Text]"/>
      <dgm:spPr/>
      <dgm:t>
        <a:bodyPr/>
        <a:lstStyle/>
        <a:p>
          <a:r>
            <a:rPr lang="en-US" b="1" dirty="0" smtClean="0"/>
            <a:t>Mentor Principal</a:t>
          </a:r>
          <a:endParaRPr lang="en-US" b="1" dirty="0"/>
        </a:p>
      </dgm:t>
    </dgm:pt>
    <dgm:pt modelId="{88096CC2-4E87-4744-8DA3-5B66614AED96}" type="parTrans" cxnId="{8F24901F-47C7-42D0-87E3-7DD406C2F2D7}">
      <dgm:prSet/>
      <dgm:spPr/>
      <dgm:t>
        <a:bodyPr/>
        <a:lstStyle/>
        <a:p>
          <a:endParaRPr lang="en-US"/>
        </a:p>
      </dgm:t>
    </dgm:pt>
    <dgm:pt modelId="{3DFD48F6-5187-4695-8C0B-ECEE63FBC637}" type="sibTrans" cxnId="{8F24901F-47C7-42D0-87E3-7DD406C2F2D7}">
      <dgm:prSet/>
      <dgm:spPr/>
      <dgm:t>
        <a:bodyPr/>
        <a:lstStyle/>
        <a:p>
          <a:endParaRPr lang="en-US"/>
        </a:p>
      </dgm:t>
    </dgm:pt>
    <dgm:pt modelId="{472C1C28-3C6F-42CE-B721-F652F3E712D1}">
      <dgm:prSet phldrT="[Text]"/>
      <dgm:spPr/>
      <dgm:t>
        <a:bodyPr/>
        <a:lstStyle/>
        <a:p>
          <a:r>
            <a:rPr lang="en-US" b="1" dirty="0" smtClean="0"/>
            <a:t>District Contact</a:t>
          </a:r>
          <a:endParaRPr lang="en-US" b="1" dirty="0"/>
        </a:p>
      </dgm:t>
    </dgm:pt>
    <dgm:pt modelId="{ACC60E38-21CC-4141-BFB2-970729E94CC2}" type="parTrans" cxnId="{F0E7BC72-09CD-4026-8713-BD78EF8E42F1}">
      <dgm:prSet/>
      <dgm:spPr/>
      <dgm:t>
        <a:bodyPr/>
        <a:lstStyle/>
        <a:p>
          <a:endParaRPr lang="en-US"/>
        </a:p>
      </dgm:t>
    </dgm:pt>
    <dgm:pt modelId="{2F12770A-EFA3-4A6F-BD4E-895D182F4E02}" type="sibTrans" cxnId="{F0E7BC72-09CD-4026-8713-BD78EF8E42F1}">
      <dgm:prSet/>
      <dgm:spPr/>
      <dgm:t>
        <a:bodyPr/>
        <a:lstStyle/>
        <a:p>
          <a:endParaRPr lang="en-US"/>
        </a:p>
      </dgm:t>
    </dgm:pt>
    <dgm:pt modelId="{8DF52D7C-6148-4C7B-A4A3-5F32306B23C3}">
      <dgm:prSet phldrT="[Text]"/>
      <dgm:spPr/>
      <dgm:t>
        <a:bodyPr/>
        <a:lstStyle/>
        <a:p>
          <a:r>
            <a:rPr lang="en-US" b="1" dirty="0" smtClean="0"/>
            <a:t>SREB Coach</a:t>
          </a:r>
          <a:endParaRPr lang="en-US" b="1" dirty="0"/>
        </a:p>
      </dgm:t>
    </dgm:pt>
    <dgm:pt modelId="{1BE9AAF1-2196-44C1-9421-26FA8E3C31F8}" type="parTrans" cxnId="{784A553B-5367-49AE-BECC-397DDBAAE78F}">
      <dgm:prSet/>
      <dgm:spPr/>
      <dgm:t>
        <a:bodyPr/>
        <a:lstStyle/>
        <a:p>
          <a:endParaRPr lang="en-US"/>
        </a:p>
      </dgm:t>
    </dgm:pt>
    <dgm:pt modelId="{23AD49DC-F597-4812-88E8-56CE08051D83}" type="sibTrans" cxnId="{784A553B-5367-49AE-BECC-397DDBAAE78F}">
      <dgm:prSet/>
      <dgm:spPr/>
      <dgm:t>
        <a:bodyPr/>
        <a:lstStyle/>
        <a:p>
          <a:endParaRPr lang="en-US"/>
        </a:p>
      </dgm:t>
    </dgm:pt>
    <dgm:pt modelId="{7D905493-987D-45B5-B336-F16C10FE4AD1}" type="pres">
      <dgm:prSet presAssocID="{ADCCBFB6-B936-4EF0-9AB7-3BDE7F9D142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D6C8EA-ED66-441C-8982-89EAB78D5CE9}" type="pres">
      <dgm:prSet presAssocID="{ADCCBFB6-B936-4EF0-9AB7-3BDE7F9D1426}" presName="radial" presStyleCnt="0">
        <dgm:presLayoutVars>
          <dgm:animLvl val="ctr"/>
        </dgm:presLayoutVars>
      </dgm:prSet>
      <dgm:spPr/>
    </dgm:pt>
    <dgm:pt modelId="{48116BE1-EF43-4E9A-A154-DFDDF80F5A89}" type="pres">
      <dgm:prSet presAssocID="{B0B8B116-1237-417D-AE4C-B6D02E5F39DF}" presName="centerShape" presStyleLbl="vennNode1" presStyleIdx="0" presStyleCnt="5" custLinFactNeighborX="58" custLinFactNeighborY="-1007"/>
      <dgm:spPr/>
      <dgm:t>
        <a:bodyPr/>
        <a:lstStyle/>
        <a:p>
          <a:endParaRPr lang="en-US"/>
        </a:p>
      </dgm:t>
    </dgm:pt>
    <dgm:pt modelId="{4F7DC92C-2CBD-4609-BA99-A2AE9A869D75}" type="pres">
      <dgm:prSet presAssocID="{F39037ED-95CC-4096-83F2-088E125D21F2}" presName="node" presStyleLbl="vennNode1" presStyleIdx="1" presStyleCnt="5" custScaleY="903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98C7A-DC87-4431-AEAB-2A7A7D9A6786}" type="pres">
      <dgm:prSet presAssocID="{85096CC2-9251-472F-AB2F-BB09B5559D4B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BC0C0-26AF-4BD4-8AFD-52509CBE4550}" type="pres">
      <dgm:prSet presAssocID="{472C1C28-3C6F-42CE-B721-F652F3E712D1}" presName="node" presStyleLbl="vennNode1" presStyleIdx="3" presStyleCnt="5" custRadScaleRad="95982" custRadScaleInc="-2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FFC12-2157-457C-914F-39D3D2A093E0}" type="pres">
      <dgm:prSet presAssocID="{8DF52D7C-6148-4C7B-A4A3-5F32306B23C3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13C23F-DC6B-4B23-AC72-2AA4181841AE}" srcId="{ADCCBFB6-B936-4EF0-9AB7-3BDE7F9D1426}" destId="{B0B8B116-1237-417D-AE4C-B6D02E5F39DF}" srcOrd="0" destOrd="0" parTransId="{18CCBA7B-6740-40DF-A436-BEA3C581A548}" sibTransId="{F42915BB-1F21-4250-8EE6-43D20BC437EF}"/>
    <dgm:cxn modelId="{8F24901F-47C7-42D0-87E3-7DD406C2F2D7}" srcId="{B0B8B116-1237-417D-AE4C-B6D02E5F39DF}" destId="{85096CC2-9251-472F-AB2F-BB09B5559D4B}" srcOrd="1" destOrd="0" parTransId="{88096CC2-4E87-4744-8DA3-5B66614AED96}" sibTransId="{3DFD48F6-5187-4695-8C0B-ECEE63FBC637}"/>
    <dgm:cxn modelId="{1231C09E-E9A5-44E7-A567-AF095A27916B}" type="presOf" srcId="{B0B8B116-1237-417D-AE4C-B6D02E5F39DF}" destId="{48116BE1-EF43-4E9A-A154-DFDDF80F5A89}" srcOrd="0" destOrd="0" presId="urn:microsoft.com/office/officeart/2005/8/layout/radial3"/>
    <dgm:cxn modelId="{5F26684F-4E92-4B75-83E4-6919355C2528}" type="presOf" srcId="{472C1C28-3C6F-42CE-B721-F652F3E712D1}" destId="{DCFBC0C0-26AF-4BD4-8AFD-52509CBE4550}" srcOrd="0" destOrd="0" presId="urn:microsoft.com/office/officeart/2005/8/layout/radial3"/>
    <dgm:cxn modelId="{00B20741-685E-43BA-A369-AF31B3152492}" type="presOf" srcId="{ADCCBFB6-B936-4EF0-9AB7-3BDE7F9D1426}" destId="{7D905493-987D-45B5-B336-F16C10FE4AD1}" srcOrd="0" destOrd="0" presId="urn:microsoft.com/office/officeart/2005/8/layout/radial3"/>
    <dgm:cxn modelId="{784A553B-5367-49AE-BECC-397DDBAAE78F}" srcId="{B0B8B116-1237-417D-AE4C-B6D02E5F39DF}" destId="{8DF52D7C-6148-4C7B-A4A3-5F32306B23C3}" srcOrd="3" destOrd="0" parTransId="{1BE9AAF1-2196-44C1-9421-26FA8E3C31F8}" sibTransId="{23AD49DC-F597-4812-88E8-56CE08051D83}"/>
    <dgm:cxn modelId="{FF4B17E1-2D32-453D-9939-8991843DB07B}" type="presOf" srcId="{85096CC2-9251-472F-AB2F-BB09B5559D4B}" destId="{2A098C7A-DC87-4431-AEAB-2A7A7D9A6786}" srcOrd="0" destOrd="0" presId="urn:microsoft.com/office/officeart/2005/8/layout/radial3"/>
    <dgm:cxn modelId="{12B89121-048A-4B90-9F35-6DC14BC163A2}" type="presOf" srcId="{F39037ED-95CC-4096-83F2-088E125D21F2}" destId="{4F7DC92C-2CBD-4609-BA99-A2AE9A869D75}" srcOrd="0" destOrd="0" presId="urn:microsoft.com/office/officeart/2005/8/layout/radial3"/>
    <dgm:cxn modelId="{8B6DC62C-E3EF-4C9C-99F3-8E2F20CCFF47}" srcId="{B0B8B116-1237-417D-AE4C-B6D02E5F39DF}" destId="{F39037ED-95CC-4096-83F2-088E125D21F2}" srcOrd="0" destOrd="0" parTransId="{7F93AB88-7202-432B-8CD3-5D244CE1314B}" sibTransId="{5A7B7C9D-49A2-48E3-A764-41FF831A872B}"/>
    <dgm:cxn modelId="{F0E7BC72-09CD-4026-8713-BD78EF8E42F1}" srcId="{B0B8B116-1237-417D-AE4C-B6D02E5F39DF}" destId="{472C1C28-3C6F-42CE-B721-F652F3E712D1}" srcOrd="2" destOrd="0" parTransId="{ACC60E38-21CC-4141-BFB2-970729E94CC2}" sibTransId="{2F12770A-EFA3-4A6F-BD4E-895D182F4E02}"/>
    <dgm:cxn modelId="{6D73D825-8511-4EFD-8E8C-FAC1E628BB82}" type="presOf" srcId="{8DF52D7C-6148-4C7B-A4A3-5F32306B23C3}" destId="{BF1FFC12-2157-457C-914F-39D3D2A093E0}" srcOrd="0" destOrd="0" presId="urn:microsoft.com/office/officeart/2005/8/layout/radial3"/>
    <dgm:cxn modelId="{32A6DD0D-835E-423A-A1D5-0093BFE6BDCC}" type="presParOf" srcId="{7D905493-987D-45B5-B336-F16C10FE4AD1}" destId="{AFD6C8EA-ED66-441C-8982-89EAB78D5CE9}" srcOrd="0" destOrd="0" presId="urn:microsoft.com/office/officeart/2005/8/layout/radial3"/>
    <dgm:cxn modelId="{7E10C360-9C80-4DC9-AF9D-3C1EF3DC7394}" type="presParOf" srcId="{AFD6C8EA-ED66-441C-8982-89EAB78D5CE9}" destId="{48116BE1-EF43-4E9A-A154-DFDDF80F5A89}" srcOrd="0" destOrd="0" presId="urn:microsoft.com/office/officeart/2005/8/layout/radial3"/>
    <dgm:cxn modelId="{275B44BD-1BF9-450D-8647-FFA026273D2F}" type="presParOf" srcId="{AFD6C8EA-ED66-441C-8982-89EAB78D5CE9}" destId="{4F7DC92C-2CBD-4609-BA99-A2AE9A869D75}" srcOrd="1" destOrd="0" presId="urn:microsoft.com/office/officeart/2005/8/layout/radial3"/>
    <dgm:cxn modelId="{9250D638-6938-41B9-887F-8097D3116065}" type="presParOf" srcId="{AFD6C8EA-ED66-441C-8982-89EAB78D5CE9}" destId="{2A098C7A-DC87-4431-AEAB-2A7A7D9A6786}" srcOrd="2" destOrd="0" presId="urn:microsoft.com/office/officeart/2005/8/layout/radial3"/>
    <dgm:cxn modelId="{55D2C7A5-564E-4F9C-BCC3-C26EB6932329}" type="presParOf" srcId="{AFD6C8EA-ED66-441C-8982-89EAB78D5CE9}" destId="{DCFBC0C0-26AF-4BD4-8AFD-52509CBE4550}" srcOrd="3" destOrd="0" presId="urn:microsoft.com/office/officeart/2005/8/layout/radial3"/>
    <dgm:cxn modelId="{F3CE3589-A76F-43C6-AC73-7BB22AA587D7}" type="presParOf" srcId="{AFD6C8EA-ED66-441C-8982-89EAB78D5CE9}" destId="{BF1FFC12-2157-457C-914F-39D3D2A093E0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A34DEE-0648-4413-9714-0464DA04A33C}">
      <dsp:nvSpPr>
        <dsp:cNvPr id="0" name=""/>
        <dsp:cNvSpPr/>
      </dsp:nvSpPr>
      <dsp:spPr>
        <a:xfrm>
          <a:off x="1512371" y="0"/>
          <a:ext cx="4525962" cy="452596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67627-C9A9-461C-AEE3-936ED50F60C9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Develop a cohort of leaders across Florida who are ready to lead school turnaround efforts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775352" y="455027"/>
        <a:ext cx="2941875" cy="1071380"/>
      </dsp:txXfrm>
    </dsp:sp>
    <dsp:sp modelId="{78DBDABC-5B17-45ED-9927-EB3E0318601D}">
      <dsp:nvSpPr>
        <dsp:cNvPr id="0" name=""/>
        <dsp:cNvSpPr/>
      </dsp:nvSpPr>
      <dsp:spPr>
        <a:xfrm>
          <a:off x="3775352" y="1660329"/>
          <a:ext cx="2941875" cy="1071380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Create, implement and refine strategies, tools and experiences that equip turnaround leaders with essential turnaround skills</a:t>
          </a:r>
        </a:p>
      </dsp:txBody>
      <dsp:txXfrm>
        <a:off x="3775352" y="1660329"/>
        <a:ext cx="2941875" cy="1071380"/>
      </dsp:txXfrm>
    </dsp:sp>
    <dsp:sp modelId="{E51D51E7-3E87-42E7-BCF5-0EB3C1C6E3DE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Build capacity in  districts and charter organizations to identify, prepare and support effective school turnaround leaders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775352" y="2865632"/>
        <a:ext cx="2941875" cy="10713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E6965C-BCFC-4D45-9FEE-E276EAA6EF32}">
      <dsp:nvSpPr>
        <dsp:cNvPr id="0" name=""/>
        <dsp:cNvSpPr/>
      </dsp:nvSpPr>
      <dsp:spPr>
        <a:xfrm>
          <a:off x="154557" y="0"/>
          <a:ext cx="2127163" cy="5181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Arial" pitchFamily="34" charset="0"/>
              <a:cs typeface="Arial" pitchFamily="34" charset="0"/>
            </a:rPr>
            <a:t>Design and Governance</a:t>
          </a:r>
          <a:endParaRPr lang="en-US" sz="2700" kern="1200" dirty="0">
            <a:latin typeface="Arial" pitchFamily="34" charset="0"/>
            <a:cs typeface="Arial" pitchFamily="34" charset="0"/>
          </a:endParaRPr>
        </a:p>
      </dsp:txBody>
      <dsp:txXfrm>
        <a:off x="154557" y="0"/>
        <a:ext cx="2127163" cy="1554480"/>
      </dsp:txXfrm>
    </dsp:sp>
    <dsp:sp modelId="{4B3B6097-3D23-41DA-B2FF-24AD4FFEEBC9}">
      <dsp:nvSpPr>
        <dsp:cNvPr id="0" name=""/>
        <dsp:cNvSpPr/>
      </dsp:nvSpPr>
      <dsp:spPr>
        <a:xfrm>
          <a:off x="214884" y="1555998"/>
          <a:ext cx="1701730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 Core Planning Team and Charter Design Team; Quarterly District Conferences</a:t>
          </a:r>
        </a:p>
      </dsp:txBody>
      <dsp:txXfrm>
        <a:off x="214884" y="1555998"/>
        <a:ext cx="1701730" cy="1562323"/>
      </dsp:txXfrm>
    </dsp:sp>
    <dsp:sp modelId="{7B7464BD-2F95-4FCA-8152-8F30C34CC9E7}">
      <dsp:nvSpPr>
        <dsp:cNvPr id="0" name=""/>
        <dsp:cNvSpPr/>
      </dsp:nvSpPr>
      <dsp:spPr>
        <a:xfrm>
          <a:off x="214884" y="3358678"/>
          <a:ext cx="1701730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Participating 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Districts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and Charter Organizations, SREB, UNF,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FL DOE</a:t>
          </a:r>
          <a:endParaRPr lang="en-US" sz="1400" kern="1200" dirty="0">
            <a:latin typeface="Arial" pitchFamily="34" charset="0"/>
            <a:cs typeface="Arial" pitchFamily="34" charset="0"/>
          </a:endParaRPr>
        </a:p>
      </dsp:txBody>
      <dsp:txXfrm>
        <a:off x="214884" y="3358678"/>
        <a:ext cx="1701730" cy="1562323"/>
      </dsp:txXfrm>
    </dsp:sp>
    <dsp:sp modelId="{A5D0CDB8-1482-4093-B5D8-152308AFA84F}">
      <dsp:nvSpPr>
        <dsp:cNvPr id="0" name=""/>
        <dsp:cNvSpPr/>
      </dsp:nvSpPr>
      <dsp:spPr>
        <a:xfrm>
          <a:off x="2352364" y="0"/>
          <a:ext cx="2127163" cy="5181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Arial" pitchFamily="34" charset="0"/>
              <a:cs typeface="Arial" pitchFamily="34" charset="0"/>
            </a:rPr>
            <a:t>Turnaround Knowledge and Skills</a:t>
          </a:r>
          <a:endParaRPr lang="en-US" sz="2700" kern="1200" dirty="0">
            <a:latin typeface="Arial" pitchFamily="34" charset="0"/>
            <a:cs typeface="Arial" pitchFamily="34" charset="0"/>
          </a:endParaRPr>
        </a:p>
      </dsp:txBody>
      <dsp:txXfrm>
        <a:off x="2352364" y="0"/>
        <a:ext cx="2127163" cy="1554480"/>
      </dsp:txXfrm>
    </dsp:sp>
    <dsp:sp modelId="{DC7442A3-6162-45F5-96DF-FB56D6764205}">
      <dsp:nvSpPr>
        <dsp:cNvPr id="0" name=""/>
        <dsp:cNvSpPr/>
      </dsp:nvSpPr>
      <dsp:spPr>
        <a:xfrm>
          <a:off x="2514602" y="1619252"/>
          <a:ext cx="1701730" cy="1426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Ten Turnaround Skill sets; based on   UVA Tenets, FL DOE specifications and research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2514602" y="1619252"/>
        <a:ext cx="1701730" cy="1426489"/>
      </dsp:txXfrm>
    </dsp:sp>
    <dsp:sp modelId="{E9E77E57-DE8A-4368-9DFF-EB7E43E46B1A}">
      <dsp:nvSpPr>
        <dsp:cNvPr id="0" name=""/>
        <dsp:cNvSpPr/>
      </dsp:nvSpPr>
      <dsp:spPr>
        <a:xfrm>
          <a:off x="2501584" y="3414822"/>
          <a:ext cx="1701730" cy="15075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10  Quarterly Seminars, five SREB Online Modules, and UNF Graduate Courses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2501584" y="3414822"/>
        <a:ext cx="1701730" cy="1507501"/>
      </dsp:txXfrm>
    </dsp:sp>
    <dsp:sp modelId="{3F73CA7A-89E7-4CD5-B046-E4642FCF431C}">
      <dsp:nvSpPr>
        <dsp:cNvPr id="0" name=""/>
        <dsp:cNvSpPr/>
      </dsp:nvSpPr>
      <dsp:spPr>
        <a:xfrm>
          <a:off x="4571994" y="0"/>
          <a:ext cx="2127163" cy="5181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Arial" pitchFamily="34" charset="0"/>
              <a:cs typeface="Arial" pitchFamily="34" charset="0"/>
            </a:rPr>
            <a:t>Skills</a:t>
          </a:r>
          <a:br>
            <a:rPr lang="en-US" sz="2700" kern="1200" dirty="0" smtClean="0">
              <a:latin typeface="Arial" pitchFamily="34" charset="0"/>
              <a:cs typeface="Arial" pitchFamily="34" charset="0"/>
            </a:rPr>
          </a:br>
          <a:r>
            <a:rPr lang="en-US" sz="2700" kern="1200" dirty="0" smtClean="0">
              <a:latin typeface="Arial" pitchFamily="34" charset="0"/>
              <a:cs typeface="Arial" pitchFamily="34" charset="0"/>
            </a:rPr>
            <a:t>Practice</a:t>
          </a:r>
          <a:endParaRPr lang="en-US" sz="2700" kern="1200" dirty="0">
            <a:latin typeface="Arial" pitchFamily="34" charset="0"/>
            <a:cs typeface="Arial" pitchFamily="34" charset="0"/>
          </a:endParaRPr>
        </a:p>
      </dsp:txBody>
      <dsp:txXfrm>
        <a:off x="4571994" y="0"/>
        <a:ext cx="2127163" cy="1554480"/>
      </dsp:txXfrm>
    </dsp:sp>
    <dsp:sp modelId="{FC0844CE-66F5-4FDF-B6AD-419AFDAFA764}">
      <dsp:nvSpPr>
        <dsp:cNvPr id="0" name=""/>
        <dsp:cNvSpPr/>
      </dsp:nvSpPr>
      <dsp:spPr>
        <a:xfrm>
          <a:off x="4724401" y="1600199"/>
          <a:ext cx="1701730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12-month practicum in low-achieving  schools, with authentic assignments and activities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4724401" y="1600199"/>
        <a:ext cx="1701730" cy="1562323"/>
      </dsp:txXfrm>
    </dsp:sp>
    <dsp:sp modelId="{DC92EFB1-FFAF-4E43-B2E5-2EEF3112CE1B}">
      <dsp:nvSpPr>
        <dsp:cNvPr id="0" name=""/>
        <dsp:cNvSpPr/>
      </dsp:nvSpPr>
      <dsp:spPr>
        <a:xfrm>
          <a:off x="4724401" y="3429000"/>
          <a:ext cx="1701730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Mentor principal guidance and  feedback on performance; task-specific rubrics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4724401" y="3429000"/>
        <a:ext cx="1701730" cy="1562323"/>
      </dsp:txXfrm>
    </dsp:sp>
    <dsp:sp modelId="{4E96B009-33CE-4CC9-B024-2A046933FD25}">
      <dsp:nvSpPr>
        <dsp:cNvPr id="0" name=""/>
        <dsp:cNvSpPr/>
      </dsp:nvSpPr>
      <dsp:spPr>
        <a:xfrm>
          <a:off x="6864436" y="0"/>
          <a:ext cx="2127163" cy="5181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Arial" pitchFamily="34" charset="0"/>
              <a:cs typeface="Arial" pitchFamily="34" charset="0"/>
            </a:rPr>
            <a:t>Intensive Integrated Practice</a:t>
          </a:r>
          <a:endParaRPr lang="en-US" sz="2700" kern="1200" dirty="0">
            <a:latin typeface="Arial" pitchFamily="34" charset="0"/>
            <a:cs typeface="Arial" pitchFamily="34" charset="0"/>
          </a:endParaRPr>
        </a:p>
      </dsp:txBody>
      <dsp:txXfrm>
        <a:off x="6864436" y="0"/>
        <a:ext cx="2127163" cy="1554480"/>
      </dsp:txXfrm>
    </dsp:sp>
    <dsp:sp modelId="{EF657FF9-3D17-4A39-9405-233116F4E29B}">
      <dsp:nvSpPr>
        <dsp:cNvPr id="0" name=""/>
        <dsp:cNvSpPr/>
      </dsp:nvSpPr>
      <dsp:spPr>
        <a:xfrm>
          <a:off x="6934201" y="1600199"/>
          <a:ext cx="1701730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6-month full-time internship in a low-performing school;  90-Day school improvement plan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6934201" y="1600199"/>
        <a:ext cx="1701730" cy="1562323"/>
      </dsp:txXfrm>
    </dsp:sp>
    <dsp:sp modelId="{8F024432-540F-4E2B-88B2-CDE96247129B}">
      <dsp:nvSpPr>
        <dsp:cNvPr id="0" name=""/>
        <dsp:cNvSpPr/>
      </dsp:nvSpPr>
      <dsp:spPr>
        <a:xfrm>
          <a:off x="6934201" y="3429000"/>
          <a:ext cx="1701730" cy="15623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Mentor and Coach guidance  and feedback  on learning and practice; portfolio record of learning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6934201" y="3429000"/>
        <a:ext cx="1701730" cy="15623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116BE1-EF43-4E9A-A154-DFDDF80F5A89}">
      <dsp:nvSpPr>
        <dsp:cNvPr id="0" name=""/>
        <dsp:cNvSpPr/>
      </dsp:nvSpPr>
      <dsp:spPr>
        <a:xfrm>
          <a:off x="1655290" y="1049412"/>
          <a:ext cx="2789634" cy="278963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Aspiring Principal</a:t>
          </a:r>
          <a:endParaRPr lang="en-US" sz="2800" b="1" kern="1200" dirty="0"/>
        </a:p>
      </dsp:txBody>
      <dsp:txXfrm>
        <a:off x="1655290" y="1049412"/>
        <a:ext cx="2789634" cy="2789634"/>
      </dsp:txXfrm>
    </dsp:sp>
    <dsp:sp modelId="{4F7DC92C-2CBD-4609-BA99-A2AE9A869D75}">
      <dsp:nvSpPr>
        <dsp:cNvPr id="0" name=""/>
        <dsp:cNvSpPr/>
      </dsp:nvSpPr>
      <dsp:spPr>
        <a:xfrm>
          <a:off x="2350591" y="34280"/>
          <a:ext cx="1394817" cy="1259687"/>
        </a:xfrm>
        <a:prstGeom prst="ellipse">
          <a:avLst/>
        </a:prstGeom>
        <a:solidFill>
          <a:schemeClr val="accent4">
            <a:alpha val="50000"/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Case </a:t>
          </a: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Study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Principal</a:t>
          </a:r>
          <a:endParaRPr lang="en-US" sz="1700" b="1" kern="1200" dirty="0"/>
        </a:p>
      </dsp:txBody>
      <dsp:txXfrm>
        <a:off x="2350591" y="34280"/>
        <a:ext cx="1394817" cy="1259687"/>
      </dsp:txXfrm>
    </dsp:sp>
    <dsp:sp modelId="{2A098C7A-DC87-4431-AEAB-2A7A7D9A6786}">
      <dsp:nvSpPr>
        <dsp:cNvPr id="0" name=""/>
        <dsp:cNvSpPr/>
      </dsp:nvSpPr>
      <dsp:spPr>
        <a:xfrm>
          <a:off x="4167284" y="1783408"/>
          <a:ext cx="1394817" cy="1394817"/>
        </a:xfrm>
        <a:prstGeom prst="ellipse">
          <a:avLst/>
        </a:prstGeom>
        <a:solidFill>
          <a:schemeClr val="accent4">
            <a:alpha val="50000"/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Mentor Principal</a:t>
          </a:r>
          <a:endParaRPr lang="en-US" sz="1700" b="1" kern="1200" dirty="0"/>
        </a:p>
      </dsp:txBody>
      <dsp:txXfrm>
        <a:off x="4167284" y="1783408"/>
        <a:ext cx="1394817" cy="1394817"/>
      </dsp:txXfrm>
    </dsp:sp>
    <dsp:sp modelId="{DCFBC0C0-26AF-4BD4-8AFD-52509CBE4550}">
      <dsp:nvSpPr>
        <dsp:cNvPr id="0" name=""/>
        <dsp:cNvSpPr/>
      </dsp:nvSpPr>
      <dsp:spPr>
        <a:xfrm>
          <a:off x="2429009" y="3525343"/>
          <a:ext cx="1394817" cy="1394817"/>
        </a:xfrm>
        <a:prstGeom prst="ellipse">
          <a:avLst/>
        </a:prstGeom>
        <a:solidFill>
          <a:schemeClr val="accent4">
            <a:alpha val="50000"/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District Contact</a:t>
          </a:r>
          <a:endParaRPr lang="en-US" sz="1700" b="1" kern="1200" dirty="0"/>
        </a:p>
      </dsp:txBody>
      <dsp:txXfrm>
        <a:off x="2429009" y="3525343"/>
        <a:ext cx="1394817" cy="1394817"/>
      </dsp:txXfrm>
    </dsp:sp>
    <dsp:sp modelId="{BF1FFC12-2157-457C-914F-39D3D2A093E0}">
      <dsp:nvSpPr>
        <dsp:cNvPr id="0" name=""/>
        <dsp:cNvSpPr/>
      </dsp:nvSpPr>
      <dsp:spPr>
        <a:xfrm>
          <a:off x="533897" y="1783408"/>
          <a:ext cx="1394817" cy="1394817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SREB Coach</a:t>
          </a:r>
          <a:endParaRPr lang="en-US" sz="1700" b="1" kern="1200" dirty="0"/>
        </a:p>
      </dsp:txBody>
      <dsp:txXfrm>
        <a:off x="533897" y="1783408"/>
        <a:ext cx="1394817" cy="1394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rgbClr val="7C6A55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067BA-CE56-4242-BB69-788734370B71}" type="datetime1">
              <a:rPr lang="en-US" smtClean="0">
                <a:solidFill>
                  <a:srgbClr val="7C6A55"/>
                </a:solidFill>
              </a:rPr>
              <a:pPr/>
              <a:t>4/23/2018</a:t>
            </a:fld>
            <a:endParaRPr lang="en-US" dirty="0">
              <a:solidFill>
                <a:srgbClr val="7C6A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>
                <a:solidFill>
                  <a:srgbClr val="7C6A55"/>
                </a:solidFill>
              </a:rPr>
              <a:t>Presentation Title/ Presenter First Name Last Name</a:t>
            </a:r>
            <a:endParaRPr lang="en-US" dirty="0">
              <a:solidFill>
                <a:srgbClr val="7C6A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B5615-0249-D440-8B1B-134AA5501235}" type="slidenum">
              <a:rPr lang="en-US" smtClean="0">
                <a:solidFill>
                  <a:srgbClr val="7C6A55"/>
                </a:solidFill>
              </a:rPr>
              <a:pPr/>
              <a:t>‹#›</a:t>
            </a:fld>
            <a:endParaRPr lang="en-US">
              <a:solidFill>
                <a:srgbClr val="7C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1096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CEFF9428-BE35-6341-A460-A38F8BC9D434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Presentation Title/ Presenter First Name Last Name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CF2903E7-652A-FC41-B5FF-0807B98EA4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24666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accent4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2CFC-2EBD-476A-8679-332D9613195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63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2CFC-2EBD-476A-8679-332D961319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190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2CFC-2EBD-476A-8679-332D9613195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58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/Open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29050" y="1501775"/>
            <a:ext cx="6256150" cy="1470025"/>
          </a:xfrm>
        </p:spPr>
        <p:txBody>
          <a:bodyPr>
            <a:noAutofit/>
          </a:bodyPr>
          <a:lstStyle>
            <a:lvl1pPr algn="l">
              <a:defRPr sz="5400"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29050" y="4691680"/>
            <a:ext cx="625615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0" i="1" dirty="0" smtClean="0"/>
              <a:t>Presented by</a:t>
            </a:r>
            <a:r>
              <a:rPr lang="en-US" dirty="0" smtClean="0"/>
              <a:t>:</a:t>
            </a:r>
          </a:p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94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- Two Column Bullets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274638"/>
            <a:ext cx="7761631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95867" y="1535113"/>
            <a:ext cx="37650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 for Bullets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95867" y="2174875"/>
            <a:ext cx="3765080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98813" y="1535113"/>
            <a:ext cx="37586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 for Bullets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98813" y="2174875"/>
            <a:ext cx="3775696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35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hot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95868" y="381000"/>
            <a:ext cx="7797800" cy="49530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dirty="0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95868" y="5486400"/>
            <a:ext cx="7797800" cy="592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Slide Title/Headline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1988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95866" y="424615"/>
            <a:ext cx="3759201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88023" y="424615"/>
            <a:ext cx="3786408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95866" y="3421863"/>
            <a:ext cx="3776134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798724" y="3420666"/>
            <a:ext cx="3775785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485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hotos - With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95866" y="411441"/>
            <a:ext cx="3759201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98814" y="411441"/>
            <a:ext cx="3775617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95866" y="3424369"/>
            <a:ext cx="3776134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798814" y="3424425"/>
            <a:ext cx="3758684" cy="2816226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in center to insert 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32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78933" y="273050"/>
            <a:ext cx="309033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Slide Title/Headline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38599" y="273050"/>
            <a:ext cx="4552765" cy="5853113"/>
          </a:xfrm>
        </p:spPr>
        <p:txBody>
          <a:bodyPr/>
          <a:lstStyle>
            <a:lvl1pPr marL="0" indent="0">
              <a:buFontTx/>
              <a:buNone/>
              <a:defRPr sz="32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4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icon to insert photo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78932" y="1435100"/>
            <a:ext cx="3107267" cy="46910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97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308504"/>
            <a:ext cx="7778564" cy="114300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dirty="0" smtClean="0"/>
              <a:t>Presentation Name/Presenter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5946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7889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letely Blank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0512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12116" y="1524000"/>
            <a:ext cx="6273083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For More Information:</a:t>
            </a:r>
          </a:p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Email Address/Phone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21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8" y="274638"/>
            <a:ext cx="774397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Introduction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5867" y="1600200"/>
            <a:ext cx="7743974" cy="452596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Type a brief introduction here including details about your presentation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49033" y="6401870"/>
            <a:ext cx="3148590" cy="411480"/>
          </a:xfrm>
          <a:noFill/>
          <a:ln>
            <a:noFill/>
          </a:ln>
        </p:spPr>
        <p:txBody>
          <a:bodyPr/>
          <a:lstStyle>
            <a:lvl1pPr algn="r"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Presentation Name/Presenter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211" y="6386190"/>
            <a:ext cx="568311" cy="411480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3"/>
                </a:solidFill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064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95867" y="1371600"/>
            <a:ext cx="7778564" cy="139406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8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New Section </a:t>
            </a:r>
          </a:p>
          <a:p>
            <a:pPr lvl="0"/>
            <a:r>
              <a:rPr lang="en-US" dirty="0" smtClean="0"/>
              <a:t>or Topic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84860" y="6386190"/>
            <a:ext cx="3775696" cy="411480"/>
          </a:xfrm>
        </p:spPr>
        <p:txBody>
          <a:bodyPr/>
          <a:lstStyle/>
          <a:p>
            <a:r>
              <a:rPr lang="en-US" dirty="0" smtClean="0"/>
              <a:t>Presentation Name/Presenter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0478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3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ulle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274638"/>
            <a:ext cx="7761631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95867" y="1662070"/>
            <a:ext cx="7778642" cy="4464093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2946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Number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274638"/>
            <a:ext cx="777856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2055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95867" y="1662070"/>
            <a:ext cx="7795576" cy="4464093"/>
          </a:xfrm>
        </p:spPr>
        <p:txBody>
          <a:bodyPr/>
          <a:lstStyle>
            <a:lvl1pPr marL="514350" indent="-514350">
              <a:buClr>
                <a:schemeClr val="accent5"/>
              </a:buClr>
              <a:buFont typeface="+mj-lt"/>
              <a:buAutoNum type="romanUcPeriod"/>
              <a:defRPr sz="2400">
                <a:solidFill>
                  <a:srgbClr val="5D5040"/>
                </a:solidFill>
              </a:defRPr>
            </a:lvl1pPr>
            <a:lvl2pPr marL="971550" indent="-514350">
              <a:buClr>
                <a:schemeClr val="accent5"/>
              </a:buClr>
              <a:buFont typeface="+mj-lt"/>
              <a:buAutoNum type="romanUcPeriod"/>
              <a:defRPr sz="2000">
                <a:solidFill>
                  <a:srgbClr val="5D5040"/>
                </a:solidFill>
              </a:defRPr>
            </a:lvl2pPr>
            <a:lvl3pPr marL="1314450" indent="-400050">
              <a:buClr>
                <a:schemeClr val="accent5"/>
              </a:buClr>
              <a:buFont typeface="+mj-lt"/>
              <a:buAutoNum type="romanUcPeriod"/>
              <a:defRPr sz="1800">
                <a:solidFill>
                  <a:srgbClr val="5D5040"/>
                </a:solidFill>
              </a:defRPr>
            </a:lvl3pPr>
            <a:lvl4pPr marL="1771650" indent="-400050">
              <a:buClr>
                <a:schemeClr val="accent5"/>
              </a:buClr>
              <a:buFont typeface="+mj-lt"/>
              <a:buAutoNum type="romanUcPeriod"/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8001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6" y="274638"/>
            <a:ext cx="7778565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95866" y="1600200"/>
            <a:ext cx="7778566" cy="4525963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23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One Column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274638"/>
            <a:ext cx="7778564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95867" y="1600200"/>
            <a:ext cx="7795575" cy="4525963"/>
          </a:xfrm>
        </p:spPr>
        <p:txBody>
          <a:bodyPr/>
          <a:lstStyle>
            <a:lvl1pPr marL="0" indent="0" algn="ctr">
              <a:buFontTx/>
              <a:buNone/>
              <a:defRPr sz="2800" baseline="0">
                <a:solidFill>
                  <a:srgbClr val="5D5040"/>
                </a:solidFill>
              </a:defRPr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dirty="0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888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274638"/>
            <a:ext cx="7778564" cy="114300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95867" y="1600200"/>
            <a:ext cx="3766334" cy="4525963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15746" y="1600200"/>
            <a:ext cx="3775696" cy="4525963"/>
          </a:xfrm>
        </p:spPr>
        <p:txBody>
          <a:bodyPr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39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ext - Two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5867" y="274638"/>
            <a:ext cx="7778564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95867" y="1535113"/>
            <a:ext cx="3782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 for Bullets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95867" y="2174875"/>
            <a:ext cx="3782012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97368" y="1535113"/>
            <a:ext cx="37940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 for Bullets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97368" y="2174875"/>
            <a:ext cx="3793996" cy="3951288"/>
          </a:xfrm>
        </p:spPr>
        <p:txBody>
          <a:bodyPr/>
          <a:lstStyle>
            <a:lvl1pPr>
              <a:buClr>
                <a:schemeClr val="accent5"/>
              </a:buClr>
              <a:defRPr sz="2400">
                <a:solidFill>
                  <a:srgbClr val="5D5040"/>
                </a:solidFill>
              </a:defRPr>
            </a:lvl1pPr>
            <a:lvl2pPr>
              <a:buClr>
                <a:schemeClr val="accent5"/>
              </a:buClr>
              <a:defRPr sz="2000">
                <a:solidFill>
                  <a:srgbClr val="5D5040"/>
                </a:solidFill>
              </a:defRPr>
            </a:lvl2pPr>
            <a:lvl3pPr>
              <a:buClr>
                <a:schemeClr val="accent5"/>
              </a:buClr>
              <a:defRPr sz="1800">
                <a:solidFill>
                  <a:srgbClr val="5D5040"/>
                </a:solidFill>
              </a:defRPr>
            </a:lvl3pPr>
            <a:lvl4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4pPr>
            <a:lvl5pPr>
              <a:buClr>
                <a:schemeClr val="accent5"/>
              </a:buClr>
              <a:defRPr sz="1600">
                <a:solidFill>
                  <a:srgbClr val="5D504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9504" y="6386190"/>
            <a:ext cx="3775696" cy="411480"/>
          </a:xfrm>
        </p:spPr>
        <p:txBody>
          <a:bodyPr/>
          <a:lstStyle/>
          <a:p>
            <a:r>
              <a:rPr lang="en-US" smtClean="0"/>
              <a:t>Presentation Name/Presenter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25122" y="6386190"/>
            <a:ext cx="521280" cy="41148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572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5867" y="274638"/>
            <a:ext cx="77785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867" y="1600200"/>
            <a:ext cx="77785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Text</a:t>
            </a:r>
          </a:p>
          <a:p>
            <a:pPr lvl="0"/>
            <a:r>
              <a:rPr lang="en-US" dirty="0" smtClean="0"/>
              <a:t>Bullet Text</a:t>
            </a:r>
          </a:p>
          <a:p>
            <a:pPr lvl="0"/>
            <a:r>
              <a:rPr lang="en-US" dirty="0" smtClean="0"/>
              <a:t>Bullet Text</a:t>
            </a:r>
          </a:p>
          <a:p>
            <a:pPr lvl="0"/>
            <a:r>
              <a:rPr lang="en-US" dirty="0" smtClean="0"/>
              <a:t>Bullet 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00303" y="6386190"/>
            <a:ext cx="3775696" cy="4114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3"/>
                </a:solidFill>
                <a:latin typeface="Georgia"/>
              </a:defRPr>
            </a:lvl1pPr>
          </a:lstStyle>
          <a:p>
            <a:r>
              <a:rPr lang="en-US" dirty="0" smtClean="0"/>
              <a:t>Presentation Name/Presenter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75921" y="6386190"/>
            <a:ext cx="521280" cy="4114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Georgia"/>
              </a:defRPr>
            </a:lvl1pPr>
          </a:lstStyle>
          <a:p>
            <a:fld id="{C6BF0614-88EF-E141-A4D8-626B55E01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00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67" r:id="rId5"/>
    <p:sldLayoutId id="2147483652" r:id="rId6"/>
    <p:sldLayoutId id="2147483661" r:id="rId7"/>
    <p:sldLayoutId id="2147483660" r:id="rId8"/>
    <p:sldLayoutId id="2147483653" r:id="rId9"/>
    <p:sldLayoutId id="2147483666" r:id="rId10"/>
    <p:sldLayoutId id="2147483664" r:id="rId11"/>
    <p:sldLayoutId id="2147483662" r:id="rId12"/>
    <p:sldLayoutId id="2147483665" r:id="rId13"/>
    <p:sldLayoutId id="2147483656" r:id="rId14"/>
    <p:sldLayoutId id="2147483654" r:id="rId15"/>
    <p:sldLayoutId id="2147483655" r:id="rId16"/>
    <p:sldLayoutId id="2147483668" r:id="rId17"/>
    <p:sldLayoutId id="2147483663" r:id="rId18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5"/>
        </a:buClr>
        <a:buFont typeface="Arial"/>
        <a:buChar char="•"/>
        <a:defRPr sz="3200" kern="1200" baseline="0">
          <a:solidFill>
            <a:srgbClr val="5D5040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–"/>
        <a:defRPr sz="2800" kern="1200">
          <a:solidFill>
            <a:srgbClr val="7C6A55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•"/>
        <a:defRPr sz="2400" kern="1200">
          <a:solidFill>
            <a:srgbClr val="7C6A55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–"/>
        <a:defRPr sz="2000" kern="1200">
          <a:solidFill>
            <a:srgbClr val="7C6A55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7C6A55"/>
        </a:buClr>
        <a:buFont typeface="Arial"/>
        <a:buChar char="»"/>
        <a:defRPr sz="2000" kern="1200">
          <a:solidFill>
            <a:srgbClr val="7C6A55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on.schmidt-davis@sreb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9050" y="2236787"/>
            <a:ext cx="6256150" cy="1470025"/>
          </a:xfrm>
        </p:spPr>
        <p:txBody>
          <a:bodyPr/>
          <a:lstStyle/>
          <a:p>
            <a:pPr marL="0" indent="0" algn="ctr"/>
            <a:r>
              <a:rPr lang="en-US" sz="4400" u="sng" dirty="0" smtClean="0"/>
              <a:t/>
            </a:r>
            <a:br>
              <a:rPr lang="en-US" sz="4400" u="sng" dirty="0" smtClean="0"/>
            </a:br>
            <a:r>
              <a:rPr lang="en-US" sz="4400" u="sng" dirty="0" smtClean="0"/>
              <a:t/>
            </a:r>
            <a:br>
              <a:rPr lang="en-US" sz="4400" u="sng" dirty="0" smtClean="0"/>
            </a:br>
            <a:r>
              <a:rPr lang="en-US" sz="4400" u="sng" dirty="0" smtClean="0"/>
              <a:t/>
            </a:r>
            <a:br>
              <a:rPr lang="en-US" sz="4400" u="sng" dirty="0" smtClean="0"/>
            </a:br>
            <a:r>
              <a:rPr lang="en-US" sz="4400" u="sng" dirty="0" smtClean="0"/>
              <a:t> </a:t>
            </a:r>
            <a:r>
              <a:rPr lang="en-US" sz="4400" u="sng" dirty="0" smtClean="0"/>
              <a:t>Breakout Session </a:t>
            </a:r>
            <a:r>
              <a:rPr lang="en-US" sz="6600" u="sng" dirty="0" smtClean="0"/>
              <a:t/>
            </a:r>
            <a:br>
              <a:rPr lang="en-US" sz="6600" u="sng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 </a:t>
            </a:r>
            <a:r>
              <a:rPr lang="en-US" sz="4000" dirty="0" smtClean="0"/>
              <a:t>Leadership </a:t>
            </a:r>
            <a:r>
              <a:rPr lang="en-US" sz="4000" dirty="0" smtClean="0"/>
              <a:t>Skills in Early Career Principals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9050" y="5397500"/>
            <a:ext cx="6256150" cy="104678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April 26, 2018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011362"/>
          </a:xfrm>
        </p:spPr>
        <p:txBody>
          <a:bodyPr/>
          <a:lstStyle/>
          <a:p>
            <a:pPr algn="l"/>
            <a:r>
              <a:rPr lang="en-US" b="1" dirty="0">
                <a:latin typeface="Arial" pitchFamily="34" charset="0"/>
                <a:cs typeface="Arial" pitchFamily="34" charset="0"/>
              </a:rPr>
              <a:t>Thank you for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your interest.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514600"/>
            <a:ext cx="7518400" cy="3644355"/>
          </a:xfrm>
        </p:spPr>
        <p:txBody>
          <a:bodyPr/>
          <a:lstStyle/>
          <a:p>
            <a:pPr marL="0" indent="0">
              <a:buNone/>
            </a:pPr>
            <a:endParaRPr lang="en-US" sz="2800" b="1" u="sng" dirty="0" smtClean="0"/>
          </a:p>
          <a:p>
            <a:pPr marL="0" indent="0">
              <a:buNone/>
            </a:pPr>
            <a:endParaRPr lang="en-US" sz="2800" b="1" u="sng" dirty="0"/>
          </a:p>
          <a:p>
            <a:pPr marL="0" indent="0">
              <a:buNone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Contacts for More Information 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Betty Fry:  561-529-2092; </a:t>
            </a:r>
            <a:r>
              <a:rPr 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betty.fry@sreb.org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Jon Schmidt-Davis: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404-879-5591;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3"/>
              </a:rPr>
              <a:t>jon.schmidt-davis@sreb.org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4400" b="1" dirty="0" smtClean="0">
              <a:latin typeface="+mj-lt"/>
            </a:endParaRPr>
          </a:p>
          <a:p>
            <a:pPr marL="0" indent="0">
              <a:buNone/>
            </a:pPr>
            <a:endParaRPr lang="en-US" sz="4400" b="1" dirty="0">
              <a:latin typeface="+mj-lt"/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2743200" y="1371600"/>
            <a:ext cx="914400" cy="914400"/>
          </a:xfrm>
          <a:prstGeom prst="smileyFace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1600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371600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71600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371600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13746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95300"/>
            <a:ext cx="5410200" cy="6858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Session Presenters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08300"/>
            <a:ext cx="8229600" cy="4876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Betty Fry – SREB Leadership Consultant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Gregory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Beckford – Redland Middle School, Miami, FL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Crystal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Spence – Parkland Elementary School, Miami, FL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Kelly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Steinke – Killarney Elementary School, Orlando, FL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Aileen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Vega – Coral Park Elementary School, Miami, FL</a:t>
            </a:r>
          </a:p>
        </p:txBody>
      </p:sp>
      <p:pic>
        <p:nvPicPr>
          <p:cNvPr id="2050" name="Picture 2" descr="C:\Users\Owner\AppData\Local\Microsoft\Windows\Temporary Internet Files\Content.IE5\NX4QQM30\MP9004392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537758" cy="137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1704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1752600"/>
            <a:ext cx="6451600" cy="1470025"/>
          </a:xfrm>
        </p:spPr>
        <p:txBody>
          <a:bodyPr/>
          <a:lstStyle/>
          <a:p>
            <a:pPr algn="ctr"/>
            <a:r>
              <a:rPr lang="en-US" sz="4800" b="1" dirty="0" smtClean="0"/>
              <a:t>Florida Turnaround Leaders Program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512" y="3508375"/>
            <a:ext cx="5576887" cy="17526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Preparing Leaders for Florida’s Most Challenging Schools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" y="6119336"/>
            <a:ext cx="169068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</a:rPr>
              <a:t>Florida Department of Education</a:t>
            </a:r>
          </a:p>
        </p:txBody>
      </p:sp>
      <p:pic>
        <p:nvPicPr>
          <p:cNvPr id="5" name="Picture 4" descr="seal-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800" y="4505325"/>
            <a:ext cx="151288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31796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FTLP 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7452127"/>
              </p:ext>
            </p:extLst>
          </p:nvPr>
        </p:nvGraphicFramePr>
        <p:xfrm>
          <a:off x="539750" y="15573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50850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52728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FTLP Program Design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203521120"/>
              </p:ext>
            </p:extLst>
          </p:nvPr>
        </p:nvGraphicFramePr>
        <p:xfrm>
          <a:off x="152400" y="1252728"/>
          <a:ext cx="8991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70477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Participant Support System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590847273"/>
              </p:ext>
            </p:extLst>
          </p:nvPr>
        </p:nvGraphicFramePr>
        <p:xfrm>
          <a:off x="1447800" y="1600200"/>
          <a:ext cx="6096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88751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 </a:t>
            </a:r>
            <a:br>
              <a:rPr lang="en-US" dirty="0" smtClean="0"/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A Closer Look at the Practicum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586805"/>
            <a:ext cx="1371600" cy="1371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Analyzing the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Context</a:t>
            </a:r>
            <a:r>
              <a:rPr lang="en-US" sz="1400" b="1" dirty="0" smtClean="0">
                <a:solidFill>
                  <a:schemeClr val="bg1"/>
                </a:solidFill>
              </a:rPr>
              <a:t> of Low-Performing Schools 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April 2012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1586805"/>
            <a:ext cx="1371600" cy="11695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Envisioning a Culture of High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Expectations</a:t>
            </a:r>
          </a:p>
          <a:p>
            <a:pPr lvl="0" algn="ctr"/>
            <a:endParaRPr lang="en-US" sz="1400" dirty="0" smtClean="0">
              <a:solidFill>
                <a:schemeClr val="bg1"/>
              </a:solidFill>
            </a:endParaRP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June 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5181" y="1586805"/>
            <a:ext cx="1371600" cy="1371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Providing a Rigorous and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Relevant</a:t>
            </a:r>
            <a:r>
              <a:rPr lang="en-US" sz="1400" b="1" dirty="0" smtClean="0">
                <a:solidFill>
                  <a:schemeClr val="bg1"/>
                </a:solidFill>
              </a:rPr>
              <a:t> Curriculum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endParaRPr lang="en-US" sz="1400" b="1" dirty="0" smtClean="0">
              <a:solidFill>
                <a:schemeClr val="bg1"/>
              </a:solidFill>
            </a:endParaRP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July/Aug. 2012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334000"/>
            <a:ext cx="1371600" cy="1371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Promoting Effective Teaching and Learning 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(Part A)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November 2012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334000"/>
            <a:ext cx="1371600" cy="1371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Building a Productive School  Environment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February 2013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5334000"/>
            <a:ext cx="1371600" cy="11695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Planning and Managing the Turnaround Process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June 2013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32848" y="3103305"/>
            <a:ext cx="6553200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Assignment 1: Case Study of the Practicum School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32848" y="3688080"/>
            <a:ext cx="6553200" cy="89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Practicum Experiences in Case Study Schools</a:t>
            </a:r>
          </a:p>
          <a:p>
            <a:pPr lvl="0"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37648" y="4439334"/>
            <a:ext cx="1828800" cy="738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Assignment 2: Schoolwide Rigor Assessment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95048" y="4439334"/>
            <a:ext cx="182880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Assignment 3: Course Schedule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33600" y="5334000"/>
            <a:ext cx="1444752" cy="138499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Designing Assessments to Improve Student Learning </a:t>
            </a:r>
          </a:p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10/12 – 1/13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5334000"/>
            <a:ext cx="1447800" cy="1371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Building Instructional Leadership Teams</a:t>
            </a:r>
          </a:p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Mar. – May 2013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3248" y="3683853"/>
            <a:ext cx="1143000" cy="7357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July 2012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9000" y="3657600"/>
            <a:ext cx="1143000" cy="7357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June 2013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2448" y="4439334"/>
            <a:ext cx="1828800" cy="7315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Assignment 4: Case Study School Improvement  Plan</a:t>
            </a:r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34852" y="1586805"/>
            <a:ext cx="1371600" cy="138499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i="1" dirty="0" smtClean="0">
                <a:solidFill>
                  <a:schemeClr val="bg1"/>
                </a:solidFill>
              </a:rPr>
              <a:t>Assessing Rigor in School and Classroom </a:t>
            </a:r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Practices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br>
              <a:rPr lang="en-US" sz="1400" b="1" i="1" dirty="0" smtClean="0">
                <a:solidFill>
                  <a:schemeClr val="bg1"/>
                </a:solidFill>
              </a:rPr>
            </a:br>
            <a:r>
              <a:rPr lang="en-US" sz="1400" b="1" i="1" dirty="0" smtClean="0">
                <a:solidFill>
                  <a:schemeClr val="bg1"/>
                </a:solidFill>
              </a:rPr>
              <a:t>Sept.  - Oct. 2012</a:t>
            </a:r>
            <a:endParaRPr lang="en-US" sz="1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 </a:t>
            </a:r>
            <a:br>
              <a:rPr lang="en-US" dirty="0" smtClean="0"/>
            </a:br>
            <a:r>
              <a:rPr lang="en-US" b="1" dirty="0" smtClean="0"/>
              <a:t>A Closer Look at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 Internship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38466" y="1057195"/>
            <a:ext cx="1371600" cy="1384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Promoting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Effective</a:t>
            </a:r>
            <a:r>
              <a:rPr lang="en-US" sz="1400" b="1" dirty="0" smtClean="0">
                <a:solidFill>
                  <a:schemeClr val="bg1"/>
                </a:solidFill>
              </a:rPr>
              <a:t> Teaching and Learning 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(Part B)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Dec. 2013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5500" y="1038998"/>
            <a:ext cx="1371600" cy="1384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Implementing  Organizational Change and Professional Development 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Sept. 2013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0275" y="5105400"/>
            <a:ext cx="1371600" cy="16004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Maximizing Flexibility and Autonomy in the Charter Setting </a:t>
            </a:r>
          </a:p>
          <a:p>
            <a:pPr lvl="0" algn="ctr"/>
            <a:r>
              <a:rPr lang="en-US" sz="1400" b="1" dirty="0" smtClean="0">
                <a:solidFill>
                  <a:schemeClr val="bg1"/>
                </a:solidFill>
              </a:rPr>
              <a:t>Feb. 2014 (Charter Only)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" y="5105400"/>
            <a:ext cx="1371600" cy="16004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Leading Initiatives to Improve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en-US" sz="1400" b="1" dirty="0" smtClean="0">
                <a:solidFill>
                  <a:schemeClr val="bg1"/>
                </a:solidFill>
              </a:rPr>
              <a:t>’ Success in Mathematics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Feb. 2014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0" y="5105400"/>
            <a:ext cx="1371600" cy="11695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Sustaining</a:t>
            </a:r>
            <a:r>
              <a:rPr lang="en-US" sz="1400" b="1" dirty="0" smtClean="0">
                <a:solidFill>
                  <a:schemeClr val="bg1"/>
                </a:solidFill>
              </a:rPr>
              <a:t> Turnaround/ Growing the Organization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June 2014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3048000"/>
            <a:ext cx="6400800" cy="8925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endParaRPr lang="en-US" sz="1600" b="1" dirty="0" smtClean="0">
              <a:solidFill>
                <a:schemeClr val="bg1"/>
              </a:solidFill>
            </a:endParaRPr>
          </a:p>
          <a:p>
            <a:pPr lvl="0"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Internship/Post-Internship Experiences</a:t>
            </a:r>
          </a:p>
          <a:p>
            <a:pPr lvl="0"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5248" y="2600980"/>
            <a:ext cx="316230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Assignment 5: Developing and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Implementing</a:t>
            </a:r>
            <a:r>
              <a:rPr lang="en-US" sz="1400" b="1" dirty="0" smtClean="0">
                <a:solidFill>
                  <a:schemeClr val="bg1"/>
                </a:solidFill>
              </a:rPr>
              <a:t> a 90-Day Plan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4010798"/>
            <a:ext cx="1524000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Assignment</a:t>
            </a:r>
            <a:r>
              <a:rPr lang="en-US" sz="1400" b="1" dirty="0" smtClean="0">
                <a:solidFill>
                  <a:schemeClr val="bg1"/>
                </a:solidFill>
              </a:rPr>
              <a:t> 6: Lesson Study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50695" y="4010798"/>
            <a:ext cx="1371600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Assignment 7: Supporting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r>
              <a:rPr lang="en-US" sz="1400" b="1" dirty="0" smtClean="0">
                <a:solidFill>
                  <a:schemeClr val="bg1"/>
                </a:solidFill>
              </a:rPr>
              <a:t> Transitions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29050" y="5105399"/>
            <a:ext cx="1447800" cy="116955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Leading</a:t>
            </a:r>
            <a:r>
              <a:rPr lang="en-US" sz="1400" b="1" i="1" dirty="0" smtClean="0">
                <a:solidFill>
                  <a:schemeClr val="bg1"/>
                </a:solidFill>
              </a:rPr>
              <a:t> Schoolwide Literacy Initiatives</a:t>
            </a:r>
          </a:p>
          <a:p>
            <a:pPr algn="ctr"/>
            <a:r>
              <a:rPr lang="en-US" sz="1400" b="1" i="1" dirty="0" smtClean="0">
                <a:solidFill>
                  <a:schemeClr val="bg1"/>
                </a:solidFill>
              </a:rPr>
              <a:t>Jan. - Mar. 2014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0100" y="3172598"/>
            <a:ext cx="1143000" cy="7357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July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2013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62800" y="3153489"/>
            <a:ext cx="1143000" cy="7357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June</a:t>
            </a:r>
            <a:r>
              <a:rPr lang="en-US" sz="1400" b="1" dirty="0" smtClean="0"/>
              <a:t> 2014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24990" y="4010798"/>
            <a:ext cx="1371600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Assignment  8: Mid –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course</a:t>
            </a:r>
            <a:r>
              <a:rPr lang="en-US" sz="1400" b="1" dirty="0" smtClean="0">
                <a:solidFill>
                  <a:schemeClr val="bg1"/>
                </a:solidFill>
              </a:rPr>
              <a:t> Correction to  90-Day Plan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37617" y="4010798"/>
            <a:ext cx="1371600" cy="738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Assignment</a:t>
            </a:r>
            <a:r>
              <a:rPr lang="en-US" sz="1400" b="1" dirty="0" smtClean="0">
                <a:solidFill>
                  <a:schemeClr val="bg1"/>
                </a:solidFill>
              </a:rPr>
              <a:t> 9: Portfolio Presentation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34025" y="5105400"/>
            <a:ext cx="1447800" cy="160043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Developing</a:t>
            </a:r>
            <a:r>
              <a:rPr lang="en-US" sz="1400" b="1" i="1" dirty="0" smtClean="0">
                <a:solidFill>
                  <a:schemeClr val="bg1"/>
                </a:solidFill>
              </a:rPr>
              <a:t> Engaging, Academically Rigorous Career Technical Programs</a:t>
            </a:r>
          </a:p>
          <a:p>
            <a:pPr algn="ctr"/>
            <a:r>
              <a:rPr lang="en-US" sz="1400" b="1" i="1" dirty="0" smtClean="0">
                <a:solidFill>
                  <a:schemeClr val="bg1"/>
                </a:solidFill>
              </a:rPr>
              <a:t>Jan. - June 2014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Questions &amp; Answers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Fotolia_8905858_Subscription_L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71" t="5769" r="2802" b="9615"/>
          <a:stretch>
            <a:fillRect/>
          </a:stretch>
        </p:blipFill>
        <p:spPr bwMode="auto">
          <a:xfrm>
            <a:off x="539750" y="1772363"/>
            <a:ext cx="8229600" cy="409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9322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EB Debut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ysClr val="window" lastClr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24">
      <a:dk1>
        <a:srgbClr val="F8971D"/>
      </a:dk1>
      <a:lt1>
        <a:sysClr val="window" lastClr="FFFFFF"/>
      </a:lt1>
      <a:dk2>
        <a:srgbClr val="005694"/>
      </a:dk2>
      <a:lt2>
        <a:srgbClr val="ACA095"/>
      </a:lt2>
      <a:accent1>
        <a:srgbClr val="F8971D"/>
      </a:accent1>
      <a:accent2>
        <a:srgbClr val="FDBE57"/>
      </a:accent2>
      <a:accent3>
        <a:srgbClr val="005694"/>
      </a:accent3>
      <a:accent4>
        <a:srgbClr val="7C6A55"/>
      </a:accent4>
      <a:accent5>
        <a:srgbClr val="5D5040"/>
      </a:accent5>
      <a:accent6>
        <a:srgbClr val="C5C19D"/>
      </a:accent6>
      <a:hlink>
        <a:srgbClr val="0000FF"/>
      </a:hlink>
      <a:folHlink>
        <a:srgbClr val="F8971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494</Words>
  <Application>Microsoft Office PowerPoint</Application>
  <PresentationFormat>On-screen Show (4:3)</PresentationFormat>
  <Paragraphs>102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SREB Debut </vt:lpstr>
      <vt:lpstr>    Breakout Session    Leadership Skills in Early Career Principals     </vt:lpstr>
      <vt:lpstr>Session Presenters </vt:lpstr>
      <vt:lpstr>Florida Turnaround Leaders Program</vt:lpstr>
      <vt:lpstr>FTLP Goals</vt:lpstr>
      <vt:lpstr>FTLP Program Design</vt:lpstr>
      <vt:lpstr>Participant Support System</vt:lpstr>
      <vt:lpstr>  A Closer Look at the Practicum </vt:lpstr>
      <vt:lpstr>  A Closer Look at the Internship </vt:lpstr>
      <vt:lpstr>Questions &amp; Answers</vt:lpstr>
      <vt:lpstr>Thank you for your interest.  </vt:lpstr>
    </vt:vector>
  </TitlesOfParts>
  <Company>Peak Seven Marketing Solutions,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Smith</dc:creator>
  <cp:lastModifiedBy>User</cp:lastModifiedBy>
  <cp:revision>40</cp:revision>
  <dcterms:created xsi:type="dcterms:W3CDTF">2013-08-26T17:23:32Z</dcterms:created>
  <dcterms:modified xsi:type="dcterms:W3CDTF">2018-04-23T17:53:55Z</dcterms:modified>
</cp:coreProperties>
</file>