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  <p:sldMasterId id="2147483682" r:id="rId6"/>
    <p:sldMasterId id="2147483684" r:id="rId7"/>
    <p:sldMasterId id="2147483686" r:id="rId8"/>
    <p:sldMasterId id="2147483688" r:id="rId9"/>
    <p:sldMasterId id="2147483690" r:id="rId10"/>
  </p:sldMasterIdLst>
  <p:notesMasterIdLst>
    <p:notesMasterId r:id="rId16"/>
  </p:notesMasterIdLst>
  <p:sldIdLst>
    <p:sldId id="258" r:id="rId11"/>
    <p:sldId id="264" r:id="rId12"/>
    <p:sldId id="262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2171" autoAdjust="0"/>
  </p:normalViewPr>
  <p:slideViewPr>
    <p:cSldViewPr>
      <p:cViewPr varScale="1">
        <p:scale>
          <a:sx n="98" d="100"/>
          <a:sy n="98" d="100"/>
        </p:scale>
        <p:origin x="13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3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7632"/>
    </p:cViewPr>
  </p:sorterViewPr>
  <p:notesViewPr>
    <p:cSldViewPr>
      <p:cViewPr varScale="1">
        <p:scale>
          <a:sx n="53" d="100"/>
          <a:sy n="53" d="100"/>
        </p:scale>
        <p:origin x="-22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8CD83-F7FB-42AF-BF2D-7251362B732B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0C4E2-2153-4C61-92C2-2DF4CB72F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5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0C4E2-2153-4C61-92C2-2DF4CB72FB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5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/Open Slide"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35918" y="1501775"/>
            <a:ext cx="6374682" cy="1470025"/>
          </a:xfrm>
        </p:spPr>
        <p:txBody>
          <a:bodyPr>
            <a:noAutofit/>
          </a:bodyPr>
          <a:lstStyle>
            <a:lvl1pPr algn="l">
              <a:defRPr sz="5400" b="1" i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1318" y="4691680"/>
            <a:ext cx="6349282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="0" i="1" dirty="0"/>
              <a:t>Presented by</a:t>
            </a:r>
            <a:r>
              <a:rPr lang="en-US" dirty="0"/>
              <a:t>:</a:t>
            </a:r>
          </a:p>
          <a:p>
            <a:r>
              <a:rPr lang="en-US" dirty="0"/>
              <a:t>Presenter Name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79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- Two Column Bullets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74638"/>
            <a:ext cx="7677042" cy="1143000"/>
          </a:xfrm>
        </p:spPr>
        <p:txBody>
          <a:bodyPr/>
          <a:lstStyle>
            <a:lvl1pPr>
              <a:defRPr b="1" baseline="0"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00" y="1535113"/>
            <a:ext cx="3765080" cy="639762"/>
          </a:xfrm>
        </p:spPr>
        <p:txBody>
          <a:bodyPr anchor="b"/>
          <a:lstStyle>
            <a:lvl1pPr marL="0" indent="0">
              <a:buClr>
                <a:schemeClr val="tx1"/>
              </a:buClr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2800" y="2174875"/>
            <a:ext cx="3765080" cy="39512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64946" y="1535113"/>
            <a:ext cx="3724896" cy="639762"/>
          </a:xfrm>
        </p:spPr>
        <p:txBody>
          <a:bodyPr anchor="b"/>
          <a:lstStyle>
            <a:lvl1pPr marL="0" indent="0">
              <a:buClr>
                <a:schemeClr val="tx1"/>
              </a:buClr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64946" y="2174875"/>
            <a:ext cx="3724896" cy="39512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87401" y="381000"/>
            <a:ext cx="7772400" cy="49530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87401" y="5486400"/>
            <a:ext cx="7797799" cy="762000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Slide Title/Headline</a:t>
            </a:r>
          </a:p>
        </p:txBody>
      </p:sp>
    </p:spTree>
    <p:extLst>
      <p:ext uri="{BB962C8B-B14F-4D97-AF65-F5344CB8AC3E}">
        <p14:creationId xmlns:p14="http://schemas.microsoft.com/office/powerpoint/2010/main" val="41419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8199" y="424615"/>
            <a:ext cx="3785616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04956" y="424615"/>
            <a:ext cx="3785616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38198" y="3438796"/>
            <a:ext cx="3785616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790257" y="3420666"/>
            <a:ext cx="3785616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33248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hotos -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12798" y="377575"/>
            <a:ext cx="3785616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0346" y="377575"/>
            <a:ext cx="3785616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2797" y="3382036"/>
            <a:ext cx="3785616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790346" y="3373626"/>
            <a:ext cx="3785616" cy="281622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in center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8932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400" y="273050"/>
            <a:ext cx="3073400" cy="1162050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/>
              <a:t>Slide Title/Headline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38599" y="273050"/>
            <a:ext cx="4476643" cy="5853113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icon to insert 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7400" y="1435100"/>
            <a:ext cx="3098800" cy="469106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74638"/>
            <a:ext cx="7677042" cy="114300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8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letely Blan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35918" y="1524000"/>
            <a:ext cx="6374682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For More Information:</a:t>
            </a:r>
          </a:p>
          <a:p>
            <a:r>
              <a:rPr lang="en-US" dirty="0"/>
              <a:t>Presenter Name</a:t>
            </a:r>
          </a:p>
          <a:p>
            <a:r>
              <a:rPr lang="en-US" dirty="0"/>
              <a:t>Email Address/Phone Number</a:t>
            </a:r>
          </a:p>
        </p:txBody>
      </p:sp>
    </p:spTree>
    <p:extLst>
      <p:ext uri="{BB962C8B-B14F-4D97-AF65-F5344CB8AC3E}">
        <p14:creationId xmlns:p14="http://schemas.microsoft.com/office/powerpoint/2010/main" val="11721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7882" y="1600200"/>
            <a:ext cx="3805518" cy="464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805518" cy="464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585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274638"/>
            <a:ext cx="7690454" cy="1143000"/>
          </a:xfrm>
        </p:spPr>
        <p:txBody>
          <a:bodyPr/>
          <a:lstStyle>
            <a:lvl1pPr algn="l">
              <a:defRPr b="1">
                <a:latin typeface="+mn-lt"/>
              </a:defRPr>
            </a:lvl1pPr>
          </a:lstStyle>
          <a:p>
            <a:r>
              <a:rPr lang="en-US" dirty="0"/>
              <a:t>Introduction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1" y="1600200"/>
            <a:ext cx="7715853" cy="45259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Type a brief introduction here including details about your presentation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8276" y="6401870"/>
            <a:ext cx="3148590" cy="411480"/>
          </a:xfrm>
          <a:noFill/>
          <a:ln>
            <a:noFill/>
          </a:ln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2454" y="6386190"/>
            <a:ext cx="568311" cy="41148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74638"/>
            <a:ext cx="7677042" cy="114300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>
              <a:solidFill>
                <a:srgbClr val="275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30767C7A-3BA1-4CCC-AA6E-500FCF760878}" type="slidenum">
              <a:rPr lang="en-US" smtClean="0">
                <a:solidFill>
                  <a:srgbClr val="2758BC"/>
                </a:solidFill>
              </a:rPr>
              <a:pPr/>
              <a:t>‹#›</a:t>
            </a:fld>
            <a:endParaRPr lang="en-US">
              <a:solidFill>
                <a:srgbClr val="275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/Open Slide"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35918" y="1501775"/>
            <a:ext cx="6374682" cy="1470025"/>
          </a:xfrm>
        </p:spPr>
        <p:txBody>
          <a:bodyPr>
            <a:noAutofit/>
          </a:bodyPr>
          <a:lstStyle>
            <a:lvl1pPr algn="l">
              <a:defRPr sz="5400" b="1" i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1318" y="4691680"/>
            <a:ext cx="6349282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="0" i="1" dirty="0"/>
              <a:t>Presented by</a:t>
            </a:r>
            <a:r>
              <a:rPr lang="en-US" dirty="0"/>
              <a:t>:</a:t>
            </a:r>
          </a:p>
          <a:p>
            <a:r>
              <a:rPr lang="en-US" dirty="0"/>
              <a:t>Presenter Name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79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85288"/>
      </p:ext>
    </p:extLst>
  </p:cSld>
  <p:clrMapOvr>
    <a:masterClrMapping/>
  </p:clrMapOvr>
  <p:transition spd="med">
    <p:pull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274638"/>
            <a:ext cx="7690454" cy="1143000"/>
          </a:xfrm>
        </p:spPr>
        <p:txBody>
          <a:bodyPr/>
          <a:lstStyle>
            <a:lvl1pPr algn="l">
              <a:defRPr b="1">
                <a:latin typeface="+mn-lt"/>
              </a:defRPr>
            </a:lvl1pPr>
          </a:lstStyle>
          <a:p>
            <a:r>
              <a:rPr lang="en-US" dirty="0"/>
              <a:t>Introduction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1" y="1600200"/>
            <a:ext cx="7715853" cy="45259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Type a brief introduction here including details about your presentation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8276" y="6401870"/>
            <a:ext cx="3148590" cy="411480"/>
          </a:xfrm>
          <a:noFill/>
          <a:ln>
            <a:noFill/>
          </a:ln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endParaRPr lang="en-US">
              <a:solidFill>
                <a:srgbClr val="2758B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2454" y="6386190"/>
            <a:ext cx="568311" cy="41148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0767C7A-3BA1-4CCC-AA6E-500FCF760878}" type="slidenum">
              <a:rPr lang="en-US" smtClean="0">
                <a:solidFill>
                  <a:srgbClr val="2758BC"/>
                </a:solidFill>
              </a:rPr>
              <a:pPr/>
              <a:t>‹#›</a:t>
            </a:fld>
            <a:endParaRPr lang="en-US">
              <a:solidFill>
                <a:srgbClr val="275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-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4638"/>
            <a:ext cx="7651642" cy="1143000"/>
          </a:xfrm>
        </p:spPr>
        <p:txBody>
          <a:bodyPr/>
          <a:lstStyle>
            <a:lvl1pPr algn="l">
              <a:defRPr b="1"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662070"/>
            <a:ext cx="7677042" cy="4464093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29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- Number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74638"/>
            <a:ext cx="7677042" cy="1143000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2800" y="1662070"/>
            <a:ext cx="7677042" cy="4464093"/>
          </a:xfrm>
        </p:spPr>
        <p:txBody>
          <a:bodyPr/>
          <a:lstStyle>
            <a:lvl1pPr marL="514350" indent="-514350">
              <a:buClr>
                <a:schemeClr val="tx1"/>
              </a:buClr>
              <a:buFont typeface="+mj-lt"/>
              <a:buAutoNum type="romanUcPeriod"/>
              <a:defRPr sz="2400">
                <a:solidFill>
                  <a:schemeClr val="tx1"/>
                </a:solidFill>
                <a:latin typeface="+mj-lt"/>
              </a:defRPr>
            </a:lvl1pPr>
            <a:lvl2pPr marL="971550" indent="-514350">
              <a:buClr>
                <a:schemeClr val="tx1"/>
              </a:buClr>
              <a:buFont typeface="+mj-lt"/>
              <a:buAutoNum type="romanUcPeriod"/>
              <a:defRPr sz="2000">
                <a:solidFill>
                  <a:schemeClr val="tx1"/>
                </a:solidFill>
                <a:latin typeface="+mj-lt"/>
              </a:defRPr>
            </a:lvl2pPr>
            <a:lvl3pPr marL="1314450" indent="-400050">
              <a:buClr>
                <a:schemeClr val="tx1"/>
              </a:buClr>
              <a:buFont typeface="+mj-lt"/>
              <a:buAutoNum type="romanUcPeriod"/>
              <a:defRPr sz="1800">
                <a:solidFill>
                  <a:schemeClr val="tx1"/>
                </a:solidFill>
                <a:latin typeface="+mj-lt"/>
              </a:defRPr>
            </a:lvl3pPr>
            <a:lvl4pPr marL="1771650" indent="-400050">
              <a:buClr>
                <a:schemeClr val="tx1"/>
              </a:buClr>
              <a:buFont typeface="+mj-lt"/>
              <a:buAutoNum type="romanUcPeriod"/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0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8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-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74638"/>
            <a:ext cx="7677042" cy="1143000"/>
          </a:xfrm>
        </p:spPr>
        <p:txBody>
          <a:bodyPr/>
          <a:lstStyle>
            <a:lvl1pPr>
              <a:buClr>
                <a:schemeClr val="tx1"/>
              </a:buClr>
              <a:defRPr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00" y="1535113"/>
            <a:ext cx="3765079" cy="639762"/>
          </a:xfrm>
        </p:spPr>
        <p:txBody>
          <a:bodyPr anchor="b"/>
          <a:lstStyle>
            <a:lvl1pPr marL="0" indent="0">
              <a:buClr>
                <a:schemeClr val="tx1"/>
              </a:buClr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2800" y="2174875"/>
            <a:ext cx="3765079" cy="39512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1968" y="1535113"/>
            <a:ext cx="3743274" cy="639762"/>
          </a:xfrm>
        </p:spPr>
        <p:txBody>
          <a:bodyPr anchor="b"/>
          <a:lstStyle>
            <a:lvl1pPr marL="0" indent="0">
              <a:buClr>
                <a:schemeClr val="tx1"/>
              </a:buClr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71968" y="2174875"/>
            <a:ext cx="3743274" cy="39512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>
              <a:solidFill>
                <a:srgbClr val="2758B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30767C7A-3BA1-4CCC-AA6E-500FCF760878}" type="slidenum">
              <a:rPr lang="en-US" smtClean="0">
                <a:solidFill>
                  <a:srgbClr val="2758BC"/>
                </a:solidFill>
              </a:rPr>
              <a:pPr/>
              <a:t>‹#›</a:t>
            </a:fld>
            <a:endParaRPr lang="en-US">
              <a:solidFill>
                <a:srgbClr val="275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-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74638"/>
            <a:ext cx="7677042" cy="1143000"/>
          </a:xfrm>
        </p:spPr>
        <p:txBody>
          <a:bodyPr/>
          <a:lstStyle>
            <a:lvl1pPr>
              <a:buClr>
                <a:schemeClr val="tx1"/>
              </a:buClr>
              <a:defRPr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00" y="1535113"/>
            <a:ext cx="3765079" cy="639762"/>
          </a:xfrm>
        </p:spPr>
        <p:txBody>
          <a:bodyPr anchor="b"/>
          <a:lstStyle>
            <a:lvl1pPr marL="0" indent="0">
              <a:buClr>
                <a:schemeClr val="tx1"/>
              </a:buClr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2800" y="2174875"/>
            <a:ext cx="3765079" cy="39512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1968" y="1535113"/>
            <a:ext cx="3743274" cy="639762"/>
          </a:xfrm>
        </p:spPr>
        <p:txBody>
          <a:bodyPr anchor="b"/>
          <a:lstStyle>
            <a:lvl1pPr marL="0" indent="0">
              <a:buClr>
                <a:schemeClr val="tx1"/>
              </a:buClr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71968" y="2174875"/>
            <a:ext cx="3743274" cy="39512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>
              <a:solidFill>
                <a:srgbClr val="2758B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30767C7A-3BA1-4CCC-AA6E-500FCF760878}" type="slidenum">
              <a:rPr lang="en-US" smtClean="0">
                <a:solidFill>
                  <a:srgbClr val="2758BC"/>
                </a:solidFill>
              </a:rPr>
              <a:pPr/>
              <a:t>‹#›</a:t>
            </a:fld>
            <a:endParaRPr lang="en-US">
              <a:solidFill>
                <a:srgbClr val="275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4638"/>
            <a:ext cx="7651642" cy="1143000"/>
          </a:xfrm>
        </p:spPr>
        <p:txBody>
          <a:bodyPr/>
          <a:lstStyle>
            <a:lvl1pPr algn="l">
              <a:defRPr b="1"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>
              <a:solidFill>
                <a:srgbClr val="2758B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30767C7A-3BA1-4CCC-AA6E-500FCF760878}" type="slidenum">
              <a:rPr lang="en-US" smtClean="0">
                <a:solidFill>
                  <a:srgbClr val="2758BC"/>
                </a:solidFill>
              </a:rPr>
              <a:pPr/>
              <a:t>‹#›</a:t>
            </a:fld>
            <a:endParaRPr lang="en-US">
              <a:solidFill>
                <a:srgbClr val="2758BC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662070"/>
            <a:ext cx="7677042" cy="4464093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29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00" y="1371600"/>
            <a:ext cx="7878584" cy="139406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800" b="1" i="0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</a:t>
            </a:r>
          </a:p>
          <a:p>
            <a:pPr lvl="0"/>
            <a:r>
              <a:rPr lang="en-US" dirty="0"/>
              <a:t>or Topic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274638"/>
            <a:ext cx="7690454" cy="1143000"/>
          </a:xfrm>
        </p:spPr>
        <p:txBody>
          <a:bodyPr/>
          <a:lstStyle>
            <a:lvl1pPr algn="l">
              <a:defRPr b="1">
                <a:latin typeface="+mn-lt"/>
              </a:defRPr>
            </a:lvl1pPr>
          </a:lstStyle>
          <a:p>
            <a:r>
              <a:rPr lang="en-US" dirty="0"/>
              <a:t>Introduction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1" y="1600200"/>
            <a:ext cx="7715853" cy="45259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Type a brief introduction here including details about your presentation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8276" y="6401870"/>
            <a:ext cx="3148590" cy="411480"/>
          </a:xfrm>
          <a:noFill/>
          <a:ln>
            <a:noFill/>
          </a:ln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endParaRPr lang="en-US">
              <a:solidFill>
                <a:srgbClr val="2758B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2454" y="6386190"/>
            <a:ext cx="568311" cy="41148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0767C7A-3BA1-4CCC-AA6E-500FCF760878}" type="slidenum">
              <a:rPr lang="en-US" smtClean="0">
                <a:solidFill>
                  <a:srgbClr val="2758BC"/>
                </a:solidFill>
              </a:rPr>
              <a:pPr/>
              <a:t>‹#›</a:t>
            </a:fld>
            <a:endParaRPr lang="en-US">
              <a:solidFill>
                <a:srgbClr val="275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4638"/>
            <a:ext cx="7651642" cy="1143000"/>
          </a:xfrm>
        </p:spPr>
        <p:txBody>
          <a:bodyPr/>
          <a:lstStyle>
            <a:lvl1pPr algn="l">
              <a:defRPr b="1"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662070"/>
            <a:ext cx="7677042" cy="4464093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29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Number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74638"/>
            <a:ext cx="7677042" cy="1143000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2800" y="1662070"/>
            <a:ext cx="7677042" cy="4464093"/>
          </a:xfrm>
        </p:spPr>
        <p:txBody>
          <a:bodyPr/>
          <a:lstStyle>
            <a:lvl1pPr marL="514350" indent="-514350">
              <a:buClr>
                <a:schemeClr val="tx1"/>
              </a:buClr>
              <a:buFont typeface="+mj-lt"/>
              <a:buAutoNum type="romanUcPeriod"/>
              <a:defRPr sz="2400">
                <a:solidFill>
                  <a:schemeClr val="tx1"/>
                </a:solidFill>
                <a:latin typeface="+mj-lt"/>
              </a:defRPr>
            </a:lvl1pPr>
            <a:lvl2pPr marL="971550" indent="-514350">
              <a:buClr>
                <a:schemeClr val="tx1"/>
              </a:buClr>
              <a:buFont typeface="+mj-lt"/>
              <a:buAutoNum type="romanUcPeriod"/>
              <a:defRPr sz="2000">
                <a:solidFill>
                  <a:schemeClr val="tx1"/>
                </a:solidFill>
                <a:latin typeface="+mj-lt"/>
              </a:defRPr>
            </a:lvl2pPr>
            <a:lvl3pPr marL="1314450" indent="-400050">
              <a:buClr>
                <a:schemeClr val="tx1"/>
              </a:buClr>
              <a:buFont typeface="+mj-lt"/>
              <a:buAutoNum type="romanUcPeriod"/>
              <a:defRPr sz="1800">
                <a:solidFill>
                  <a:schemeClr val="tx1"/>
                </a:solidFill>
                <a:latin typeface="+mj-lt"/>
              </a:defRPr>
            </a:lvl3pPr>
            <a:lvl4pPr marL="1771650" indent="-400050">
              <a:buClr>
                <a:schemeClr val="tx1"/>
              </a:buClr>
              <a:buFont typeface="+mj-lt"/>
              <a:buAutoNum type="romanUcPeriod"/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0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799" y="274638"/>
            <a:ext cx="7677043" cy="1143000"/>
          </a:xfrm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2799" y="1600200"/>
            <a:ext cx="7702443" cy="45259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One Colum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74638"/>
            <a:ext cx="7677042" cy="1143000"/>
          </a:xfrm>
        </p:spPr>
        <p:txBody>
          <a:bodyPr/>
          <a:lstStyle>
            <a:lvl1pPr algn="ctr">
              <a:defRPr b="1">
                <a:latin typeface="+mj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2800" y="1600200"/>
            <a:ext cx="7702442" cy="4525963"/>
          </a:xfrm>
        </p:spPr>
        <p:txBody>
          <a:bodyPr/>
          <a:lstStyle>
            <a:lvl1pPr marL="0" indent="0" algn="ctr">
              <a:buFontTx/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400" y="274638"/>
            <a:ext cx="7702442" cy="1143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7400" y="1600200"/>
            <a:ext cx="3774801" cy="4525963"/>
          </a:xfr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90346" y="1600200"/>
            <a:ext cx="3724896" cy="4525963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-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74638"/>
            <a:ext cx="7677042" cy="1143000"/>
          </a:xfrm>
        </p:spPr>
        <p:txBody>
          <a:bodyPr/>
          <a:lstStyle>
            <a:lvl1pPr>
              <a:buClr>
                <a:schemeClr val="tx1"/>
              </a:buClr>
              <a:defRPr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00" y="1535113"/>
            <a:ext cx="3765079" cy="639762"/>
          </a:xfrm>
        </p:spPr>
        <p:txBody>
          <a:bodyPr anchor="b"/>
          <a:lstStyle>
            <a:lvl1pPr marL="0" indent="0">
              <a:buClr>
                <a:schemeClr val="tx1"/>
              </a:buClr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2800" y="2174875"/>
            <a:ext cx="3765079" cy="39512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1968" y="1535113"/>
            <a:ext cx="3743274" cy="639762"/>
          </a:xfrm>
        </p:spPr>
        <p:txBody>
          <a:bodyPr anchor="b"/>
          <a:lstStyle>
            <a:lvl1pPr marL="0" indent="0">
              <a:buClr>
                <a:schemeClr val="tx1"/>
              </a:buClr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for Bullets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71968" y="2174875"/>
            <a:ext cx="3743274" cy="39512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63346" y="6386190"/>
            <a:ext cx="3775696" cy="4114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8964" y="6386190"/>
            <a:ext cx="521280" cy="411480"/>
          </a:xfrm>
        </p:spPr>
        <p:txBody>
          <a:bodyPr/>
          <a:lstStyle/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77532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1600200"/>
            <a:ext cx="77532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9546" y="6386190"/>
            <a:ext cx="3775696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3"/>
                </a:solidFill>
                <a:latin typeface="Georgi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164" y="6386190"/>
            <a:ext cx="521280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fld id="{9108A89E-335D-446F-8CD1-F41BE84EA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0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800" kern="1200">
          <a:solidFill>
            <a:srgbClr val="7C6A55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•"/>
        <a:defRPr sz="2400" kern="1200">
          <a:solidFill>
            <a:srgbClr val="7C6A55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000" kern="1200">
          <a:solidFill>
            <a:srgbClr val="7C6A55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»"/>
        <a:defRPr sz="2000" kern="1200">
          <a:solidFill>
            <a:srgbClr val="7C6A55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77532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1600200"/>
            <a:ext cx="77532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9546" y="6386190"/>
            <a:ext cx="3775696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3"/>
                </a:solidFill>
                <a:latin typeface="Georgia"/>
              </a:defRPr>
            </a:lvl1pPr>
          </a:lstStyle>
          <a:p>
            <a:endParaRPr lang="en-US">
              <a:solidFill>
                <a:srgbClr val="2758B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164" y="6386190"/>
            <a:ext cx="521280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fld id="{30767C7A-3BA1-4CCC-AA6E-500FCF760878}" type="slidenum">
              <a:rPr lang="en-US" smtClean="0">
                <a:solidFill>
                  <a:srgbClr val="2758BC"/>
                </a:solidFill>
              </a:rPr>
              <a:pPr/>
              <a:t>‹#›</a:t>
            </a:fld>
            <a:endParaRPr lang="en-US">
              <a:solidFill>
                <a:srgbClr val="275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0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9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 baseline="0">
          <a:solidFill>
            <a:schemeClr val="accent5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800" kern="1200">
          <a:solidFill>
            <a:srgbClr val="7C6A55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•"/>
        <a:defRPr sz="2400" kern="1200">
          <a:solidFill>
            <a:srgbClr val="7C6A55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000" kern="1200">
          <a:solidFill>
            <a:srgbClr val="7C6A55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»"/>
        <a:defRPr sz="2000" kern="1200">
          <a:solidFill>
            <a:srgbClr val="7C6A55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77532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1600200"/>
            <a:ext cx="77532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9546" y="6386190"/>
            <a:ext cx="3775696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3"/>
                </a:solidFill>
                <a:latin typeface="Georgia"/>
              </a:defRPr>
            </a:lvl1pPr>
          </a:lstStyle>
          <a:p>
            <a:endParaRPr lang="en-US">
              <a:solidFill>
                <a:srgbClr val="2758B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164" y="6386190"/>
            <a:ext cx="521280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fld id="{30767C7A-3BA1-4CCC-AA6E-500FCF760878}" type="slidenum">
              <a:rPr lang="en-US" smtClean="0">
                <a:solidFill>
                  <a:srgbClr val="2758BC"/>
                </a:solidFill>
              </a:rPr>
              <a:pPr/>
              <a:t>‹#›</a:t>
            </a:fld>
            <a:endParaRPr lang="en-US">
              <a:solidFill>
                <a:srgbClr val="275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0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3" r:id="rId2"/>
    <p:sldLayoutId id="2147483694" r:id="rId3"/>
    <p:sldLayoutId id="214748369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 baseline="0">
          <a:solidFill>
            <a:schemeClr val="accent5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800" kern="1200">
          <a:solidFill>
            <a:srgbClr val="7C6A55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•"/>
        <a:defRPr sz="2400" kern="1200">
          <a:solidFill>
            <a:srgbClr val="7C6A55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000" kern="1200">
          <a:solidFill>
            <a:srgbClr val="7C6A55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»"/>
        <a:defRPr sz="2000" kern="1200">
          <a:solidFill>
            <a:srgbClr val="7C6A55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77532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1600200"/>
            <a:ext cx="77532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9546" y="6386190"/>
            <a:ext cx="3775696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3"/>
                </a:solidFill>
                <a:latin typeface="Georgia"/>
              </a:defRPr>
            </a:lvl1pPr>
          </a:lstStyle>
          <a:p>
            <a:endParaRPr lang="en-US">
              <a:solidFill>
                <a:srgbClr val="2758B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164" y="6386190"/>
            <a:ext cx="521280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fld id="{30767C7A-3BA1-4CCC-AA6E-500FCF760878}" type="slidenum">
              <a:rPr lang="en-US" smtClean="0">
                <a:solidFill>
                  <a:srgbClr val="2758BC"/>
                </a:solidFill>
              </a:rPr>
              <a:pPr/>
              <a:t>‹#›</a:t>
            </a:fld>
            <a:endParaRPr lang="en-US">
              <a:solidFill>
                <a:srgbClr val="275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0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 baseline="0">
          <a:solidFill>
            <a:schemeClr val="accent5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800" kern="1200">
          <a:solidFill>
            <a:srgbClr val="7C6A55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•"/>
        <a:defRPr sz="2400" kern="1200">
          <a:solidFill>
            <a:srgbClr val="7C6A55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000" kern="1200">
          <a:solidFill>
            <a:srgbClr val="7C6A55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»"/>
        <a:defRPr sz="2000" kern="1200">
          <a:solidFill>
            <a:srgbClr val="7C6A55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77532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1600200"/>
            <a:ext cx="77532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9546" y="6386190"/>
            <a:ext cx="3775696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3"/>
                </a:solidFill>
                <a:latin typeface="Georgia"/>
              </a:defRPr>
            </a:lvl1pPr>
          </a:lstStyle>
          <a:p>
            <a:endParaRPr lang="en-US">
              <a:solidFill>
                <a:srgbClr val="2758B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164" y="6386190"/>
            <a:ext cx="521280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fld id="{30767C7A-3BA1-4CCC-AA6E-500FCF760878}" type="slidenum">
              <a:rPr lang="en-US" smtClean="0">
                <a:solidFill>
                  <a:srgbClr val="2758BC"/>
                </a:solidFill>
              </a:rPr>
              <a:pPr/>
              <a:t>‹#›</a:t>
            </a:fld>
            <a:endParaRPr lang="en-US">
              <a:solidFill>
                <a:srgbClr val="275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0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 baseline="0">
          <a:solidFill>
            <a:schemeClr val="accent5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800" kern="1200">
          <a:solidFill>
            <a:srgbClr val="7C6A55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•"/>
        <a:defRPr sz="2400" kern="1200">
          <a:solidFill>
            <a:srgbClr val="7C6A55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000" kern="1200">
          <a:solidFill>
            <a:srgbClr val="7C6A55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»"/>
        <a:defRPr sz="2000" kern="1200">
          <a:solidFill>
            <a:srgbClr val="7C6A55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77532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1600200"/>
            <a:ext cx="77532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9546" y="6386190"/>
            <a:ext cx="3775696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3"/>
                </a:solidFill>
                <a:latin typeface="Georgia"/>
              </a:defRPr>
            </a:lvl1pPr>
          </a:lstStyle>
          <a:p>
            <a:endParaRPr lang="en-US">
              <a:solidFill>
                <a:srgbClr val="2758B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164" y="6386190"/>
            <a:ext cx="521280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fld id="{30767C7A-3BA1-4CCC-AA6E-500FCF760878}" type="slidenum">
              <a:rPr lang="en-US" smtClean="0">
                <a:solidFill>
                  <a:srgbClr val="2758BC"/>
                </a:solidFill>
              </a:rPr>
              <a:pPr/>
              <a:t>‹#›</a:t>
            </a:fld>
            <a:endParaRPr lang="en-US">
              <a:solidFill>
                <a:srgbClr val="275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0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 baseline="0">
          <a:solidFill>
            <a:schemeClr val="accent5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800" kern="1200">
          <a:solidFill>
            <a:srgbClr val="7C6A55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•"/>
        <a:defRPr sz="2400" kern="1200">
          <a:solidFill>
            <a:srgbClr val="7C6A55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000" kern="1200">
          <a:solidFill>
            <a:srgbClr val="7C6A55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»"/>
        <a:defRPr sz="2000" kern="1200">
          <a:solidFill>
            <a:srgbClr val="7C6A55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77532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1600200"/>
            <a:ext cx="77532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  <a:p>
            <a:pPr lvl="0"/>
            <a:r>
              <a:rPr lang="en-US" dirty="0"/>
              <a:t>Bullet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9546" y="6386190"/>
            <a:ext cx="3775696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3"/>
                </a:solidFill>
                <a:latin typeface="Georgia"/>
              </a:defRPr>
            </a:lvl1pPr>
          </a:lstStyle>
          <a:p>
            <a:endParaRPr lang="en-US">
              <a:solidFill>
                <a:srgbClr val="2758B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164" y="6386190"/>
            <a:ext cx="521280" cy="4114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fld id="{30767C7A-3BA1-4CCC-AA6E-500FCF760878}" type="slidenum">
              <a:rPr lang="en-US" smtClean="0">
                <a:solidFill>
                  <a:srgbClr val="2758BC"/>
                </a:solidFill>
              </a:rPr>
              <a:pPr/>
              <a:t>‹#›</a:t>
            </a:fld>
            <a:endParaRPr lang="en-US">
              <a:solidFill>
                <a:srgbClr val="275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0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 baseline="0">
          <a:solidFill>
            <a:schemeClr val="accent5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800" kern="1200">
          <a:solidFill>
            <a:srgbClr val="7C6A55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•"/>
        <a:defRPr sz="2400" kern="1200">
          <a:solidFill>
            <a:srgbClr val="7C6A55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–"/>
        <a:defRPr sz="2000" kern="1200">
          <a:solidFill>
            <a:srgbClr val="7C6A55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C6A55"/>
        </a:buClr>
        <a:buFont typeface="Arial"/>
        <a:buChar char="»"/>
        <a:defRPr sz="2000" kern="1200">
          <a:solidFill>
            <a:srgbClr val="7C6A55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laceintheworldfilm.com/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Back on Track After 5 Principals in 5 Years: A First-Year Principal Transforming the Culture of a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Chad Velde-</a:t>
            </a:r>
            <a:r>
              <a:rPr lang="en-US" sz="3500" dirty="0" err="1"/>
              <a:t>Caberera</a:t>
            </a:r>
            <a:endParaRPr lang="en-US" sz="3500" dirty="0"/>
          </a:p>
          <a:p>
            <a:r>
              <a:rPr lang="en-US" sz="2600" i="1" dirty="0"/>
              <a:t>Principal, International Community School</a:t>
            </a:r>
          </a:p>
          <a:p>
            <a:endParaRPr lang="en-US" dirty="0"/>
          </a:p>
          <a:p>
            <a:r>
              <a:rPr lang="en-US" dirty="0"/>
              <a:t>Jon Schmidt-Davis</a:t>
            </a:r>
          </a:p>
        </p:txBody>
      </p:sp>
    </p:spTree>
    <p:extLst>
      <p:ext uri="{BB962C8B-B14F-4D97-AF65-F5344CB8AC3E}">
        <p14:creationId xmlns:p14="http://schemas.microsoft.com/office/powerpoint/2010/main" val="207872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463" y="2514600"/>
            <a:ext cx="6374682" cy="1470025"/>
          </a:xfrm>
        </p:spPr>
        <p:txBody>
          <a:bodyPr/>
          <a:lstStyle/>
          <a:p>
            <a:r>
              <a:rPr lang="en-US" sz="4000" dirty="0">
                <a:hlinkClick r:id="rId2"/>
              </a:rPr>
              <a:t>http://www.aplaceintheworldfilm.com/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Community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K5 International Baccalaureate Charter School in DeKalb, GA</a:t>
            </a:r>
          </a:p>
          <a:p>
            <a:r>
              <a:rPr lang="en-US" dirty="0"/>
              <a:t>Founded in 2002</a:t>
            </a:r>
          </a:p>
          <a:p>
            <a:r>
              <a:rPr lang="en-US" dirty="0"/>
              <a:t>~415 students; 3 classes per grade level</a:t>
            </a:r>
          </a:p>
          <a:p>
            <a:r>
              <a:rPr lang="en-US" dirty="0"/>
              <a:t>30 different countries, 25 different languages</a:t>
            </a:r>
          </a:p>
          <a:p>
            <a:r>
              <a:rPr lang="en-US" dirty="0"/>
              <a:t>72% free and reduced lunch</a:t>
            </a:r>
          </a:p>
          <a:p>
            <a:r>
              <a:rPr lang="en-US" dirty="0"/>
              <a:t>40% 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07012"/>
      </p:ext>
    </p:extLst>
  </p:cSld>
  <p:clrMapOvr>
    <a:masterClrMapping/>
  </p:clrMapOvr>
  <p:transition spd="med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video was part of the story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Also part of the story:</a:t>
            </a:r>
          </a:p>
          <a:p>
            <a:pPr lvl="1"/>
            <a:r>
              <a:rPr lang="en-US" dirty="0"/>
              <a:t>Five principals in five years</a:t>
            </a:r>
          </a:p>
          <a:p>
            <a:pPr lvl="1"/>
            <a:r>
              <a:rPr lang="en-US" dirty="0"/>
              <a:t>Stagnant academics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800" i="1" dirty="0"/>
              <a:t>ICS had a strong vision and a lot of heart, but needed consistent leadership and an increased focus on academics</a:t>
            </a:r>
          </a:p>
        </p:txBody>
      </p:sp>
    </p:spTree>
    <p:extLst>
      <p:ext uri="{BB962C8B-B14F-4D97-AF65-F5344CB8AC3E}">
        <p14:creationId xmlns:p14="http://schemas.microsoft.com/office/powerpoint/2010/main" val="3669886692"/>
      </p:ext>
    </p:extLst>
  </p:cSld>
  <p:clrMapOvr>
    <a:masterClrMapping/>
  </p:clrMapOvr>
  <p:transition spd="med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Search in Spring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Two questions: Can they lead instruction? Can they run an elementary charter school in Georgia?</a:t>
            </a:r>
          </a:p>
          <a:p>
            <a:r>
              <a:rPr lang="en-US" dirty="0"/>
              <a:t>Reviewed resumes and cover letters</a:t>
            </a:r>
          </a:p>
          <a:p>
            <a:r>
              <a:rPr lang="en-US" dirty="0"/>
              <a:t>Phone interviews</a:t>
            </a:r>
          </a:p>
          <a:p>
            <a:r>
              <a:rPr lang="en-US" dirty="0"/>
              <a:t>Three short essays; </a:t>
            </a:r>
            <a:r>
              <a:rPr lang="en-US" dirty="0" err="1"/>
              <a:t>Haberman</a:t>
            </a:r>
            <a:r>
              <a:rPr lang="en-US" dirty="0"/>
              <a:t> Star Administrator assessment</a:t>
            </a:r>
          </a:p>
          <a:p>
            <a:r>
              <a:rPr lang="en-US" dirty="0"/>
              <a:t>Informal interviews</a:t>
            </a:r>
          </a:p>
          <a:p>
            <a:r>
              <a:rPr lang="en-US" dirty="0"/>
              <a:t>Interview with board, meetings with teachers, parents and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12211"/>
      </p:ext>
    </p:extLst>
  </p:cSld>
  <p:clrMapOvr>
    <a:masterClrMapping/>
  </p:clrMapOvr>
  <p:transition spd="med">
    <p:pull dir="u"/>
  </p:transition>
</p:sld>
</file>

<file path=ppt/theme/theme1.xml><?xml version="1.0" encoding="utf-8"?>
<a:theme xmlns:a="http://schemas.openxmlformats.org/drawingml/2006/main" name="New SREB theme">
  <a:themeElements>
    <a:clrScheme name="Custom 3">
      <a:dk1>
        <a:srgbClr val="2758BC"/>
      </a:dk1>
      <a:lt1>
        <a:sysClr val="window" lastClr="FFFFFF"/>
      </a:lt1>
      <a:dk2>
        <a:srgbClr val="2758BC"/>
      </a:dk2>
      <a:lt2>
        <a:srgbClr val="FFFFFF"/>
      </a:lt2>
      <a:accent1>
        <a:srgbClr val="A1B9EB"/>
      </a:accent1>
      <a:accent2>
        <a:srgbClr val="2758BC"/>
      </a:accent2>
      <a:accent3>
        <a:srgbClr val="2758BC"/>
      </a:accent3>
      <a:accent4>
        <a:srgbClr val="5D5040"/>
      </a:accent4>
      <a:accent5>
        <a:srgbClr val="5D5040"/>
      </a:accent5>
      <a:accent6>
        <a:srgbClr val="008BB0"/>
      </a:accent6>
      <a:hlink>
        <a:srgbClr val="C00000"/>
      </a:hlink>
      <a:folHlink>
        <a:srgbClr val="5D504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REB Debut ">
  <a:themeElements>
    <a:clrScheme name="Custom 1">
      <a:dk1>
        <a:srgbClr val="2758BC"/>
      </a:dk1>
      <a:lt1>
        <a:sysClr val="window" lastClr="FFFFFF"/>
      </a:lt1>
      <a:dk2>
        <a:srgbClr val="2758BC"/>
      </a:dk2>
      <a:lt2>
        <a:srgbClr val="FFFFFF"/>
      </a:lt2>
      <a:accent1>
        <a:srgbClr val="A1B9EB"/>
      </a:accent1>
      <a:accent2>
        <a:srgbClr val="2758BC"/>
      </a:accent2>
      <a:accent3>
        <a:srgbClr val="2758BC"/>
      </a:accent3>
      <a:accent4>
        <a:srgbClr val="5D5040"/>
      </a:accent4>
      <a:accent5>
        <a:srgbClr val="5D5040"/>
      </a:accent5>
      <a:accent6>
        <a:srgbClr val="008BB0"/>
      </a:accent6>
      <a:hlink>
        <a:srgbClr val="2758BC"/>
      </a:hlink>
      <a:folHlink>
        <a:srgbClr val="79E2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REB Debut ">
  <a:themeElements>
    <a:clrScheme name="New SREB">
      <a:dk1>
        <a:srgbClr val="2758BC"/>
      </a:dk1>
      <a:lt1>
        <a:sysClr val="window" lastClr="FFFFFF"/>
      </a:lt1>
      <a:dk2>
        <a:srgbClr val="5D5040"/>
      </a:dk2>
      <a:lt2>
        <a:srgbClr val="FFFFFF"/>
      </a:lt2>
      <a:accent1>
        <a:srgbClr val="2758BC"/>
      </a:accent1>
      <a:accent2>
        <a:srgbClr val="2758BC"/>
      </a:accent2>
      <a:accent3>
        <a:srgbClr val="2758BC"/>
      </a:accent3>
      <a:accent4>
        <a:srgbClr val="7297E1"/>
      </a:accent4>
      <a:accent5>
        <a:srgbClr val="A1B9EB"/>
      </a:accent5>
      <a:accent6>
        <a:srgbClr val="008BB0"/>
      </a:accent6>
      <a:hlink>
        <a:srgbClr val="36D4FF"/>
      </a:hlink>
      <a:folHlink>
        <a:srgbClr val="7297E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SREB Debut ">
  <a:themeElements>
    <a:clrScheme name="New SREB">
      <a:dk1>
        <a:srgbClr val="2758BC"/>
      </a:dk1>
      <a:lt1>
        <a:sysClr val="window" lastClr="FFFFFF"/>
      </a:lt1>
      <a:dk2>
        <a:srgbClr val="5D5040"/>
      </a:dk2>
      <a:lt2>
        <a:srgbClr val="FFFFFF"/>
      </a:lt2>
      <a:accent1>
        <a:srgbClr val="2758BC"/>
      </a:accent1>
      <a:accent2>
        <a:srgbClr val="2758BC"/>
      </a:accent2>
      <a:accent3>
        <a:srgbClr val="2758BC"/>
      </a:accent3>
      <a:accent4>
        <a:srgbClr val="7297E1"/>
      </a:accent4>
      <a:accent5>
        <a:srgbClr val="A1B9EB"/>
      </a:accent5>
      <a:accent6>
        <a:srgbClr val="008BB0"/>
      </a:accent6>
      <a:hlink>
        <a:srgbClr val="36D4FF"/>
      </a:hlink>
      <a:folHlink>
        <a:srgbClr val="7297E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SREB Debut ">
  <a:themeElements>
    <a:clrScheme name="New SREB">
      <a:dk1>
        <a:srgbClr val="2758BC"/>
      </a:dk1>
      <a:lt1>
        <a:sysClr val="window" lastClr="FFFFFF"/>
      </a:lt1>
      <a:dk2>
        <a:srgbClr val="5D5040"/>
      </a:dk2>
      <a:lt2>
        <a:srgbClr val="FFFFFF"/>
      </a:lt2>
      <a:accent1>
        <a:srgbClr val="2758BC"/>
      </a:accent1>
      <a:accent2>
        <a:srgbClr val="2758BC"/>
      </a:accent2>
      <a:accent3>
        <a:srgbClr val="2758BC"/>
      </a:accent3>
      <a:accent4>
        <a:srgbClr val="7297E1"/>
      </a:accent4>
      <a:accent5>
        <a:srgbClr val="A1B9EB"/>
      </a:accent5>
      <a:accent6>
        <a:srgbClr val="008BB0"/>
      </a:accent6>
      <a:hlink>
        <a:srgbClr val="36D4FF"/>
      </a:hlink>
      <a:folHlink>
        <a:srgbClr val="7297E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SREB Debut ">
  <a:themeElements>
    <a:clrScheme name="New SREB">
      <a:dk1>
        <a:srgbClr val="2758BC"/>
      </a:dk1>
      <a:lt1>
        <a:sysClr val="window" lastClr="FFFFFF"/>
      </a:lt1>
      <a:dk2>
        <a:srgbClr val="5D5040"/>
      </a:dk2>
      <a:lt2>
        <a:srgbClr val="FFFFFF"/>
      </a:lt2>
      <a:accent1>
        <a:srgbClr val="2758BC"/>
      </a:accent1>
      <a:accent2>
        <a:srgbClr val="2758BC"/>
      </a:accent2>
      <a:accent3>
        <a:srgbClr val="2758BC"/>
      </a:accent3>
      <a:accent4>
        <a:srgbClr val="7297E1"/>
      </a:accent4>
      <a:accent5>
        <a:srgbClr val="A1B9EB"/>
      </a:accent5>
      <a:accent6>
        <a:srgbClr val="008BB0"/>
      </a:accent6>
      <a:hlink>
        <a:srgbClr val="36D4FF"/>
      </a:hlink>
      <a:folHlink>
        <a:srgbClr val="7297E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SREB Debut ">
  <a:themeElements>
    <a:clrScheme name="New SREB">
      <a:dk1>
        <a:srgbClr val="2758BC"/>
      </a:dk1>
      <a:lt1>
        <a:sysClr val="window" lastClr="FFFFFF"/>
      </a:lt1>
      <a:dk2>
        <a:srgbClr val="5D5040"/>
      </a:dk2>
      <a:lt2>
        <a:srgbClr val="FFFFFF"/>
      </a:lt2>
      <a:accent1>
        <a:srgbClr val="2758BC"/>
      </a:accent1>
      <a:accent2>
        <a:srgbClr val="2758BC"/>
      </a:accent2>
      <a:accent3>
        <a:srgbClr val="2758BC"/>
      </a:accent3>
      <a:accent4>
        <a:srgbClr val="7297E1"/>
      </a:accent4>
      <a:accent5>
        <a:srgbClr val="A1B9EB"/>
      </a:accent5>
      <a:accent6>
        <a:srgbClr val="008BB0"/>
      </a:accent6>
      <a:hlink>
        <a:srgbClr val="36D4FF"/>
      </a:hlink>
      <a:folHlink>
        <a:srgbClr val="7297E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B16C76B5BB040A1AEA89102CDE81A" ma:contentTypeVersion="0" ma:contentTypeDescription="Create a new document." ma:contentTypeScope="" ma:versionID="cb63092b108d78ef312b2a612a02d2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A00851-ADA4-4BE9-A2A8-FC0E80F3DD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CF7D66-61E5-4F3F-9E6D-EDE5624729D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5BDBE1-BF59-4E4D-A250-6D1B8CD797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SREB theme</Template>
  <TotalTime>6665</TotalTime>
  <Words>168</Words>
  <Application>Microsoft Office PowerPoint</Application>
  <PresentationFormat>On-screen Show (4:3)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Candara</vt:lpstr>
      <vt:lpstr>Georgia</vt:lpstr>
      <vt:lpstr>New SREB theme</vt:lpstr>
      <vt:lpstr>SREB Debut </vt:lpstr>
      <vt:lpstr>1_SREB Debut </vt:lpstr>
      <vt:lpstr>2_SREB Debut </vt:lpstr>
      <vt:lpstr>3_SREB Debut </vt:lpstr>
      <vt:lpstr>4_SREB Debut </vt:lpstr>
      <vt:lpstr>5_SREB Debut </vt:lpstr>
      <vt:lpstr>Back on Track After 5 Principals in 5 Years: A First-Year Principal Transforming the Culture of a School</vt:lpstr>
      <vt:lpstr>http://www.aplaceintheworldfilm.com/</vt:lpstr>
      <vt:lpstr>International Community School</vt:lpstr>
      <vt:lpstr>The video was part of the story . . . </vt:lpstr>
      <vt:lpstr>Principal Search in Spring 2016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David.Collins</dc:creator>
  <cp:lastModifiedBy>Jonathan A. Schmidt-Davis</cp:lastModifiedBy>
  <cp:revision>280</cp:revision>
  <dcterms:created xsi:type="dcterms:W3CDTF">2015-01-28T16:48:10Z</dcterms:created>
  <dcterms:modified xsi:type="dcterms:W3CDTF">2017-04-18T18:31:30Z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0x0101002B9B16C76B5BB040A1AEA89102CDE81A</vt:lpwstr>
  </property>
</Properties>
</file>