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3.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4.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825" r:id="rId4"/>
    <p:sldMasterId id="2147483850" r:id="rId5"/>
  </p:sldMasterIdLst>
  <p:notesMasterIdLst>
    <p:notesMasterId r:id="rId53"/>
  </p:notesMasterIdLst>
  <p:sldIdLst>
    <p:sldId id="258" r:id="rId6"/>
    <p:sldId id="414" r:id="rId7"/>
    <p:sldId id="404" r:id="rId8"/>
    <p:sldId id="415" r:id="rId9"/>
    <p:sldId id="416" r:id="rId10"/>
    <p:sldId id="417" r:id="rId11"/>
    <p:sldId id="418" r:id="rId12"/>
    <p:sldId id="419" r:id="rId13"/>
    <p:sldId id="420" r:id="rId14"/>
    <p:sldId id="421" r:id="rId15"/>
    <p:sldId id="422" r:id="rId16"/>
    <p:sldId id="423" r:id="rId17"/>
    <p:sldId id="426" r:id="rId18"/>
    <p:sldId id="391" r:id="rId19"/>
    <p:sldId id="390" r:id="rId20"/>
    <p:sldId id="378" r:id="rId21"/>
    <p:sldId id="408" r:id="rId22"/>
    <p:sldId id="368" r:id="rId23"/>
    <p:sldId id="369" r:id="rId24"/>
    <p:sldId id="370" r:id="rId25"/>
    <p:sldId id="371" r:id="rId26"/>
    <p:sldId id="385" r:id="rId27"/>
    <p:sldId id="373" r:id="rId28"/>
    <p:sldId id="374" r:id="rId29"/>
    <p:sldId id="375" r:id="rId30"/>
    <p:sldId id="376" r:id="rId31"/>
    <p:sldId id="392" r:id="rId32"/>
    <p:sldId id="393" r:id="rId33"/>
    <p:sldId id="379" r:id="rId34"/>
    <p:sldId id="382" r:id="rId35"/>
    <p:sldId id="410" r:id="rId36"/>
    <p:sldId id="412" r:id="rId37"/>
    <p:sldId id="413" r:id="rId38"/>
    <p:sldId id="267" r:id="rId39"/>
    <p:sldId id="308" r:id="rId40"/>
    <p:sldId id="310" r:id="rId41"/>
    <p:sldId id="313" r:id="rId42"/>
    <p:sldId id="314" r:id="rId43"/>
    <p:sldId id="275" r:id="rId44"/>
    <p:sldId id="283" r:id="rId45"/>
    <p:sldId id="359" r:id="rId46"/>
    <p:sldId id="401" r:id="rId47"/>
    <p:sldId id="402" r:id="rId48"/>
    <p:sldId id="396" r:id="rId49"/>
    <p:sldId id="399" r:id="rId50"/>
    <p:sldId id="400" r:id="rId51"/>
    <p:sldId id="301"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66" autoAdjust="0"/>
    <p:restoredTop sz="94660"/>
  </p:normalViewPr>
  <p:slideViewPr>
    <p:cSldViewPr>
      <p:cViewPr varScale="1">
        <p:scale>
          <a:sx n="73" d="100"/>
          <a:sy n="73" d="100"/>
        </p:scale>
        <p:origin x="213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'ch 2'!$B$47</c:f>
              <c:strCache>
                <c:ptCount val="1"/>
                <c:pt idx="0">
                  <c:v>Very valuable</c:v>
                </c:pt>
              </c:strCache>
            </c:strRef>
          </c:tx>
          <c:spPr>
            <a:solidFill>
              <a:srgbClr val="FF0000"/>
            </a:solidFill>
          </c:spPr>
          <c:invertIfNegative val="0"/>
          <c:dLbls>
            <c:spPr>
              <a:solidFill>
                <a:srgbClr val="DBE5F1"/>
              </a:solidFill>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 2'!$A$48:$A$60</c:f>
              <c:strCache>
                <c:ptCount val="13"/>
                <c:pt idx="0">
                  <c:v>Internet or other online resource</c:v>
                </c:pt>
                <c:pt idx="1">
                  <c:v>State-level professional development</c:v>
                </c:pt>
                <c:pt idx="2">
                  <c:v>National-level professional development </c:v>
                </c:pt>
                <c:pt idx="3">
                  <c:v>Local-level professional development</c:v>
                </c:pt>
                <c:pt idx="4">
                  <c:v>Internship as part of graduate program</c:v>
                </c:pt>
                <c:pt idx="5">
                  <c:v>Assistance and feedback from supervisor</c:v>
                </c:pt>
                <c:pt idx="6">
                  <c:v>State principal organization</c:v>
                </c:pt>
                <c:pt idx="7">
                  <c:v>Coaching </c:v>
                </c:pt>
                <c:pt idx="8">
                  <c:v>Principal mentorship program</c:v>
                </c:pt>
                <c:pt idx="9">
                  <c:v>Graduate education</c:v>
                </c:pt>
                <c:pt idx="10">
                  <c:v>Experience as assistant principal </c:v>
                </c:pt>
                <c:pt idx="11">
                  <c:v>Experience as a teacher</c:v>
                </c:pt>
                <c:pt idx="12">
                  <c:v>On-the-job experience as principal</c:v>
                </c:pt>
              </c:strCache>
            </c:strRef>
          </c:cat>
          <c:val>
            <c:numRef>
              <c:f>'ch 2'!$B$48:$B$60</c:f>
              <c:numCache>
                <c:formatCode>General</c:formatCode>
                <c:ptCount val="13"/>
                <c:pt idx="0">
                  <c:v>9.6999999999999993</c:v>
                </c:pt>
                <c:pt idx="1">
                  <c:v>25.9</c:v>
                </c:pt>
                <c:pt idx="2">
                  <c:v>26.4</c:v>
                </c:pt>
                <c:pt idx="3">
                  <c:v>26.7</c:v>
                </c:pt>
                <c:pt idx="4">
                  <c:v>27.3</c:v>
                </c:pt>
                <c:pt idx="5">
                  <c:v>30.2</c:v>
                </c:pt>
                <c:pt idx="6">
                  <c:v>32</c:v>
                </c:pt>
                <c:pt idx="7">
                  <c:v>35.9</c:v>
                </c:pt>
                <c:pt idx="8">
                  <c:v>39.700000000000003</c:v>
                </c:pt>
                <c:pt idx="9">
                  <c:v>41</c:v>
                </c:pt>
                <c:pt idx="10">
                  <c:v>79.599999999999994</c:v>
                </c:pt>
                <c:pt idx="11">
                  <c:v>84.7</c:v>
                </c:pt>
                <c:pt idx="12">
                  <c:v>96.2</c:v>
                </c:pt>
              </c:numCache>
            </c:numRef>
          </c:val>
          <c:extLst>
            <c:ext xmlns:c16="http://schemas.microsoft.com/office/drawing/2014/chart" uri="{C3380CC4-5D6E-409C-BE32-E72D297353CC}">
              <c16:uniqueId val="{00000000-BD6F-44B2-9E9F-4DF66353E153}"/>
            </c:ext>
          </c:extLst>
        </c:ser>
        <c:ser>
          <c:idx val="1"/>
          <c:order val="1"/>
          <c:tx>
            <c:strRef>
              <c:f>'ch 2'!$C$47</c:f>
              <c:strCache>
                <c:ptCount val="1"/>
                <c:pt idx="0">
                  <c:v>Somewhat Valuable</c:v>
                </c:pt>
              </c:strCache>
            </c:strRef>
          </c:tx>
          <c:spPr>
            <a:solidFill>
              <a:srgbClr val="DBE5F1">
                <a:lumMod val="50000"/>
              </a:srgbClr>
            </a:solidFill>
          </c:spPr>
          <c:invertIfNegative val="0"/>
          <c:dLbls>
            <c:dLbl>
              <c:idx val="12"/>
              <c:delete val="1"/>
              <c:extLst>
                <c:ext xmlns:c15="http://schemas.microsoft.com/office/drawing/2012/chart" uri="{CE6537A1-D6FC-4f65-9D91-7224C49458BB}"/>
                <c:ext xmlns:c16="http://schemas.microsoft.com/office/drawing/2014/chart" uri="{C3380CC4-5D6E-409C-BE32-E72D297353CC}">
                  <c16:uniqueId val="{00000001-BD6F-44B2-9E9F-4DF66353E153}"/>
                </c:ext>
              </c:extLst>
            </c:dLbl>
            <c:spPr>
              <a:solidFill>
                <a:srgbClr val="DBE5F1"/>
              </a:solidFill>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 2'!$A$48:$A$60</c:f>
              <c:strCache>
                <c:ptCount val="13"/>
                <c:pt idx="0">
                  <c:v>Internet or other online resource</c:v>
                </c:pt>
                <c:pt idx="1">
                  <c:v>State-level professional development</c:v>
                </c:pt>
                <c:pt idx="2">
                  <c:v>National-level professional development </c:v>
                </c:pt>
                <c:pt idx="3">
                  <c:v>Local-level professional development</c:v>
                </c:pt>
                <c:pt idx="4">
                  <c:v>Internship as part of graduate program</c:v>
                </c:pt>
                <c:pt idx="5">
                  <c:v>Assistance and feedback from supervisor</c:v>
                </c:pt>
                <c:pt idx="6">
                  <c:v>State principal organization</c:v>
                </c:pt>
                <c:pt idx="7">
                  <c:v>Coaching </c:v>
                </c:pt>
                <c:pt idx="8">
                  <c:v>Principal mentorship program</c:v>
                </c:pt>
                <c:pt idx="9">
                  <c:v>Graduate education</c:v>
                </c:pt>
                <c:pt idx="10">
                  <c:v>Experience as assistant principal </c:v>
                </c:pt>
                <c:pt idx="11">
                  <c:v>Experience as a teacher</c:v>
                </c:pt>
                <c:pt idx="12">
                  <c:v>On-the-job experience as principal</c:v>
                </c:pt>
              </c:strCache>
            </c:strRef>
          </c:cat>
          <c:val>
            <c:numRef>
              <c:f>'ch 2'!$C$48:$C$60</c:f>
              <c:numCache>
                <c:formatCode>General</c:formatCode>
                <c:ptCount val="13"/>
                <c:pt idx="0">
                  <c:v>33.5</c:v>
                </c:pt>
                <c:pt idx="1">
                  <c:v>43.4</c:v>
                </c:pt>
                <c:pt idx="2">
                  <c:v>35.4</c:v>
                </c:pt>
                <c:pt idx="3">
                  <c:v>44.8</c:v>
                </c:pt>
                <c:pt idx="4">
                  <c:v>31.6</c:v>
                </c:pt>
                <c:pt idx="5">
                  <c:v>36.200000000000003</c:v>
                </c:pt>
                <c:pt idx="6">
                  <c:v>34.4</c:v>
                </c:pt>
                <c:pt idx="7">
                  <c:v>34.4</c:v>
                </c:pt>
                <c:pt idx="8">
                  <c:v>35.4</c:v>
                </c:pt>
                <c:pt idx="9">
                  <c:v>46.1</c:v>
                </c:pt>
                <c:pt idx="10">
                  <c:v>16.2</c:v>
                </c:pt>
                <c:pt idx="11">
                  <c:v>13.1</c:v>
                </c:pt>
                <c:pt idx="12">
                  <c:v>3.5</c:v>
                </c:pt>
              </c:numCache>
            </c:numRef>
          </c:val>
          <c:extLst>
            <c:ext xmlns:c16="http://schemas.microsoft.com/office/drawing/2014/chart" uri="{C3380CC4-5D6E-409C-BE32-E72D297353CC}">
              <c16:uniqueId val="{00000002-BD6F-44B2-9E9F-4DF66353E153}"/>
            </c:ext>
          </c:extLst>
        </c:ser>
        <c:ser>
          <c:idx val="2"/>
          <c:order val="2"/>
          <c:tx>
            <c:strRef>
              <c:f>'ch 2'!$D$47</c:f>
              <c:strCache>
                <c:ptCount val="1"/>
                <c:pt idx="0">
                  <c:v>Little/no value</c:v>
                </c:pt>
              </c:strCache>
            </c:strRef>
          </c:tx>
          <c:spPr>
            <a:solidFill>
              <a:srgbClr val="DBE5F1">
                <a:lumMod val="75000"/>
              </a:srgbClr>
            </a:solidFill>
          </c:spPr>
          <c:invertIfNegative val="0"/>
          <c:cat>
            <c:strRef>
              <c:f>'ch 2'!$A$48:$A$60</c:f>
              <c:strCache>
                <c:ptCount val="13"/>
                <c:pt idx="0">
                  <c:v>Internet or other online resource</c:v>
                </c:pt>
                <c:pt idx="1">
                  <c:v>State-level professional development</c:v>
                </c:pt>
                <c:pt idx="2">
                  <c:v>National-level professional development </c:v>
                </c:pt>
                <c:pt idx="3">
                  <c:v>Local-level professional development</c:v>
                </c:pt>
                <c:pt idx="4">
                  <c:v>Internship as part of graduate program</c:v>
                </c:pt>
                <c:pt idx="5">
                  <c:v>Assistance and feedback from supervisor</c:v>
                </c:pt>
                <c:pt idx="6">
                  <c:v>State principal organization</c:v>
                </c:pt>
                <c:pt idx="7">
                  <c:v>Coaching </c:v>
                </c:pt>
                <c:pt idx="8">
                  <c:v>Principal mentorship program</c:v>
                </c:pt>
                <c:pt idx="9">
                  <c:v>Graduate education</c:v>
                </c:pt>
                <c:pt idx="10">
                  <c:v>Experience as assistant principal </c:v>
                </c:pt>
                <c:pt idx="11">
                  <c:v>Experience as a teacher</c:v>
                </c:pt>
                <c:pt idx="12">
                  <c:v>On-the-job experience as principal</c:v>
                </c:pt>
              </c:strCache>
            </c:strRef>
          </c:cat>
          <c:val>
            <c:numRef>
              <c:f>'ch 2'!$D$48:$D$60</c:f>
              <c:numCache>
                <c:formatCode>General</c:formatCode>
                <c:ptCount val="13"/>
                <c:pt idx="0">
                  <c:v>56.9</c:v>
                </c:pt>
                <c:pt idx="1">
                  <c:v>30.7</c:v>
                </c:pt>
                <c:pt idx="2">
                  <c:v>38.200000000000003</c:v>
                </c:pt>
                <c:pt idx="3">
                  <c:v>28.4</c:v>
                </c:pt>
                <c:pt idx="4">
                  <c:v>41.1</c:v>
                </c:pt>
                <c:pt idx="5">
                  <c:v>33.6</c:v>
                </c:pt>
                <c:pt idx="6">
                  <c:v>33.6</c:v>
                </c:pt>
                <c:pt idx="7">
                  <c:v>29.7</c:v>
                </c:pt>
                <c:pt idx="8">
                  <c:v>25</c:v>
                </c:pt>
                <c:pt idx="9">
                  <c:v>12.8</c:v>
                </c:pt>
                <c:pt idx="10">
                  <c:v>4.3</c:v>
                </c:pt>
                <c:pt idx="11">
                  <c:v>2.2000000000000002</c:v>
                </c:pt>
                <c:pt idx="12">
                  <c:v>0.3</c:v>
                </c:pt>
              </c:numCache>
            </c:numRef>
          </c:val>
          <c:extLst>
            <c:ext xmlns:c16="http://schemas.microsoft.com/office/drawing/2014/chart" uri="{C3380CC4-5D6E-409C-BE32-E72D297353CC}">
              <c16:uniqueId val="{00000003-BD6F-44B2-9E9F-4DF66353E153}"/>
            </c:ext>
          </c:extLst>
        </c:ser>
        <c:dLbls>
          <c:showLegendKey val="0"/>
          <c:showVal val="0"/>
          <c:showCatName val="0"/>
          <c:showSerName val="0"/>
          <c:showPercent val="0"/>
          <c:showBubbleSize val="0"/>
        </c:dLbls>
        <c:gapWidth val="50"/>
        <c:overlap val="100"/>
        <c:axId val="260463232"/>
        <c:axId val="260497792"/>
      </c:barChart>
      <c:catAx>
        <c:axId val="260463232"/>
        <c:scaling>
          <c:orientation val="minMax"/>
        </c:scaling>
        <c:delete val="0"/>
        <c:axPos val="l"/>
        <c:numFmt formatCode="General" sourceLinked="0"/>
        <c:majorTickMark val="out"/>
        <c:minorTickMark val="none"/>
        <c:tickLblPos val="nextTo"/>
        <c:txPr>
          <a:bodyPr/>
          <a:lstStyle/>
          <a:p>
            <a:pPr>
              <a:defRPr sz="1200"/>
            </a:pPr>
            <a:endParaRPr lang="en-US"/>
          </a:p>
        </c:txPr>
        <c:crossAx val="260497792"/>
        <c:crosses val="autoZero"/>
        <c:auto val="1"/>
        <c:lblAlgn val="ctr"/>
        <c:lblOffset val="100"/>
        <c:noMultiLvlLbl val="0"/>
      </c:catAx>
      <c:valAx>
        <c:axId val="260497792"/>
        <c:scaling>
          <c:orientation val="minMax"/>
        </c:scaling>
        <c:delete val="0"/>
        <c:axPos val="b"/>
        <c:majorGridlines/>
        <c:numFmt formatCode="0%" sourceLinked="1"/>
        <c:majorTickMark val="out"/>
        <c:minorTickMark val="none"/>
        <c:tickLblPos val="nextTo"/>
        <c:crossAx val="260463232"/>
        <c:crosses val="autoZero"/>
        <c:crossBetween val="between"/>
      </c:valAx>
    </c:plotArea>
    <c:legend>
      <c:legendPos val="r"/>
      <c:overlay val="0"/>
    </c:legend>
    <c:plotVisOnly val="1"/>
    <c:dispBlanksAs val="gap"/>
    <c:showDLblsOverMax val="0"/>
  </c:chart>
  <c:txPr>
    <a:bodyPr/>
    <a:lstStyle/>
    <a:p>
      <a:pPr>
        <a:defRPr sz="1600">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AB310C-0D2A-4D25-B59C-7172E7D2330B}" type="datetimeFigureOut">
              <a:rPr lang="en-US" smtClean="0"/>
              <a:t>4/25/2018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9EC58-7CE8-4C07-AE41-4A78559CC79E}" type="slidenum">
              <a:rPr lang="en-US" smtClean="0"/>
              <a:t>‹#›</a:t>
            </a:fld>
            <a:endParaRPr lang="en-US" dirty="0"/>
          </a:p>
        </p:txBody>
      </p:sp>
    </p:spTree>
    <p:extLst>
      <p:ext uri="{BB962C8B-B14F-4D97-AF65-F5344CB8AC3E}">
        <p14:creationId xmlns:p14="http://schemas.microsoft.com/office/powerpoint/2010/main" val="90980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noGrp="1" noRot="1" noChangeAspect="1" noChangeArrowheads="1" noTextEdit="1"/>
          </p:cNvSpPr>
          <p:nvPr>
            <p:ph type="sldImg"/>
          </p:nvPr>
        </p:nvSpPr>
        <p:spPr/>
      </p:sp>
      <p:sp>
        <p:nvSpPr>
          <p:cNvPr id="74755" name="Rectangle 2"/>
          <p:cNvSpPr>
            <a:spLocks noGrp="1" noChangeArrowheads="1"/>
          </p:cNvSpPr>
          <p:nvPr>
            <p:ph type="body" sz="quarter" idx="1"/>
          </p:nvPr>
        </p:nvSpPr>
        <p:spPr>
          <a:noFill/>
          <a:ln/>
        </p:spPr>
        <p:txBody>
          <a:bodyPr/>
          <a:lstStyle/>
          <a:p>
            <a:pPr eaLnBrk="1">
              <a:lnSpc>
                <a:spcPts val="3500"/>
              </a:lnSpc>
            </a:pPr>
            <a:endParaRPr lang="en-US" sz="1800" dirty="0">
              <a:latin typeface="Noteworthy Bold" charset="0"/>
              <a:ea typeface="Noteworthy Bold" charset="0"/>
              <a:cs typeface="Noteworthy Bold" charset="0"/>
              <a:sym typeface="Noteworthy Bold" charset="0"/>
            </a:endParaRPr>
          </a:p>
        </p:txBody>
      </p:sp>
    </p:spTree>
    <p:extLst>
      <p:ext uri="{BB962C8B-B14F-4D97-AF65-F5344CB8AC3E}">
        <p14:creationId xmlns:p14="http://schemas.microsoft.com/office/powerpoint/2010/main" val="717024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E8530E-C4F2-4F00-B41D-95C9311C446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019" name="Rectangle 2"/>
          <p:cNvSpPr>
            <a:spLocks noGrp="1" noRot="1" noChangeAspect="1" noChangeArrowheads="1" noTextEdit="1"/>
          </p:cNvSpPr>
          <p:nvPr>
            <p:ph type="sldImg"/>
          </p:nvPr>
        </p:nvSpPr>
        <p:spPr>
          <a:xfrm>
            <a:off x="1371600" y="1143000"/>
            <a:ext cx="4114800" cy="3086100"/>
          </a:xfrm>
          <a:ln>
            <a:solidFill>
              <a:srgbClr val="000000"/>
            </a:solidFill>
            <a:miter lim="800000"/>
          </a:ln>
        </p:spPr>
      </p:sp>
      <p:sp>
        <p:nvSpPr>
          <p:cNvPr id="8602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652747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5508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81583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9605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53653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41A3AEB-2CB2-468E-9CFC-17389260AA4D}" type="slidenum">
              <a:rPr lang="en-US" smtClean="0"/>
              <a:t>27</a:t>
            </a:fld>
            <a:endParaRPr lang="en-US" dirty="0"/>
          </a:p>
        </p:txBody>
      </p:sp>
    </p:spTree>
    <p:extLst>
      <p:ext uri="{BB962C8B-B14F-4D97-AF65-F5344CB8AC3E}">
        <p14:creationId xmlns:p14="http://schemas.microsoft.com/office/powerpoint/2010/main" val="4065737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53087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41A3AEB-2CB2-468E-9CFC-17389260AA4D}" type="slidenum">
              <a:rPr lang="en-US" smtClean="0"/>
              <a:t>33</a:t>
            </a:fld>
            <a:endParaRPr lang="en-US" dirty="0"/>
          </a:p>
        </p:txBody>
      </p:sp>
    </p:spTree>
    <p:extLst>
      <p:ext uri="{BB962C8B-B14F-4D97-AF65-F5344CB8AC3E}">
        <p14:creationId xmlns:p14="http://schemas.microsoft.com/office/powerpoint/2010/main" val="2009030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59EC58-7CE8-4C07-AE41-4A78559CC79E}" type="slidenum">
              <a:rPr lang="en-US" smtClean="0"/>
              <a:t>34</a:t>
            </a:fld>
            <a:endParaRPr lang="en-US" dirty="0"/>
          </a:p>
        </p:txBody>
      </p:sp>
    </p:spTree>
    <p:extLst>
      <p:ext uri="{BB962C8B-B14F-4D97-AF65-F5344CB8AC3E}">
        <p14:creationId xmlns:p14="http://schemas.microsoft.com/office/powerpoint/2010/main" val="2379955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90836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6EBEF29-FB55-4911-BE7B-AB980B121A0D}" type="slidenum">
              <a:rPr kumimoji="0" lang="en-US" sz="1000" b="0" i="0" u="none" strike="noStrike" kern="1200" cap="none" spc="0" normalizeH="0" baseline="0" noProof="0" smtClean="0">
                <a:ln>
                  <a:noFill/>
                </a:ln>
                <a:solidFill>
                  <a:srgbClr val="404545"/>
                </a:solidFill>
                <a:effectLst/>
                <a:uLnTx/>
                <a:uFillTx/>
                <a:latin typeface="Georgia"/>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000" b="0" i="0" u="none" strike="noStrike" kern="1200" cap="none" spc="0" normalizeH="0" baseline="0" noProof="0" dirty="0">
              <a:ln>
                <a:noFill/>
              </a:ln>
              <a:solidFill>
                <a:srgbClr val="404545"/>
              </a:solidFill>
              <a:effectLst/>
              <a:uLnTx/>
              <a:uFillTx/>
              <a:latin typeface="Georgia"/>
              <a:ea typeface="+mn-ea"/>
              <a:cs typeface="Arial" charset="0"/>
            </a:endParaRPr>
          </a:p>
        </p:txBody>
      </p:sp>
    </p:spTree>
    <p:extLst>
      <p:ext uri="{BB962C8B-B14F-4D97-AF65-F5344CB8AC3E}">
        <p14:creationId xmlns:p14="http://schemas.microsoft.com/office/powerpoint/2010/main" val="1150604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6813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4896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59EC58-7CE8-4C07-AE41-4A78559CC79E}" type="slidenum">
              <a:rPr lang="en-US" smtClean="0"/>
              <a:t>47</a:t>
            </a:fld>
            <a:endParaRPr lang="en-US" dirty="0"/>
          </a:p>
        </p:txBody>
      </p:sp>
    </p:spTree>
    <p:extLst>
      <p:ext uri="{BB962C8B-B14F-4D97-AF65-F5344CB8AC3E}">
        <p14:creationId xmlns:p14="http://schemas.microsoft.com/office/powerpoint/2010/main" val="1828186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cs typeface="Arial Unicode MS" panose="020B0604020202020204" pitchFamily="34" charset="-128"/>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A3F25F-FB04-436A-9E3F-07373289A0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0693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Arial"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EBEF29-FB55-4911-BE7B-AB980B121A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816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noGrp="1" noRot="1" noChangeAspect="1" noChangeArrowheads="1" noTextEdit="1"/>
          </p:cNvSpPr>
          <p:nvPr>
            <p:ph type="sldImg"/>
          </p:nvPr>
        </p:nvSpPr>
        <p:spPr/>
      </p:sp>
      <p:sp>
        <p:nvSpPr>
          <p:cNvPr id="74755" name="Rectangle 2"/>
          <p:cNvSpPr>
            <a:spLocks noGrp="1" noChangeArrowheads="1"/>
          </p:cNvSpPr>
          <p:nvPr>
            <p:ph type="body" sz="quarter" idx="1"/>
          </p:nvPr>
        </p:nvSpPr>
        <p:spPr>
          <a:noFill/>
          <a:ln/>
        </p:spPr>
        <p:txBody>
          <a:bodyPr/>
          <a:lstStyle/>
          <a:p>
            <a:pPr eaLnBrk="1">
              <a:lnSpc>
                <a:spcPts val="3500"/>
              </a:lnSpc>
            </a:pPr>
            <a:endParaRPr lang="en-US" sz="1800" dirty="0">
              <a:latin typeface="Noteworthy Bold" charset="0"/>
              <a:ea typeface="Noteworthy Bold" charset="0"/>
              <a:cs typeface="Noteworthy Bold" charset="0"/>
              <a:sym typeface="Noteworthy Bold" charset="0"/>
            </a:endParaRPr>
          </a:p>
        </p:txBody>
      </p:sp>
    </p:spTree>
    <p:extLst>
      <p:ext uri="{BB962C8B-B14F-4D97-AF65-F5344CB8AC3E}">
        <p14:creationId xmlns:p14="http://schemas.microsoft.com/office/powerpoint/2010/main" val="694869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Grp="1" noRot="1" noChangeAspect="1" noChangeArrowheads="1" noTextEdit="1"/>
          </p:cNvSpPr>
          <p:nvPr>
            <p:ph type="sldImg"/>
          </p:nvPr>
        </p:nvSpPr>
        <p:spPr>
          <a:xfrm>
            <a:off x="1371600" y="1143000"/>
            <a:ext cx="4114800" cy="3086100"/>
          </a:xfrm>
        </p:spPr>
      </p:sp>
      <p:sp>
        <p:nvSpPr>
          <p:cNvPr id="77827" name="Rectangle 2"/>
          <p:cNvSpPr>
            <a:spLocks noGrp="1" noChangeArrowheads="1"/>
          </p:cNvSpPr>
          <p:nvPr>
            <p:ph type="body" sz="quarter" idx="1"/>
          </p:nvPr>
        </p:nvSpPr>
        <p:spPr>
          <a:noFill/>
          <a:ln/>
        </p:spPr>
        <p:txBody>
          <a:bodyPr/>
          <a:lstStyle/>
          <a:p>
            <a:pPr eaLnBrk="1">
              <a:lnSpc>
                <a:spcPts val="3500"/>
              </a:lnSpc>
            </a:pPr>
            <a:endParaRPr lang="en-US" sz="1800" dirty="0">
              <a:latin typeface="Noteworthy Bold" charset="0"/>
              <a:ea typeface="Noteworthy Bold" charset="0"/>
              <a:cs typeface="Noteworthy Bold" charset="0"/>
              <a:sym typeface="Noteworthy Bold" charset="0"/>
            </a:endParaRPr>
          </a:p>
        </p:txBody>
      </p:sp>
    </p:spTree>
    <p:extLst>
      <p:ext uri="{BB962C8B-B14F-4D97-AF65-F5344CB8AC3E}">
        <p14:creationId xmlns:p14="http://schemas.microsoft.com/office/powerpoint/2010/main" val="3568586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829967"/>
            <a:ext cx="2971800" cy="46482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65E426-23AA-4EAF-B769-54597D1B4E63}"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3733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noRot="1" noChangeAspect="1"/>
          </p:cNvSpPr>
          <p:nvPr>
            <p:ph type="sldImg"/>
          </p:nvPr>
        </p:nvSpPr>
        <p:spPr>
          <a:xfrm>
            <a:off x="1371600" y="1143000"/>
            <a:ext cx="4114800" cy="3086100"/>
          </a:xfrm>
          <a:prstGeom prst="rect">
            <a:avLst/>
          </a:prstGeom>
        </p:spPr>
        <p:txBody>
          <a:bodyPr/>
          <a:lstStyle/>
          <a:p>
            <a:pPr lvl="0"/>
            <a:endParaRPr dirty="0"/>
          </a:p>
        </p:txBody>
      </p:sp>
      <p:sp>
        <p:nvSpPr>
          <p:cNvPr id="61" name="Shape 61"/>
          <p:cNvSpPr>
            <a:spLocks noGrp="1"/>
          </p:cNvSpPr>
          <p:nvPr>
            <p:ph type="body" sz="quarter" idx="1"/>
          </p:nvPr>
        </p:nvSpPr>
        <p:spPr>
          <a:prstGeom prst="rect">
            <a:avLst/>
          </a:prstGeom>
        </p:spPr>
        <p:txBody>
          <a:bodyPr/>
          <a:lstStyle/>
          <a:p>
            <a:pPr lvl="0">
              <a:defRPr sz="1800"/>
            </a:pPr>
            <a:endParaRPr sz="2400" dirty="0"/>
          </a:p>
        </p:txBody>
      </p:sp>
    </p:spTree>
    <p:extLst>
      <p:ext uri="{BB962C8B-B14F-4D97-AF65-F5344CB8AC3E}">
        <p14:creationId xmlns:p14="http://schemas.microsoft.com/office/powerpoint/2010/main" val="3344333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E8530E-C4F2-4F00-B41D-95C9311C446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019" name="Rectangle 2"/>
          <p:cNvSpPr>
            <a:spLocks noGrp="1" noRot="1" noChangeAspect="1" noChangeArrowheads="1" noTextEdit="1"/>
          </p:cNvSpPr>
          <p:nvPr>
            <p:ph type="sldImg"/>
          </p:nvPr>
        </p:nvSpPr>
        <p:spPr>
          <a:xfrm>
            <a:off x="1371600" y="1143000"/>
            <a:ext cx="4114800" cy="3086100"/>
          </a:xfrm>
          <a:ln>
            <a:solidFill>
              <a:srgbClr val="000000"/>
            </a:solidFill>
            <a:miter lim="800000"/>
          </a:ln>
        </p:spPr>
      </p:sp>
      <p:sp>
        <p:nvSpPr>
          <p:cNvPr id="8602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15411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94" y="3810008"/>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1" dirty="0"/>
          </a:p>
        </p:txBody>
      </p:sp>
      <p:sp>
        <p:nvSpPr>
          <p:cNvPr id="24" name="Rectangle 23"/>
          <p:cNvSpPr/>
          <p:nvPr/>
        </p:nvSpPr>
        <p:spPr>
          <a:xfrm flipV="1">
            <a:off x="5410212"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1" dirty="0"/>
          </a:p>
        </p:txBody>
      </p:sp>
      <p:sp>
        <p:nvSpPr>
          <p:cNvPr id="25" name="Rectangle 24"/>
          <p:cNvSpPr/>
          <p:nvPr/>
        </p:nvSpPr>
        <p:spPr>
          <a:xfrm flipV="1">
            <a:off x="5410212"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1"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1"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1"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1"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1"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1" dirty="0"/>
          </a:p>
        </p:txBody>
      </p:sp>
      <p:sp>
        <p:nvSpPr>
          <p:cNvPr id="10" name="Rectangle 9"/>
          <p:cNvSpPr/>
          <p:nvPr/>
        </p:nvSpPr>
        <p:spPr>
          <a:xfrm>
            <a:off x="12" y="3675533"/>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1"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1"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1" dirty="0"/>
          </a:p>
        </p:txBody>
      </p:sp>
      <p:sp>
        <p:nvSpPr>
          <p:cNvPr id="8" name="Title 7"/>
          <p:cNvSpPr>
            <a:spLocks noGrp="1"/>
          </p:cNvSpPr>
          <p:nvPr>
            <p:ph type="ctrTitle"/>
          </p:nvPr>
        </p:nvSpPr>
        <p:spPr>
          <a:xfrm>
            <a:off x="457200" y="2401911"/>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4" indent="0" algn="l">
              <a:buNone/>
              <a:defRPr sz="2401">
                <a:solidFill>
                  <a:schemeClr val="tx2"/>
                </a:solidFill>
              </a:defRPr>
            </a:lvl1pPr>
            <a:lvl2pPr marL="457165" indent="0" algn="ctr">
              <a:buNone/>
            </a:lvl2pPr>
            <a:lvl3pPr marL="914333" indent="0" algn="ctr">
              <a:buNone/>
            </a:lvl3pPr>
            <a:lvl4pPr marL="1371498" indent="0" algn="ctr">
              <a:buNone/>
            </a:lvl4pPr>
            <a:lvl5pPr marL="1828662" indent="0" algn="ctr">
              <a:buNone/>
            </a:lvl5pPr>
            <a:lvl6pPr marL="2285828" indent="0" algn="ctr">
              <a:buNone/>
            </a:lvl6pPr>
            <a:lvl7pPr marL="2742995" indent="0" algn="ctr">
              <a:buNone/>
            </a:lvl7pPr>
            <a:lvl8pPr marL="3200160" indent="0" algn="ctr">
              <a:buNone/>
            </a:lvl8pPr>
            <a:lvl9pPr marL="3657326"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163A591F-BC28-4A1E-AD82-64C7ECDCEEE4}" type="datetimeFigureOut">
              <a:rPr lang="en-US" smtClean="0"/>
              <a:t>4/25/2018</a:t>
            </a:fld>
            <a:endParaRPr lang="en-US" dirty="0"/>
          </a:p>
        </p:txBody>
      </p:sp>
      <p:sp>
        <p:nvSpPr>
          <p:cNvPr id="17" name="Footer Placeholder 16"/>
          <p:cNvSpPr>
            <a:spLocks noGrp="1"/>
          </p:cNvSpPr>
          <p:nvPr>
            <p:ph type="ftr" sz="quarter" idx="11"/>
          </p:nvPr>
        </p:nvSpPr>
        <p:spPr>
          <a:xfrm>
            <a:off x="5410200" y="4205288"/>
            <a:ext cx="1295400" cy="457200"/>
          </a:xfrm>
        </p:spPr>
        <p:txBody>
          <a:bodyPr/>
          <a:lstStyle/>
          <a:p>
            <a:endParaRPr lang="en-US" dirty="0"/>
          </a:p>
        </p:txBody>
      </p:sp>
      <p:sp>
        <p:nvSpPr>
          <p:cNvPr id="29" name="Slide Number Placeholder 28"/>
          <p:cNvSpPr>
            <a:spLocks noGrp="1"/>
          </p:cNvSpPr>
          <p:nvPr>
            <p:ph type="sldNum" sz="quarter" idx="12"/>
          </p:nvPr>
        </p:nvSpPr>
        <p:spPr>
          <a:xfrm>
            <a:off x="8320089" y="1136"/>
            <a:ext cx="747712" cy="365760"/>
          </a:xfrm>
        </p:spPr>
        <p:txBody>
          <a:bodyPr/>
          <a:lstStyle>
            <a:lvl1pPr algn="r">
              <a:defRPr sz="1801">
                <a:solidFill>
                  <a:schemeClr val="bg1"/>
                </a:solidFill>
              </a:defRPr>
            </a:lvl1pPr>
          </a:lstStyle>
          <a:p>
            <a:fld id="{E2DF12AE-F12F-4A8F-9F0D-691282538346}"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63A591F-BC28-4A1E-AD82-64C7ECDCEEE4}" type="datetimeFigureOut">
              <a:rPr lang="en-US" smtClean="0"/>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DF12AE-F12F-4A8F-9F0D-691282538346}" type="slidenum">
              <a:rPr lang="en-US" smtClean="0"/>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Option 3: 2-Title &amp; 2-Content (2)">
    <p:spTree>
      <p:nvGrpSpPr>
        <p:cNvPr id="1" name=""/>
        <p:cNvGrpSpPr/>
        <p:nvPr/>
      </p:nvGrpSpPr>
      <p:grpSpPr>
        <a:xfrm>
          <a:off x="0" y="0"/>
          <a:ext cx="0" cy="0"/>
          <a:chOff x="0" y="0"/>
          <a:chExt cx="0" cy="0"/>
        </a:xfrm>
      </p:grpSpPr>
      <p:grpSp>
        <p:nvGrpSpPr>
          <p:cNvPr id="19" name="Group 18"/>
          <p:cNvGrpSpPr/>
          <p:nvPr userDrawn="1"/>
        </p:nvGrpSpPr>
        <p:grpSpPr>
          <a:xfrm>
            <a:off x="0" y="1993392"/>
            <a:ext cx="9144000" cy="4864608"/>
            <a:chOff x="0" y="1993392"/>
            <a:chExt cx="12192000" cy="4864608"/>
          </a:xfrm>
        </p:grpSpPr>
        <p:sp>
          <p:nvSpPr>
            <p:cNvPr id="20" name="Rectangle 19"/>
            <p:cNvSpPr/>
            <p:nvPr userDrawn="1"/>
          </p:nvSpPr>
          <p:spPr>
            <a:xfrm>
              <a:off x="0" y="1993392"/>
              <a:ext cx="12192000" cy="4864608"/>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endParaRPr>
            </a:p>
          </p:txBody>
        </p:sp>
        <p:pic>
          <p:nvPicPr>
            <p:cNvPr id="21" name="Picture 2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grpSp>
      <p:sp>
        <p:nvSpPr>
          <p:cNvPr id="3" name="Content Placeholder 2"/>
          <p:cNvSpPr>
            <a:spLocks noGrp="1"/>
          </p:cNvSpPr>
          <p:nvPr>
            <p:ph idx="1"/>
          </p:nvPr>
        </p:nvSpPr>
        <p:spPr>
          <a:xfrm>
            <a:off x="172593" y="2221992"/>
            <a:ext cx="4313682" cy="3547872"/>
          </a:xfrm>
          <a:prstGeom prst="rect">
            <a:avLst/>
          </a:prstGeom>
        </p:spPr>
        <p:txBody>
          <a:bodyPr/>
          <a:lstStyle>
            <a:lvl1pPr>
              <a:buClrTx/>
              <a:defRPr sz="1500">
                <a:solidFill>
                  <a:schemeClr val="tx1"/>
                </a:solidFill>
              </a:defRPr>
            </a:lvl1pPr>
            <a:lvl2pPr>
              <a:buClrTx/>
              <a:defRPr sz="1351">
                <a:solidFill>
                  <a:schemeClr val="tx1"/>
                </a:solidFill>
              </a:defRPr>
            </a:lvl2pPr>
            <a:lvl3pPr>
              <a:buClrTx/>
              <a:defRPr sz="1200">
                <a:solidFill>
                  <a:schemeClr val="tx1"/>
                </a:solidFill>
              </a:defRPr>
            </a:lvl3pPr>
            <a:lvl4pPr>
              <a:buClrTx/>
              <a:defRPr sz="1051">
                <a:solidFill>
                  <a:schemeClr val="tx1"/>
                </a:solidFill>
              </a:defRPr>
            </a:lvl4pPr>
            <a:lvl5pPr>
              <a:buClrTx/>
              <a:defRPr sz="901">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3" name="Text Placeholder 11"/>
          <p:cNvSpPr>
            <a:spLocks noGrp="1"/>
          </p:cNvSpPr>
          <p:nvPr>
            <p:ph type="body" sz="quarter" idx="15" hasCustomPrompt="1"/>
          </p:nvPr>
        </p:nvSpPr>
        <p:spPr>
          <a:xfrm>
            <a:off x="172593" y="1179602"/>
            <a:ext cx="8798814" cy="584775"/>
          </a:xfrm>
          <a:prstGeom prst="rect">
            <a:avLst/>
          </a:prstGeom>
        </p:spPr>
        <p:txBody>
          <a:bodyPr anchor="t" anchorCtr="0">
            <a:noAutofit/>
          </a:bodyPr>
          <a:lstStyle>
            <a:lvl1pPr marL="0" indent="0">
              <a:spcBef>
                <a:spcPts val="0"/>
              </a:spcBef>
              <a:buNone/>
              <a:defRPr sz="1200">
                <a:solidFill>
                  <a:schemeClr val="tx1"/>
                </a:solidFill>
              </a:defRPr>
            </a:lvl1pPr>
          </a:lstStyle>
          <a:p>
            <a:pPr lvl="0"/>
            <a:r>
              <a:rPr lang="en-US" dirty="0"/>
              <a:t>Click to insert 2-line callout/subtitle</a:t>
            </a:r>
          </a:p>
        </p:txBody>
      </p:sp>
      <p:sp>
        <p:nvSpPr>
          <p:cNvPr id="4" name="Content Placeholder 3"/>
          <p:cNvSpPr>
            <a:spLocks noGrp="1"/>
          </p:cNvSpPr>
          <p:nvPr>
            <p:ph sz="quarter" idx="16"/>
          </p:nvPr>
        </p:nvSpPr>
        <p:spPr>
          <a:xfrm>
            <a:off x="4657725" y="2221992"/>
            <a:ext cx="4313682" cy="3547872"/>
          </a:xfrm>
          <a:prstGeom prst="rect">
            <a:avLst/>
          </a:prstGeo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8"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254376497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Option 3: 2-Title &amp; 2-Content (3)">
    <p:spTree>
      <p:nvGrpSpPr>
        <p:cNvPr id="1" name=""/>
        <p:cNvGrpSpPr/>
        <p:nvPr/>
      </p:nvGrpSpPr>
      <p:grpSpPr>
        <a:xfrm>
          <a:off x="0" y="0"/>
          <a:ext cx="0" cy="0"/>
          <a:chOff x="0" y="0"/>
          <a:chExt cx="0" cy="0"/>
        </a:xfrm>
      </p:grpSpPr>
      <p:grpSp>
        <p:nvGrpSpPr>
          <p:cNvPr id="19" name="Group 18"/>
          <p:cNvGrpSpPr/>
          <p:nvPr userDrawn="1"/>
        </p:nvGrpSpPr>
        <p:grpSpPr>
          <a:xfrm>
            <a:off x="0" y="2240280"/>
            <a:ext cx="9144000" cy="4617720"/>
            <a:chOff x="0" y="2240280"/>
            <a:chExt cx="12192000" cy="4617720"/>
          </a:xfrm>
        </p:grpSpPr>
        <p:sp>
          <p:nvSpPr>
            <p:cNvPr id="20" name="Rectangle 19"/>
            <p:cNvSpPr/>
            <p:nvPr userDrawn="1"/>
          </p:nvSpPr>
          <p:spPr>
            <a:xfrm>
              <a:off x="0" y="2240280"/>
              <a:ext cx="12192000" cy="461772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endParaRPr>
            </a:p>
          </p:txBody>
        </p:sp>
        <p:pic>
          <p:nvPicPr>
            <p:cNvPr id="21" name="Picture 2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grpSp>
      <p:sp>
        <p:nvSpPr>
          <p:cNvPr id="3" name="Content Placeholder 2"/>
          <p:cNvSpPr>
            <a:spLocks noGrp="1"/>
          </p:cNvSpPr>
          <p:nvPr>
            <p:ph idx="1"/>
          </p:nvPr>
        </p:nvSpPr>
        <p:spPr>
          <a:xfrm>
            <a:off x="172593" y="2468880"/>
            <a:ext cx="4313682" cy="3300984"/>
          </a:xfrm>
          <a:prstGeom prst="rect">
            <a:avLst/>
          </a:prstGeom>
        </p:spPr>
        <p:txBody>
          <a:bodyPr/>
          <a:lstStyle>
            <a:lvl1pPr>
              <a:buClrTx/>
              <a:defRPr sz="1500">
                <a:solidFill>
                  <a:schemeClr val="tx1"/>
                </a:solidFill>
              </a:defRPr>
            </a:lvl1pPr>
            <a:lvl2pPr>
              <a:buClrTx/>
              <a:defRPr sz="1351">
                <a:solidFill>
                  <a:schemeClr val="tx1"/>
                </a:solidFill>
              </a:defRPr>
            </a:lvl2pPr>
            <a:lvl3pPr>
              <a:buClrTx/>
              <a:defRPr sz="1200">
                <a:solidFill>
                  <a:schemeClr val="tx1"/>
                </a:solidFill>
              </a:defRPr>
            </a:lvl3pPr>
            <a:lvl4pPr>
              <a:buClrTx/>
              <a:defRPr sz="1051">
                <a:solidFill>
                  <a:schemeClr val="tx1"/>
                </a:solidFill>
              </a:defRPr>
            </a:lvl4pPr>
            <a:lvl5pPr>
              <a:buClrTx/>
              <a:defRPr sz="901">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1" name="Text Placeholder 11"/>
          <p:cNvSpPr>
            <a:spLocks noGrp="1"/>
          </p:cNvSpPr>
          <p:nvPr>
            <p:ph type="body" sz="quarter" idx="15" hasCustomPrompt="1"/>
          </p:nvPr>
        </p:nvSpPr>
        <p:spPr>
          <a:xfrm>
            <a:off x="172593" y="1179602"/>
            <a:ext cx="8798814" cy="830997"/>
          </a:xfrm>
          <a:prstGeom prst="rect">
            <a:avLst/>
          </a:prstGeom>
        </p:spPr>
        <p:txBody>
          <a:bodyPr anchor="t" anchorCtr="0">
            <a:noAutofit/>
          </a:bodyPr>
          <a:lstStyle>
            <a:lvl1pPr marL="0" indent="0">
              <a:spcBef>
                <a:spcPts val="0"/>
              </a:spcBef>
              <a:buNone/>
              <a:defRPr sz="1200">
                <a:solidFill>
                  <a:schemeClr val="tx1"/>
                </a:solidFill>
              </a:defRPr>
            </a:lvl1pPr>
          </a:lstStyle>
          <a:p>
            <a:pPr lvl="0"/>
            <a:r>
              <a:rPr lang="en-US" dirty="0"/>
              <a:t>Click to insert 3-line callout/subtitle</a:t>
            </a:r>
          </a:p>
        </p:txBody>
      </p:sp>
      <p:sp>
        <p:nvSpPr>
          <p:cNvPr id="5" name="Content Placeholder 4"/>
          <p:cNvSpPr>
            <a:spLocks noGrp="1"/>
          </p:cNvSpPr>
          <p:nvPr>
            <p:ph sz="quarter" idx="16"/>
          </p:nvPr>
        </p:nvSpPr>
        <p:spPr>
          <a:xfrm>
            <a:off x="4657725" y="2468880"/>
            <a:ext cx="4313682" cy="3300984"/>
          </a:xfrm>
          <a:prstGeom prst="rect">
            <a:avLst/>
          </a:prstGeo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8"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70984227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Option 3: 2-Title &amp; 2-Content (4)">
    <p:spTree>
      <p:nvGrpSpPr>
        <p:cNvPr id="1" name=""/>
        <p:cNvGrpSpPr/>
        <p:nvPr/>
      </p:nvGrpSpPr>
      <p:grpSpPr>
        <a:xfrm>
          <a:off x="0" y="0"/>
          <a:ext cx="0" cy="0"/>
          <a:chOff x="0" y="0"/>
          <a:chExt cx="0" cy="0"/>
        </a:xfrm>
      </p:grpSpPr>
      <p:grpSp>
        <p:nvGrpSpPr>
          <p:cNvPr id="19" name="Group 18"/>
          <p:cNvGrpSpPr/>
          <p:nvPr userDrawn="1"/>
        </p:nvGrpSpPr>
        <p:grpSpPr>
          <a:xfrm>
            <a:off x="0" y="2487168"/>
            <a:ext cx="9144000" cy="4370832"/>
            <a:chOff x="0" y="2487168"/>
            <a:chExt cx="12192000" cy="4370832"/>
          </a:xfrm>
        </p:grpSpPr>
        <p:sp>
          <p:nvSpPr>
            <p:cNvPr id="20" name="Rectangle 19"/>
            <p:cNvSpPr/>
            <p:nvPr userDrawn="1"/>
          </p:nvSpPr>
          <p:spPr>
            <a:xfrm>
              <a:off x="0" y="2487168"/>
              <a:ext cx="12192000" cy="4370832"/>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endParaRPr>
            </a:p>
          </p:txBody>
        </p:sp>
        <p:pic>
          <p:nvPicPr>
            <p:cNvPr id="21" name="Picture 2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grpSp>
      <p:sp>
        <p:nvSpPr>
          <p:cNvPr id="3" name="Content Placeholder 2"/>
          <p:cNvSpPr>
            <a:spLocks noGrp="1"/>
          </p:cNvSpPr>
          <p:nvPr>
            <p:ph idx="1"/>
          </p:nvPr>
        </p:nvSpPr>
        <p:spPr>
          <a:xfrm>
            <a:off x="172593" y="2715768"/>
            <a:ext cx="4313682" cy="3054096"/>
          </a:xfrm>
          <a:prstGeom prst="rect">
            <a:avLst/>
          </a:prstGeom>
        </p:spPr>
        <p:txBody>
          <a:bodyPr/>
          <a:lstStyle>
            <a:lvl1pPr>
              <a:buClrTx/>
              <a:defRPr sz="1500">
                <a:solidFill>
                  <a:schemeClr val="tx1"/>
                </a:solidFill>
              </a:defRPr>
            </a:lvl1pPr>
            <a:lvl2pPr>
              <a:buClrTx/>
              <a:defRPr sz="1351">
                <a:solidFill>
                  <a:schemeClr val="tx1"/>
                </a:solidFill>
              </a:defRPr>
            </a:lvl2pPr>
            <a:lvl3pPr>
              <a:buClrTx/>
              <a:defRPr sz="1200">
                <a:solidFill>
                  <a:schemeClr val="tx1"/>
                </a:solidFill>
              </a:defRPr>
            </a:lvl3pPr>
            <a:lvl4pPr>
              <a:buClrTx/>
              <a:defRPr sz="1051">
                <a:solidFill>
                  <a:schemeClr val="tx1"/>
                </a:solidFill>
              </a:defRPr>
            </a:lvl4pPr>
            <a:lvl5pPr>
              <a:buClrTx/>
              <a:defRPr sz="901">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2" name="Text Placeholder 11"/>
          <p:cNvSpPr>
            <a:spLocks noGrp="1"/>
          </p:cNvSpPr>
          <p:nvPr>
            <p:ph type="body" sz="quarter" idx="15" hasCustomPrompt="1"/>
          </p:nvPr>
        </p:nvSpPr>
        <p:spPr>
          <a:xfrm>
            <a:off x="172593" y="1179576"/>
            <a:ext cx="8798814" cy="1077218"/>
          </a:xfrm>
          <a:prstGeom prst="rect">
            <a:avLst/>
          </a:prstGeom>
        </p:spPr>
        <p:txBody>
          <a:bodyPr anchor="t" anchorCtr="0">
            <a:noAutofit/>
          </a:bodyPr>
          <a:lstStyle>
            <a:lvl1pPr marL="0" indent="0">
              <a:spcBef>
                <a:spcPts val="0"/>
              </a:spcBef>
              <a:buNone/>
              <a:defRPr sz="1200">
                <a:solidFill>
                  <a:schemeClr val="tx1"/>
                </a:solidFill>
              </a:defRPr>
            </a:lvl1pPr>
          </a:lstStyle>
          <a:p>
            <a:pPr lvl="0"/>
            <a:r>
              <a:rPr lang="en-US" dirty="0"/>
              <a:t>Click to insert 4-line callout/subtitle</a:t>
            </a:r>
          </a:p>
        </p:txBody>
      </p:sp>
      <p:sp>
        <p:nvSpPr>
          <p:cNvPr id="5" name="Content Placeholder 4"/>
          <p:cNvSpPr>
            <a:spLocks noGrp="1"/>
          </p:cNvSpPr>
          <p:nvPr>
            <p:ph sz="quarter" idx="16"/>
          </p:nvPr>
        </p:nvSpPr>
        <p:spPr>
          <a:xfrm>
            <a:off x="4657725" y="2715768"/>
            <a:ext cx="4313682" cy="3054096"/>
          </a:xfrm>
          <a:prstGeom prst="rect">
            <a:avLst/>
          </a:prstGeo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8"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255658184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Option 1: 2-Title">
    <p:spTree>
      <p:nvGrpSpPr>
        <p:cNvPr id="1" name=""/>
        <p:cNvGrpSpPr/>
        <p:nvPr/>
      </p:nvGrpSpPr>
      <p:grpSpPr>
        <a:xfrm>
          <a:off x="0" y="0"/>
          <a:ext cx="0" cy="0"/>
          <a:chOff x="0" y="0"/>
          <a:chExt cx="0" cy="0"/>
        </a:xfrm>
      </p:grpSpPr>
      <p:grpSp>
        <p:nvGrpSpPr>
          <p:cNvPr id="7" name="Group 6"/>
          <p:cNvGrpSpPr/>
          <p:nvPr userDrawn="1"/>
        </p:nvGrpSpPr>
        <p:grpSpPr>
          <a:xfrm>
            <a:off x="0" y="6400800"/>
            <a:ext cx="9144000" cy="457200"/>
            <a:chOff x="0" y="6400800"/>
            <a:chExt cx="12192000" cy="457200"/>
          </a:xfrm>
        </p:grpSpPr>
        <p:sp>
          <p:nvSpPr>
            <p:cNvPr id="9" name="Rectangle 8"/>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charset="0"/>
              </a:endParaRPr>
            </a:p>
          </p:txBody>
        </p:sp>
        <p:pic>
          <p:nvPicPr>
            <p:cNvPr id="10" name="Picture 9"/>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6" name="Title 1"/>
          <p:cNvSpPr>
            <a:spLocks noGrp="1"/>
          </p:cNvSpPr>
          <p:nvPr>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5"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8"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29816217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Option 1: 2-Title (1)">
    <p:spTree>
      <p:nvGrpSpPr>
        <p:cNvPr id="1" name=""/>
        <p:cNvGrpSpPr/>
        <p:nvPr/>
      </p:nvGrpSpPr>
      <p:grpSpPr>
        <a:xfrm>
          <a:off x="0" y="0"/>
          <a:ext cx="0" cy="0"/>
          <a:chOff x="0" y="0"/>
          <a:chExt cx="0" cy="0"/>
        </a:xfrm>
      </p:grpSpPr>
      <p:grpSp>
        <p:nvGrpSpPr>
          <p:cNvPr id="7" name="Group 6"/>
          <p:cNvGrpSpPr/>
          <p:nvPr userDrawn="1"/>
        </p:nvGrpSpPr>
        <p:grpSpPr>
          <a:xfrm>
            <a:off x="0" y="6400800"/>
            <a:ext cx="9144000" cy="457200"/>
            <a:chOff x="0" y="6400800"/>
            <a:chExt cx="12192000" cy="457200"/>
          </a:xfrm>
        </p:grpSpPr>
        <p:sp>
          <p:nvSpPr>
            <p:cNvPr id="9" name="Rectangle 8"/>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charset="0"/>
              </a:endParaRPr>
            </a:p>
          </p:txBody>
        </p:sp>
        <p:pic>
          <p:nvPicPr>
            <p:cNvPr id="12" name="Picture 11"/>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6" name="Title 1"/>
          <p:cNvSpPr>
            <a:spLocks noGrp="1"/>
          </p:cNvSpPr>
          <p:nvPr>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1" name="Text Placeholder 11"/>
          <p:cNvSpPr>
            <a:spLocks noGrp="1"/>
          </p:cNvSpPr>
          <p:nvPr userDrawn="1">
            <p:ph type="body" sz="quarter" idx="15" hasCustomPrompt="1"/>
          </p:nvPr>
        </p:nvSpPr>
        <p:spPr>
          <a:xfrm>
            <a:off x="172593" y="1182707"/>
            <a:ext cx="8798814" cy="338554"/>
          </a:xfrm>
          <a:prstGeom prst="rect">
            <a:avLst/>
          </a:prstGeom>
        </p:spPr>
        <p:txBody>
          <a:bodyPr anchor="t" anchorCtr="0">
            <a:noAutofit/>
          </a:bodyPr>
          <a:lstStyle>
            <a:lvl1pPr marL="0" indent="0">
              <a:spcBef>
                <a:spcPts val="0"/>
              </a:spcBef>
              <a:buNone/>
              <a:defRPr sz="1200"/>
            </a:lvl1pPr>
          </a:lstStyle>
          <a:p>
            <a:pPr lvl="0"/>
            <a:r>
              <a:rPr lang="en-US" dirty="0"/>
              <a:t>Click to insert 1-line callout/subtitle</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272836374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Option 1: 2-Title (2)">
    <p:spTree>
      <p:nvGrpSpPr>
        <p:cNvPr id="1" name=""/>
        <p:cNvGrpSpPr/>
        <p:nvPr/>
      </p:nvGrpSpPr>
      <p:grpSpPr>
        <a:xfrm>
          <a:off x="0" y="0"/>
          <a:ext cx="0" cy="0"/>
          <a:chOff x="0" y="0"/>
          <a:chExt cx="0" cy="0"/>
        </a:xfrm>
      </p:grpSpPr>
      <p:grpSp>
        <p:nvGrpSpPr>
          <p:cNvPr id="7" name="Group 6"/>
          <p:cNvGrpSpPr/>
          <p:nvPr userDrawn="1"/>
        </p:nvGrpSpPr>
        <p:grpSpPr>
          <a:xfrm>
            <a:off x="0" y="6400800"/>
            <a:ext cx="9144000" cy="457200"/>
            <a:chOff x="0" y="6400800"/>
            <a:chExt cx="12192000" cy="457200"/>
          </a:xfrm>
        </p:grpSpPr>
        <p:sp>
          <p:nvSpPr>
            <p:cNvPr id="9" name="Rectangle 8"/>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charset="0"/>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6" name="Title 1"/>
          <p:cNvSpPr>
            <a:spLocks noGrp="1"/>
          </p:cNvSpPr>
          <p:nvPr>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3" name="Text Placeholder 11"/>
          <p:cNvSpPr>
            <a:spLocks noGrp="1"/>
          </p:cNvSpPr>
          <p:nvPr>
            <p:ph type="body" sz="quarter" idx="15" hasCustomPrompt="1"/>
          </p:nvPr>
        </p:nvSpPr>
        <p:spPr>
          <a:xfrm>
            <a:off x="172593" y="1179602"/>
            <a:ext cx="8798814" cy="584775"/>
          </a:xfrm>
          <a:prstGeom prst="rect">
            <a:avLst/>
          </a:prstGeom>
        </p:spPr>
        <p:txBody>
          <a:bodyPr anchor="t" anchorCtr="0">
            <a:noAutofit/>
          </a:bodyPr>
          <a:lstStyle>
            <a:lvl1pPr marL="0" indent="0">
              <a:spcBef>
                <a:spcPts val="0"/>
              </a:spcBef>
              <a:buNone/>
              <a:defRPr sz="1200"/>
            </a:lvl1pPr>
          </a:lstStyle>
          <a:p>
            <a:pPr lvl="0"/>
            <a:r>
              <a:rPr lang="en-US" dirty="0"/>
              <a:t>Click to insert 2-line callout/subtitle</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8046514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Option 1: 2-Title (3)">
    <p:spTree>
      <p:nvGrpSpPr>
        <p:cNvPr id="1" name=""/>
        <p:cNvGrpSpPr/>
        <p:nvPr/>
      </p:nvGrpSpPr>
      <p:grpSpPr>
        <a:xfrm>
          <a:off x="0" y="0"/>
          <a:ext cx="0" cy="0"/>
          <a:chOff x="0" y="0"/>
          <a:chExt cx="0" cy="0"/>
        </a:xfrm>
      </p:grpSpPr>
      <p:grpSp>
        <p:nvGrpSpPr>
          <p:cNvPr id="7" name="Group 6"/>
          <p:cNvGrpSpPr/>
          <p:nvPr userDrawn="1"/>
        </p:nvGrpSpPr>
        <p:grpSpPr>
          <a:xfrm>
            <a:off x="0" y="6400800"/>
            <a:ext cx="9144000" cy="457200"/>
            <a:chOff x="0" y="6400800"/>
            <a:chExt cx="12192000" cy="457200"/>
          </a:xfrm>
        </p:grpSpPr>
        <p:sp>
          <p:nvSpPr>
            <p:cNvPr id="9" name="Rectangle 8"/>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charset="0"/>
              </a:endParaRPr>
            </a:p>
          </p:txBody>
        </p:sp>
        <p:pic>
          <p:nvPicPr>
            <p:cNvPr id="12" name="Picture 11"/>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6" name="Title 1"/>
          <p:cNvSpPr>
            <a:spLocks noGrp="1"/>
          </p:cNvSpPr>
          <p:nvPr>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1" name="Text Placeholder 11"/>
          <p:cNvSpPr>
            <a:spLocks noGrp="1"/>
          </p:cNvSpPr>
          <p:nvPr>
            <p:ph type="body" sz="quarter" idx="15" hasCustomPrompt="1"/>
          </p:nvPr>
        </p:nvSpPr>
        <p:spPr>
          <a:xfrm>
            <a:off x="172593" y="1179602"/>
            <a:ext cx="8798814" cy="830997"/>
          </a:xfrm>
          <a:prstGeom prst="rect">
            <a:avLst/>
          </a:prstGeom>
        </p:spPr>
        <p:txBody>
          <a:bodyPr anchor="t" anchorCtr="0">
            <a:noAutofit/>
          </a:bodyPr>
          <a:lstStyle>
            <a:lvl1pPr marL="0" indent="0">
              <a:spcBef>
                <a:spcPts val="0"/>
              </a:spcBef>
              <a:buNone/>
              <a:defRPr sz="1200"/>
            </a:lvl1pPr>
          </a:lstStyle>
          <a:p>
            <a:pPr lvl="0"/>
            <a:r>
              <a:rPr lang="en-US" dirty="0"/>
              <a:t>Click to insert 3-line callout/subtitle</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42550642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Option 1: 2-Title (4)">
    <p:spTree>
      <p:nvGrpSpPr>
        <p:cNvPr id="1" name=""/>
        <p:cNvGrpSpPr/>
        <p:nvPr/>
      </p:nvGrpSpPr>
      <p:grpSpPr>
        <a:xfrm>
          <a:off x="0" y="0"/>
          <a:ext cx="0" cy="0"/>
          <a:chOff x="0" y="0"/>
          <a:chExt cx="0" cy="0"/>
        </a:xfrm>
      </p:grpSpPr>
      <p:grpSp>
        <p:nvGrpSpPr>
          <p:cNvPr id="7" name="Group 6"/>
          <p:cNvGrpSpPr/>
          <p:nvPr userDrawn="1"/>
        </p:nvGrpSpPr>
        <p:grpSpPr>
          <a:xfrm>
            <a:off x="0" y="6400800"/>
            <a:ext cx="9144000" cy="457200"/>
            <a:chOff x="0" y="6400800"/>
            <a:chExt cx="12192000" cy="457200"/>
          </a:xfrm>
        </p:grpSpPr>
        <p:sp>
          <p:nvSpPr>
            <p:cNvPr id="9" name="Rectangle 8"/>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charset="0"/>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6" name="Title 1"/>
          <p:cNvSpPr>
            <a:spLocks noGrp="1"/>
          </p:cNvSpPr>
          <p:nvPr>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2" name="Text Placeholder 11"/>
          <p:cNvSpPr>
            <a:spLocks noGrp="1"/>
          </p:cNvSpPr>
          <p:nvPr>
            <p:ph type="body" sz="quarter" idx="15" hasCustomPrompt="1"/>
          </p:nvPr>
        </p:nvSpPr>
        <p:spPr>
          <a:xfrm>
            <a:off x="172593" y="1179576"/>
            <a:ext cx="8798814" cy="1077218"/>
          </a:xfrm>
          <a:prstGeom prst="rect">
            <a:avLst/>
          </a:prstGeom>
        </p:spPr>
        <p:txBody>
          <a:bodyPr anchor="t" anchorCtr="0">
            <a:noAutofit/>
          </a:bodyPr>
          <a:lstStyle>
            <a:lvl1pPr marL="0" indent="0">
              <a:spcBef>
                <a:spcPts val="0"/>
              </a:spcBef>
              <a:buNone/>
              <a:defRPr sz="1200"/>
            </a:lvl1pPr>
          </a:lstStyle>
          <a:p>
            <a:pPr lvl="0"/>
            <a:r>
              <a:rPr lang="en-US" dirty="0"/>
              <a:t>Click to insert 4-line callout/subtitle</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257279224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Option 2: 2-Title">
    <p:spTree>
      <p:nvGrpSpPr>
        <p:cNvPr id="1" name=""/>
        <p:cNvGrpSpPr/>
        <p:nvPr/>
      </p:nvGrpSpPr>
      <p:grpSpPr>
        <a:xfrm>
          <a:off x="0" y="0"/>
          <a:ext cx="0" cy="0"/>
          <a:chOff x="0" y="0"/>
          <a:chExt cx="0" cy="0"/>
        </a:xfrm>
      </p:grpSpPr>
      <p:grpSp>
        <p:nvGrpSpPr>
          <p:cNvPr id="7" name="Group 6"/>
          <p:cNvGrpSpPr/>
          <p:nvPr userDrawn="1"/>
        </p:nvGrpSpPr>
        <p:grpSpPr>
          <a:xfrm>
            <a:off x="0" y="0"/>
            <a:ext cx="9144000" cy="6858000"/>
            <a:chOff x="0" y="0"/>
            <a:chExt cx="12192000" cy="6858000"/>
          </a:xfrm>
        </p:grpSpPr>
        <p:sp>
          <p:nvSpPr>
            <p:cNvPr id="9" name="Rectangle 8"/>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latin typeface="Arial" charset="0"/>
              </a:endParaRPr>
            </a:p>
          </p:txBody>
        </p:sp>
        <p:pic>
          <p:nvPicPr>
            <p:cNvPr id="10" name="Picture 9"/>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6" name="Title 1"/>
          <p:cNvSpPr>
            <a:spLocks noGrp="1"/>
          </p:cNvSpPr>
          <p:nvPr>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5"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8"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152095942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Option 2: 2-Title (1)">
    <p:spTree>
      <p:nvGrpSpPr>
        <p:cNvPr id="1" name=""/>
        <p:cNvGrpSpPr/>
        <p:nvPr/>
      </p:nvGrpSpPr>
      <p:grpSpPr>
        <a:xfrm>
          <a:off x="0" y="0"/>
          <a:ext cx="0" cy="0"/>
          <a:chOff x="0" y="0"/>
          <a:chExt cx="0" cy="0"/>
        </a:xfrm>
      </p:grpSpPr>
      <p:grpSp>
        <p:nvGrpSpPr>
          <p:cNvPr id="7" name="Group 6"/>
          <p:cNvGrpSpPr/>
          <p:nvPr userDrawn="1"/>
        </p:nvGrpSpPr>
        <p:grpSpPr>
          <a:xfrm>
            <a:off x="0" y="0"/>
            <a:ext cx="9144000" cy="6858000"/>
            <a:chOff x="0" y="0"/>
            <a:chExt cx="12192000" cy="6858000"/>
          </a:xfrm>
        </p:grpSpPr>
        <p:sp>
          <p:nvSpPr>
            <p:cNvPr id="9" name="Rectangle 8"/>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latin typeface="Arial" charset="0"/>
              </a:endParaRPr>
            </a:p>
          </p:txBody>
        </p:sp>
        <p:pic>
          <p:nvPicPr>
            <p:cNvPr id="12" name="Picture 11"/>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6" name="Title 1"/>
          <p:cNvSpPr>
            <a:spLocks noGrp="1"/>
          </p:cNvSpPr>
          <p:nvPr>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1" name="Text Placeholder 11"/>
          <p:cNvSpPr>
            <a:spLocks noGrp="1"/>
          </p:cNvSpPr>
          <p:nvPr userDrawn="1">
            <p:ph type="body" sz="quarter" idx="15" hasCustomPrompt="1"/>
          </p:nvPr>
        </p:nvSpPr>
        <p:spPr>
          <a:xfrm>
            <a:off x="172593" y="1182707"/>
            <a:ext cx="8798814" cy="338554"/>
          </a:xfrm>
          <a:prstGeom prst="rect">
            <a:avLst/>
          </a:prstGeom>
        </p:spPr>
        <p:txBody>
          <a:bodyPr anchor="t" anchorCtr="0">
            <a:noAutofit/>
          </a:bodyPr>
          <a:lstStyle>
            <a:lvl1pPr marL="0" indent="0">
              <a:spcBef>
                <a:spcPts val="0"/>
              </a:spcBef>
              <a:buNone/>
              <a:defRPr sz="1200"/>
            </a:lvl1pPr>
          </a:lstStyle>
          <a:p>
            <a:pPr lvl="0"/>
            <a:r>
              <a:rPr lang="en-US" dirty="0"/>
              <a:t>Click to insert 1-line callout/subtitle</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3739943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63A591F-BC28-4A1E-AD82-64C7ECDCEEE4}" type="datetimeFigureOut">
              <a:rPr lang="en-US" smtClean="0"/>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DF12AE-F12F-4A8F-9F0D-691282538346}" type="slidenum">
              <a:rPr lang="en-US" smtClean="0"/>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Option 2: 2-Title (2)">
    <p:spTree>
      <p:nvGrpSpPr>
        <p:cNvPr id="1" name=""/>
        <p:cNvGrpSpPr/>
        <p:nvPr/>
      </p:nvGrpSpPr>
      <p:grpSpPr>
        <a:xfrm>
          <a:off x="0" y="0"/>
          <a:ext cx="0" cy="0"/>
          <a:chOff x="0" y="0"/>
          <a:chExt cx="0" cy="0"/>
        </a:xfrm>
      </p:grpSpPr>
      <p:grpSp>
        <p:nvGrpSpPr>
          <p:cNvPr id="7" name="Group 6"/>
          <p:cNvGrpSpPr/>
          <p:nvPr userDrawn="1"/>
        </p:nvGrpSpPr>
        <p:grpSpPr>
          <a:xfrm>
            <a:off x="0" y="0"/>
            <a:ext cx="9144000" cy="6858000"/>
            <a:chOff x="0" y="0"/>
            <a:chExt cx="12192000" cy="6858000"/>
          </a:xfrm>
        </p:grpSpPr>
        <p:sp>
          <p:nvSpPr>
            <p:cNvPr id="9" name="Rectangle 8"/>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latin typeface="Arial" charset="0"/>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6" name="Title 1"/>
          <p:cNvSpPr>
            <a:spLocks noGrp="1"/>
          </p:cNvSpPr>
          <p:nvPr>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3" name="Text Placeholder 11"/>
          <p:cNvSpPr>
            <a:spLocks noGrp="1"/>
          </p:cNvSpPr>
          <p:nvPr>
            <p:ph type="body" sz="quarter" idx="15" hasCustomPrompt="1"/>
          </p:nvPr>
        </p:nvSpPr>
        <p:spPr>
          <a:xfrm>
            <a:off x="172593" y="1179602"/>
            <a:ext cx="8798814" cy="584775"/>
          </a:xfrm>
          <a:prstGeom prst="rect">
            <a:avLst/>
          </a:prstGeom>
        </p:spPr>
        <p:txBody>
          <a:bodyPr anchor="t" anchorCtr="0">
            <a:noAutofit/>
          </a:bodyPr>
          <a:lstStyle>
            <a:lvl1pPr marL="0" indent="0">
              <a:spcBef>
                <a:spcPts val="0"/>
              </a:spcBef>
              <a:buNone/>
              <a:defRPr sz="1200"/>
            </a:lvl1pPr>
          </a:lstStyle>
          <a:p>
            <a:pPr lvl="0"/>
            <a:r>
              <a:rPr lang="en-US" dirty="0"/>
              <a:t>Click to insert 2-line callout/subtitle</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30055421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Option 2: 2-Title (3)">
    <p:spTree>
      <p:nvGrpSpPr>
        <p:cNvPr id="1" name=""/>
        <p:cNvGrpSpPr/>
        <p:nvPr/>
      </p:nvGrpSpPr>
      <p:grpSpPr>
        <a:xfrm>
          <a:off x="0" y="0"/>
          <a:ext cx="0" cy="0"/>
          <a:chOff x="0" y="0"/>
          <a:chExt cx="0" cy="0"/>
        </a:xfrm>
      </p:grpSpPr>
      <p:grpSp>
        <p:nvGrpSpPr>
          <p:cNvPr id="7" name="Group 6"/>
          <p:cNvGrpSpPr/>
          <p:nvPr userDrawn="1"/>
        </p:nvGrpSpPr>
        <p:grpSpPr>
          <a:xfrm>
            <a:off x="0" y="0"/>
            <a:ext cx="9144000" cy="6858000"/>
            <a:chOff x="0" y="0"/>
            <a:chExt cx="12192000" cy="6858000"/>
          </a:xfrm>
        </p:grpSpPr>
        <p:sp>
          <p:nvSpPr>
            <p:cNvPr id="9" name="Rectangle 8"/>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latin typeface="Arial" charset="0"/>
              </a:endParaRPr>
            </a:p>
          </p:txBody>
        </p:sp>
        <p:pic>
          <p:nvPicPr>
            <p:cNvPr id="12" name="Picture 11"/>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6" name="Title 1"/>
          <p:cNvSpPr>
            <a:spLocks noGrp="1"/>
          </p:cNvSpPr>
          <p:nvPr>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1" name="Text Placeholder 11"/>
          <p:cNvSpPr>
            <a:spLocks noGrp="1"/>
          </p:cNvSpPr>
          <p:nvPr>
            <p:ph type="body" sz="quarter" idx="15" hasCustomPrompt="1"/>
          </p:nvPr>
        </p:nvSpPr>
        <p:spPr>
          <a:xfrm>
            <a:off x="172593" y="1179602"/>
            <a:ext cx="8798814" cy="830997"/>
          </a:xfrm>
          <a:prstGeom prst="rect">
            <a:avLst/>
          </a:prstGeom>
        </p:spPr>
        <p:txBody>
          <a:bodyPr anchor="t" anchorCtr="0">
            <a:noAutofit/>
          </a:bodyPr>
          <a:lstStyle>
            <a:lvl1pPr marL="0" indent="0">
              <a:spcBef>
                <a:spcPts val="0"/>
              </a:spcBef>
              <a:buNone/>
              <a:defRPr sz="1200"/>
            </a:lvl1pPr>
          </a:lstStyle>
          <a:p>
            <a:pPr lvl="0"/>
            <a:r>
              <a:rPr lang="en-US" dirty="0"/>
              <a:t>Click to insert 3-line callout/subtitle</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225029975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Option 2: 2-Title (4)">
    <p:spTree>
      <p:nvGrpSpPr>
        <p:cNvPr id="1" name=""/>
        <p:cNvGrpSpPr/>
        <p:nvPr/>
      </p:nvGrpSpPr>
      <p:grpSpPr>
        <a:xfrm>
          <a:off x="0" y="0"/>
          <a:ext cx="0" cy="0"/>
          <a:chOff x="0" y="0"/>
          <a:chExt cx="0" cy="0"/>
        </a:xfrm>
      </p:grpSpPr>
      <p:grpSp>
        <p:nvGrpSpPr>
          <p:cNvPr id="7" name="Group 6"/>
          <p:cNvGrpSpPr/>
          <p:nvPr userDrawn="1"/>
        </p:nvGrpSpPr>
        <p:grpSpPr>
          <a:xfrm>
            <a:off x="0" y="0"/>
            <a:ext cx="9144000" cy="6858000"/>
            <a:chOff x="0" y="0"/>
            <a:chExt cx="12192000" cy="6858000"/>
          </a:xfrm>
        </p:grpSpPr>
        <p:sp>
          <p:nvSpPr>
            <p:cNvPr id="9" name="Rectangle 8"/>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latin typeface="Arial" charset="0"/>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6" name="Title 1"/>
          <p:cNvSpPr>
            <a:spLocks noGrp="1"/>
          </p:cNvSpPr>
          <p:nvPr>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2" name="Text Placeholder 11"/>
          <p:cNvSpPr>
            <a:spLocks noGrp="1"/>
          </p:cNvSpPr>
          <p:nvPr>
            <p:ph type="body" sz="quarter" idx="15" hasCustomPrompt="1"/>
          </p:nvPr>
        </p:nvSpPr>
        <p:spPr>
          <a:xfrm>
            <a:off x="172593" y="1179576"/>
            <a:ext cx="8798814" cy="1077218"/>
          </a:xfrm>
          <a:prstGeom prst="rect">
            <a:avLst/>
          </a:prstGeom>
        </p:spPr>
        <p:txBody>
          <a:bodyPr anchor="t" anchorCtr="0">
            <a:noAutofit/>
          </a:bodyPr>
          <a:lstStyle>
            <a:lvl1pPr marL="0" indent="0">
              <a:spcBef>
                <a:spcPts val="0"/>
              </a:spcBef>
              <a:buNone/>
              <a:defRPr sz="1200"/>
            </a:lvl1pPr>
          </a:lstStyle>
          <a:p>
            <a:pPr lvl="0"/>
            <a:r>
              <a:rPr lang="en-US" dirty="0"/>
              <a:t>Click to insert 4-line callout/subtitle</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33457069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Option 3: 2-Title">
    <p:spTree>
      <p:nvGrpSpPr>
        <p:cNvPr id="1" name=""/>
        <p:cNvGrpSpPr/>
        <p:nvPr/>
      </p:nvGrpSpPr>
      <p:grpSpPr>
        <a:xfrm>
          <a:off x="0" y="0"/>
          <a:ext cx="0" cy="0"/>
          <a:chOff x="0" y="0"/>
          <a:chExt cx="0" cy="0"/>
        </a:xfrm>
      </p:grpSpPr>
      <p:grpSp>
        <p:nvGrpSpPr>
          <p:cNvPr id="12" name="Group 11"/>
          <p:cNvGrpSpPr/>
          <p:nvPr userDrawn="1"/>
        </p:nvGrpSpPr>
        <p:grpSpPr>
          <a:xfrm>
            <a:off x="0" y="1408176"/>
            <a:ext cx="9144000" cy="5449824"/>
            <a:chOff x="0" y="1408176"/>
            <a:chExt cx="12192000" cy="5449824"/>
          </a:xfrm>
        </p:grpSpPr>
        <p:sp>
          <p:nvSpPr>
            <p:cNvPr id="13" name="Rectangle 12"/>
            <p:cNvSpPr/>
            <p:nvPr userDrawn="1"/>
          </p:nvSpPr>
          <p:spPr>
            <a:xfrm>
              <a:off x="0" y="1408176"/>
              <a:ext cx="12192000" cy="544982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endParaRPr>
            </a:p>
          </p:txBody>
        </p:sp>
        <p:pic>
          <p:nvPicPr>
            <p:cNvPr id="14" name="Picture 13"/>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grpSp>
      <p:sp>
        <p:nvSpPr>
          <p:cNvPr id="6" name="Title 1"/>
          <p:cNvSpPr>
            <a:spLocks noGrp="1"/>
          </p:cNvSpPr>
          <p:nvPr>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186309324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Option 3: 2-Title (1)">
    <p:spTree>
      <p:nvGrpSpPr>
        <p:cNvPr id="1" name=""/>
        <p:cNvGrpSpPr/>
        <p:nvPr/>
      </p:nvGrpSpPr>
      <p:grpSpPr>
        <a:xfrm>
          <a:off x="0" y="0"/>
          <a:ext cx="0" cy="0"/>
          <a:chOff x="0" y="0"/>
          <a:chExt cx="0" cy="0"/>
        </a:xfrm>
      </p:grpSpPr>
      <p:grpSp>
        <p:nvGrpSpPr>
          <p:cNvPr id="14" name="Group 13"/>
          <p:cNvGrpSpPr/>
          <p:nvPr userDrawn="1"/>
        </p:nvGrpSpPr>
        <p:grpSpPr>
          <a:xfrm>
            <a:off x="0" y="1746504"/>
            <a:ext cx="9144000" cy="5111496"/>
            <a:chOff x="0" y="1746504"/>
            <a:chExt cx="12192000" cy="5111496"/>
          </a:xfrm>
        </p:grpSpPr>
        <p:sp>
          <p:nvSpPr>
            <p:cNvPr id="15" name="Rectangle 14"/>
            <p:cNvSpPr/>
            <p:nvPr userDrawn="1"/>
          </p:nvSpPr>
          <p:spPr>
            <a:xfrm>
              <a:off x="0" y="1746504"/>
              <a:ext cx="12192000" cy="5111496"/>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endParaRPr>
            </a:p>
          </p:txBody>
        </p:sp>
        <p:pic>
          <p:nvPicPr>
            <p:cNvPr id="18" name="Picture 17"/>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grpSp>
      <p:sp>
        <p:nvSpPr>
          <p:cNvPr id="6" name="Title 1"/>
          <p:cNvSpPr>
            <a:spLocks noGrp="1"/>
          </p:cNvSpPr>
          <p:nvPr>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1" name="Text Placeholder 11"/>
          <p:cNvSpPr>
            <a:spLocks noGrp="1"/>
          </p:cNvSpPr>
          <p:nvPr userDrawn="1">
            <p:ph type="body" sz="quarter" idx="15" hasCustomPrompt="1"/>
          </p:nvPr>
        </p:nvSpPr>
        <p:spPr>
          <a:xfrm>
            <a:off x="172593" y="1182707"/>
            <a:ext cx="8798814" cy="338554"/>
          </a:xfrm>
          <a:prstGeom prst="rect">
            <a:avLst/>
          </a:prstGeom>
        </p:spPr>
        <p:txBody>
          <a:bodyPr anchor="t" anchorCtr="0">
            <a:noAutofit/>
          </a:bodyPr>
          <a:lstStyle>
            <a:lvl1pPr marL="0" indent="0">
              <a:spcBef>
                <a:spcPts val="0"/>
              </a:spcBef>
              <a:buNone/>
              <a:defRPr sz="1200">
                <a:solidFill>
                  <a:schemeClr val="tx1"/>
                </a:solidFill>
              </a:defRPr>
            </a:lvl1pPr>
          </a:lstStyle>
          <a:p>
            <a:pPr lvl="0"/>
            <a:r>
              <a:rPr lang="en-US" dirty="0"/>
              <a:t>Click to insert 1-line callout/subtitle</a:t>
            </a:r>
          </a:p>
        </p:txBody>
      </p:sp>
      <p:sp>
        <p:nvSpPr>
          <p:cNvPr id="10"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3"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22493104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Option 3: 2-Title (2)">
    <p:spTree>
      <p:nvGrpSpPr>
        <p:cNvPr id="1" name=""/>
        <p:cNvGrpSpPr/>
        <p:nvPr/>
      </p:nvGrpSpPr>
      <p:grpSpPr>
        <a:xfrm>
          <a:off x="0" y="0"/>
          <a:ext cx="0" cy="0"/>
          <a:chOff x="0" y="0"/>
          <a:chExt cx="0" cy="0"/>
        </a:xfrm>
      </p:grpSpPr>
      <p:grpSp>
        <p:nvGrpSpPr>
          <p:cNvPr id="14" name="Group 13"/>
          <p:cNvGrpSpPr/>
          <p:nvPr userDrawn="1"/>
        </p:nvGrpSpPr>
        <p:grpSpPr>
          <a:xfrm>
            <a:off x="0" y="1993392"/>
            <a:ext cx="9144000" cy="4864608"/>
            <a:chOff x="0" y="1993392"/>
            <a:chExt cx="12192000" cy="4864608"/>
          </a:xfrm>
        </p:grpSpPr>
        <p:sp>
          <p:nvSpPr>
            <p:cNvPr id="17" name="Rectangle 16"/>
            <p:cNvSpPr/>
            <p:nvPr userDrawn="1"/>
          </p:nvSpPr>
          <p:spPr>
            <a:xfrm>
              <a:off x="0" y="1993392"/>
              <a:ext cx="12192000" cy="4864608"/>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endParaRPr>
            </a:p>
          </p:txBody>
        </p:sp>
        <p:pic>
          <p:nvPicPr>
            <p:cNvPr id="18" name="Picture 17"/>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grpSp>
      <p:sp>
        <p:nvSpPr>
          <p:cNvPr id="6" name="Title 1"/>
          <p:cNvSpPr>
            <a:spLocks noGrp="1"/>
          </p:cNvSpPr>
          <p:nvPr>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3" name="Text Placeholder 11"/>
          <p:cNvSpPr>
            <a:spLocks noGrp="1"/>
          </p:cNvSpPr>
          <p:nvPr>
            <p:ph type="body" sz="quarter" idx="15" hasCustomPrompt="1"/>
          </p:nvPr>
        </p:nvSpPr>
        <p:spPr>
          <a:xfrm>
            <a:off x="172593" y="1179602"/>
            <a:ext cx="8798814" cy="584775"/>
          </a:xfrm>
          <a:prstGeom prst="rect">
            <a:avLst/>
          </a:prstGeom>
        </p:spPr>
        <p:txBody>
          <a:bodyPr anchor="t" anchorCtr="0">
            <a:noAutofit/>
          </a:bodyPr>
          <a:lstStyle>
            <a:lvl1pPr marL="0" indent="0">
              <a:spcBef>
                <a:spcPts val="0"/>
              </a:spcBef>
              <a:buNone/>
              <a:defRPr sz="1200">
                <a:solidFill>
                  <a:schemeClr val="tx1"/>
                </a:solidFill>
              </a:defRPr>
            </a:lvl1pPr>
          </a:lstStyle>
          <a:p>
            <a:pPr lvl="0"/>
            <a:r>
              <a:rPr lang="en-US" dirty="0"/>
              <a:t>Click to insert 2-line callout/subtitle</a:t>
            </a:r>
          </a:p>
        </p:txBody>
      </p:sp>
      <p:sp>
        <p:nvSpPr>
          <p:cNvPr id="10"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2"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7673992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Option 3: 2-Title (3)">
    <p:spTree>
      <p:nvGrpSpPr>
        <p:cNvPr id="1" name=""/>
        <p:cNvGrpSpPr/>
        <p:nvPr/>
      </p:nvGrpSpPr>
      <p:grpSpPr>
        <a:xfrm>
          <a:off x="0" y="0"/>
          <a:ext cx="0" cy="0"/>
          <a:chOff x="0" y="0"/>
          <a:chExt cx="0" cy="0"/>
        </a:xfrm>
      </p:grpSpPr>
      <p:grpSp>
        <p:nvGrpSpPr>
          <p:cNvPr id="14" name="Group 13"/>
          <p:cNvGrpSpPr/>
          <p:nvPr userDrawn="1"/>
        </p:nvGrpSpPr>
        <p:grpSpPr>
          <a:xfrm>
            <a:off x="0" y="2240280"/>
            <a:ext cx="9144000" cy="4617720"/>
            <a:chOff x="0" y="2240280"/>
            <a:chExt cx="12192000" cy="4617720"/>
          </a:xfrm>
        </p:grpSpPr>
        <p:sp>
          <p:nvSpPr>
            <p:cNvPr id="17" name="Rectangle 16"/>
            <p:cNvSpPr/>
            <p:nvPr userDrawn="1"/>
          </p:nvSpPr>
          <p:spPr>
            <a:xfrm>
              <a:off x="0" y="2240280"/>
              <a:ext cx="12192000" cy="461772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endParaRPr>
            </a:p>
          </p:txBody>
        </p:sp>
        <p:pic>
          <p:nvPicPr>
            <p:cNvPr id="18" name="Picture 17"/>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grpSp>
      <p:sp>
        <p:nvSpPr>
          <p:cNvPr id="6" name="Title 1"/>
          <p:cNvSpPr>
            <a:spLocks noGrp="1"/>
          </p:cNvSpPr>
          <p:nvPr>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1" name="Text Placeholder 11"/>
          <p:cNvSpPr>
            <a:spLocks noGrp="1"/>
          </p:cNvSpPr>
          <p:nvPr>
            <p:ph type="body" sz="quarter" idx="15" hasCustomPrompt="1"/>
          </p:nvPr>
        </p:nvSpPr>
        <p:spPr>
          <a:xfrm>
            <a:off x="172593" y="1179602"/>
            <a:ext cx="8798814" cy="830997"/>
          </a:xfrm>
          <a:prstGeom prst="rect">
            <a:avLst/>
          </a:prstGeom>
        </p:spPr>
        <p:txBody>
          <a:bodyPr anchor="t" anchorCtr="0">
            <a:noAutofit/>
          </a:bodyPr>
          <a:lstStyle>
            <a:lvl1pPr marL="0" indent="0">
              <a:spcBef>
                <a:spcPts val="0"/>
              </a:spcBef>
              <a:buNone/>
              <a:defRPr sz="1200">
                <a:solidFill>
                  <a:schemeClr val="tx1"/>
                </a:solidFill>
              </a:defRPr>
            </a:lvl1pPr>
          </a:lstStyle>
          <a:p>
            <a:pPr lvl="0"/>
            <a:r>
              <a:rPr lang="en-US" dirty="0"/>
              <a:t>Click to insert 3-line callout/subtitle</a:t>
            </a:r>
          </a:p>
        </p:txBody>
      </p:sp>
      <p:sp>
        <p:nvSpPr>
          <p:cNvPr id="10"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3"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70924993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Option 3: 2-Title (4)">
    <p:spTree>
      <p:nvGrpSpPr>
        <p:cNvPr id="1" name=""/>
        <p:cNvGrpSpPr/>
        <p:nvPr/>
      </p:nvGrpSpPr>
      <p:grpSpPr>
        <a:xfrm>
          <a:off x="0" y="0"/>
          <a:ext cx="0" cy="0"/>
          <a:chOff x="0" y="0"/>
          <a:chExt cx="0" cy="0"/>
        </a:xfrm>
      </p:grpSpPr>
      <p:grpSp>
        <p:nvGrpSpPr>
          <p:cNvPr id="14" name="Group 13"/>
          <p:cNvGrpSpPr/>
          <p:nvPr userDrawn="1"/>
        </p:nvGrpSpPr>
        <p:grpSpPr>
          <a:xfrm>
            <a:off x="0" y="2487168"/>
            <a:ext cx="9144000" cy="4370832"/>
            <a:chOff x="0" y="2487168"/>
            <a:chExt cx="12192000" cy="4370832"/>
          </a:xfrm>
        </p:grpSpPr>
        <p:sp>
          <p:nvSpPr>
            <p:cNvPr id="17" name="Rectangle 16"/>
            <p:cNvSpPr/>
            <p:nvPr userDrawn="1"/>
          </p:nvSpPr>
          <p:spPr>
            <a:xfrm>
              <a:off x="0" y="2487168"/>
              <a:ext cx="12192000" cy="4370832"/>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endParaRPr>
            </a:p>
          </p:txBody>
        </p:sp>
        <p:pic>
          <p:nvPicPr>
            <p:cNvPr id="18" name="Picture 17"/>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grpSp>
      <p:sp>
        <p:nvSpPr>
          <p:cNvPr id="6" name="Title 1"/>
          <p:cNvSpPr>
            <a:spLocks noGrp="1"/>
          </p:cNvSpPr>
          <p:nvPr>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2" name="Text Placeholder 11"/>
          <p:cNvSpPr>
            <a:spLocks noGrp="1"/>
          </p:cNvSpPr>
          <p:nvPr>
            <p:ph type="body" sz="quarter" idx="15" hasCustomPrompt="1"/>
          </p:nvPr>
        </p:nvSpPr>
        <p:spPr>
          <a:xfrm>
            <a:off x="172593" y="1179576"/>
            <a:ext cx="8798814" cy="1077218"/>
          </a:xfrm>
          <a:prstGeom prst="rect">
            <a:avLst/>
          </a:prstGeom>
        </p:spPr>
        <p:txBody>
          <a:bodyPr anchor="t" anchorCtr="0">
            <a:noAutofit/>
          </a:bodyPr>
          <a:lstStyle>
            <a:lvl1pPr marL="0" indent="0">
              <a:spcBef>
                <a:spcPts val="0"/>
              </a:spcBef>
              <a:buNone/>
              <a:defRPr sz="1200">
                <a:solidFill>
                  <a:schemeClr val="tx1"/>
                </a:solidFill>
              </a:defRPr>
            </a:lvl1pPr>
          </a:lstStyle>
          <a:p>
            <a:pPr lvl="0"/>
            <a:r>
              <a:rPr lang="en-US" dirty="0"/>
              <a:t>Click to insert 4-line callout/subtitle</a:t>
            </a:r>
          </a:p>
        </p:txBody>
      </p:sp>
      <p:sp>
        <p:nvSpPr>
          <p:cNvPr id="10"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3"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39096908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Option 1: Blank">
    <p:spTree>
      <p:nvGrpSpPr>
        <p:cNvPr id="1" name=""/>
        <p:cNvGrpSpPr/>
        <p:nvPr/>
      </p:nvGrpSpPr>
      <p:grpSpPr>
        <a:xfrm>
          <a:off x="0" y="0"/>
          <a:ext cx="0" cy="0"/>
          <a:chOff x="0" y="0"/>
          <a:chExt cx="0" cy="0"/>
        </a:xfrm>
      </p:grpSpPr>
      <p:grpSp>
        <p:nvGrpSpPr>
          <p:cNvPr id="3" name="Group 2"/>
          <p:cNvGrpSpPr/>
          <p:nvPr userDrawn="1"/>
        </p:nvGrpSpPr>
        <p:grpSpPr>
          <a:xfrm>
            <a:off x="0" y="6400800"/>
            <a:ext cx="9144000" cy="457200"/>
            <a:chOff x="0" y="6400800"/>
            <a:chExt cx="12192000" cy="457200"/>
          </a:xfrm>
        </p:grpSpPr>
        <p:sp>
          <p:nvSpPr>
            <p:cNvPr id="5" name="Rectangle 4"/>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charset="0"/>
              </a:endParaRPr>
            </a:p>
          </p:txBody>
        </p:sp>
        <p:pic>
          <p:nvPicPr>
            <p:cNvPr id="6" name="Picture 5"/>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4"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Tree>
    <p:extLst>
      <p:ext uri="{BB962C8B-B14F-4D97-AF65-F5344CB8AC3E}">
        <p14:creationId xmlns:p14="http://schemas.microsoft.com/office/powerpoint/2010/main" val="6431695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Option 2: Blank">
    <p:spTree>
      <p:nvGrpSpPr>
        <p:cNvPr id="1" name=""/>
        <p:cNvGrpSpPr/>
        <p:nvPr/>
      </p:nvGrpSpPr>
      <p:grpSpPr>
        <a:xfrm>
          <a:off x="0" y="0"/>
          <a:ext cx="0" cy="0"/>
          <a:chOff x="0" y="0"/>
          <a:chExt cx="0" cy="0"/>
        </a:xfrm>
      </p:grpSpPr>
      <p:grpSp>
        <p:nvGrpSpPr>
          <p:cNvPr id="2" name="Group 1"/>
          <p:cNvGrpSpPr/>
          <p:nvPr userDrawn="1"/>
        </p:nvGrpSpPr>
        <p:grpSpPr>
          <a:xfrm>
            <a:off x="0" y="0"/>
            <a:ext cx="9144000" cy="6858000"/>
            <a:chOff x="0" y="0"/>
            <a:chExt cx="12192000" cy="6858000"/>
          </a:xfrm>
        </p:grpSpPr>
        <p:sp>
          <p:nvSpPr>
            <p:cNvPr id="3" name="Rectangle 2"/>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latin typeface="Arial" charset="0"/>
              </a:endParaRPr>
            </a:p>
          </p:txBody>
        </p:sp>
        <p:pic>
          <p:nvPicPr>
            <p:cNvPr id="5" name="Picture 4"/>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4"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Tree>
    <p:extLst>
      <p:ext uri="{BB962C8B-B14F-4D97-AF65-F5344CB8AC3E}">
        <p14:creationId xmlns:p14="http://schemas.microsoft.com/office/powerpoint/2010/main" val="2799279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892981" y="2268144"/>
            <a:ext cx="7358063" cy="2321719"/>
          </a:xfrm>
          <a:prstGeom prst="rect">
            <a:avLst/>
          </a:prstGeom>
        </p:spPr>
        <p:txBody>
          <a:bodyPr/>
          <a:lstStyle/>
          <a:p>
            <a:pPr lvl="0">
              <a:defRPr sz="1800">
                <a:solidFill>
                  <a:srgbClr val="000000"/>
                </a:solidFill>
              </a:defRPr>
            </a:pPr>
            <a:r>
              <a:rPr sz="5625">
                <a:solidFill>
                  <a:srgbClr val="FFFFFF"/>
                </a:solidFill>
              </a:rPr>
              <a:t>Title Text</a:t>
            </a:r>
          </a:p>
        </p:txBody>
      </p:sp>
    </p:spTree>
    <p:extLst>
      <p:ext uri="{BB962C8B-B14F-4D97-AF65-F5344CB8AC3E}">
        <p14:creationId xmlns:p14="http://schemas.microsoft.com/office/powerpoint/2010/main" val="4068958238"/>
      </p:ext>
    </p:extLst>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Option 3: Blank">
    <p:spTree>
      <p:nvGrpSpPr>
        <p:cNvPr id="1" name=""/>
        <p:cNvGrpSpPr/>
        <p:nvPr/>
      </p:nvGrpSpPr>
      <p:grpSpPr>
        <a:xfrm>
          <a:off x="0" y="0"/>
          <a:ext cx="0" cy="0"/>
          <a:chOff x="0" y="0"/>
          <a:chExt cx="0" cy="0"/>
        </a:xfrm>
      </p:grpSpPr>
      <p:grpSp>
        <p:nvGrpSpPr>
          <p:cNvPr id="12" name="Group 11"/>
          <p:cNvGrpSpPr/>
          <p:nvPr userDrawn="1"/>
        </p:nvGrpSpPr>
        <p:grpSpPr>
          <a:xfrm>
            <a:off x="0" y="914400"/>
            <a:ext cx="9144000" cy="5943600"/>
            <a:chOff x="0" y="914400"/>
            <a:chExt cx="12192000" cy="5943600"/>
          </a:xfrm>
        </p:grpSpPr>
        <p:sp>
          <p:nvSpPr>
            <p:cNvPr id="13" name="Rectangle 12"/>
            <p:cNvSpPr/>
            <p:nvPr userDrawn="1"/>
          </p:nvSpPr>
          <p:spPr>
            <a:xfrm>
              <a:off x="0" y="914400"/>
              <a:ext cx="12192000" cy="59436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endParaRPr>
            </a:p>
          </p:txBody>
        </p:sp>
        <p:pic>
          <p:nvPicPr>
            <p:cNvPr id="14" name="Picture 13"/>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grpSp>
      <p:sp>
        <p:nvSpPr>
          <p:cNvPr id="6"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Tree>
    <p:extLst>
      <p:ext uri="{BB962C8B-B14F-4D97-AF65-F5344CB8AC3E}">
        <p14:creationId xmlns:p14="http://schemas.microsoft.com/office/powerpoint/2010/main" val="143672572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0_Section Slide 2">
    <p:bg>
      <p:bgPr>
        <a:pattFill prst="ltDnDiag">
          <a:fgClr>
            <a:schemeClr val="bg1"/>
          </a:fgClr>
          <a:bgClr>
            <a:schemeClr val="accent6">
              <a:lumMod val="20000"/>
              <a:lumOff val="80000"/>
            </a:schemeClr>
          </a:bgClr>
        </a:pattFill>
        <a:effectLst/>
      </p:bgPr>
    </p:bg>
    <p:spTree>
      <p:nvGrpSpPr>
        <p:cNvPr id="1" name=""/>
        <p:cNvGrpSpPr/>
        <p:nvPr/>
      </p:nvGrpSpPr>
      <p:grpSpPr>
        <a:xfrm>
          <a:off x="0" y="0"/>
          <a:ext cx="0" cy="0"/>
          <a:chOff x="0" y="0"/>
          <a:chExt cx="0" cy="0"/>
        </a:xfrm>
      </p:grpSpPr>
      <p:sp>
        <p:nvSpPr>
          <p:cNvPr id="19" name="Rectangle 8"/>
          <p:cNvSpPr>
            <a:spLocks noGrp="1" noChangeArrowheads="1"/>
          </p:cNvSpPr>
          <p:nvPr>
            <p:ph type="ctrTitle"/>
          </p:nvPr>
        </p:nvSpPr>
        <p:spPr>
          <a:xfrm>
            <a:off x="337351" y="1628496"/>
            <a:ext cx="8449056" cy="522288"/>
          </a:xfrm>
          <a:prstGeom prst="rect">
            <a:avLst/>
          </a:prstGeom>
        </p:spPr>
        <p:txBody>
          <a:bodyPr anchor="b"/>
          <a:lstStyle>
            <a:lvl1pPr>
              <a:lnSpc>
                <a:spcPts val="2249"/>
              </a:lnSpc>
              <a:defRPr sz="2100" b="1" cap="all" baseline="0">
                <a:solidFill>
                  <a:schemeClr val="tx1"/>
                </a:solidFill>
              </a:defRPr>
            </a:lvl1pPr>
          </a:lstStyle>
          <a:p>
            <a:r>
              <a:rPr lang="en-US" dirty="0"/>
              <a:t>Click to edit Master title style</a:t>
            </a:r>
          </a:p>
        </p:txBody>
      </p:sp>
      <p:sp>
        <p:nvSpPr>
          <p:cNvPr id="20" name="Rectangle 9"/>
          <p:cNvSpPr>
            <a:spLocks noGrp="1" noChangeArrowheads="1"/>
          </p:cNvSpPr>
          <p:nvPr>
            <p:ph type="subTitle" idx="1"/>
          </p:nvPr>
        </p:nvSpPr>
        <p:spPr>
          <a:xfrm>
            <a:off x="337352" y="2169937"/>
            <a:ext cx="8449056" cy="482600"/>
          </a:xfrm>
          <a:prstGeom prst="rect">
            <a:avLst/>
          </a:prstGeom>
        </p:spPr>
        <p:txBody>
          <a:bodyPr anchor="t"/>
          <a:lstStyle>
            <a:lvl1pPr marL="0" indent="0">
              <a:lnSpc>
                <a:spcPts val="1125"/>
              </a:lnSpc>
              <a:spcBef>
                <a:spcPts val="0"/>
              </a:spcBef>
              <a:buFont typeface="Wingdings" pitchFamily="2" charset="2"/>
              <a:buNone/>
              <a:defRPr sz="1200" cap="all" baseline="0">
                <a:latin typeface="Arial" pitchFamily="34" charset="0"/>
                <a:cs typeface="Arial" pitchFamily="34" charset="0"/>
              </a:defRPr>
            </a:lvl1pPr>
          </a:lstStyle>
          <a:p>
            <a:r>
              <a:rPr lang="en-US" dirty="0"/>
              <a:t>Click to edit Master subtitle style</a:t>
            </a:r>
          </a:p>
        </p:txBody>
      </p:sp>
      <p:sp>
        <p:nvSpPr>
          <p:cNvPr id="10" name="Footer Placeholder 2"/>
          <p:cNvSpPr>
            <a:spLocks noGrp="1"/>
          </p:cNvSpPr>
          <p:nvPr>
            <p:ph type="ftr" sz="quarter" idx="3"/>
          </p:nvPr>
        </p:nvSpPr>
        <p:spPr>
          <a:xfrm>
            <a:off x="338328" y="6510528"/>
            <a:ext cx="3840480" cy="182880"/>
          </a:xfrm>
          <a:prstGeom prst="rect">
            <a:avLst/>
          </a:prstGeom>
        </p:spPr>
        <p:txBody>
          <a:bodyPr vert="horz" lIns="91440" tIns="45720" rIns="91440" bIns="45720" rtlCol="0" anchor="ctr"/>
          <a:lstStyle>
            <a:lvl1pPr algn="l">
              <a:defRPr sz="453">
                <a:solidFill>
                  <a:schemeClr val="tx1"/>
                </a:solidFill>
                <a:latin typeface="+mn-lt"/>
              </a:defRPr>
            </a:lvl1pPr>
          </a:lstStyle>
          <a:p>
            <a:r>
              <a:rPr lang="en-US" dirty="0"/>
              <a:t>Copyright © 2015 Gallup, Inc. All rights reserved.</a:t>
            </a:r>
          </a:p>
        </p:txBody>
      </p:sp>
    </p:spTree>
    <p:extLst>
      <p:ext uri="{BB962C8B-B14F-4D97-AF65-F5344CB8AC3E}">
        <p14:creationId xmlns:p14="http://schemas.microsoft.com/office/powerpoint/2010/main" val="133115460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6"/>
          <p:cNvSpPr>
            <a:spLocks noGrp="1" noChangeArrowheads="1"/>
          </p:cNvSpPr>
          <p:nvPr>
            <p:ph type="sldNum" sz="quarter" idx="10"/>
          </p:nvPr>
        </p:nvSpPr>
        <p:spPr>
          <a:xfrm>
            <a:off x="4347097" y="6447147"/>
            <a:ext cx="2133600" cy="476250"/>
          </a:xfrm>
          <a:ln/>
        </p:spPr>
        <p:txBody>
          <a:bodyPr/>
          <a:lstStyle>
            <a:lvl1pPr algn="r">
              <a:defRPr sz="748">
                <a:solidFill>
                  <a:schemeClr val="bg1"/>
                </a:solidFill>
                <a:latin typeface="+mn-lt"/>
              </a:defRPr>
            </a:lvl1pPr>
          </a:lstStyle>
          <a:p>
            <a:pPr>
              <a:defRPr/>
            </a:pPr>
            <a:fld id="{89F67566-1DA4-4633-A16A-6B2A60314D4D}" type="slidenum">
              <a:rPr lang="en-US" smtClean="0"/>
              <a:pPr>
                <a:defRPr/>
              </a:pPr>
              <a:t>‹#›</a:t>
            </a:fld>
            <a:endParaRPr lang="en-US" dirty="0"/>
          </a:p>
        </p:txBody>
      </p:sp>
      <p:sp>
        <p:nvSpPr>
          <p:cNvPr id="7" name="Title 1"/>
          <p:cNvSpPr>
            <a:spLocks noGrp="1"/>
          </p:cNvSpPr>
          <p:nvPr>
            <p:ph type="title"/>
          </p:nvPr>
        </p:nvSpPr>
        <p:spPr>
          <a:xfrm>
            <a:off x="337351" y="304153"/>
            <a:ext cx="8379612" cy="582612"/>
          </a:xfrm>
          <a:prstGeom prst="rect">
            <a:avLst/>
          </a:prstGeom>
        </p:spPr>
        <p:txBody>
          <a:bodyPr anchor="t"/>
          <a:lstStyle>
            <a:lvl1pPr>
              <a:defRPr b="1" cap="all" baseline="0">
                <a:solidFill>
                  <a:schemeClr val="tx1"/>
                </a:solidFill>
              </a:defRPr>
            </a:lvl1pPr>
          </a:lstStyle>
          <a:p>
            <a:r>
              <a:rPr lang="en-US" dirty="0"/>
              <a:t>Click to edit Master title style</a:t>
            </a:r>
          </a:p>
        </p:txBody>
      </p:sp>
      <p:sp>
        <p:nvSpPr>
          <p:cNvPr id="8" name="Footer Placeholder 2"/>
          <p:cNvSpPr>
            <a:spLocks noGrp="1"/>
          </p:cNvSpPr>
          <p:nvPr>
            <p:ph type="ftr" sz="quarter" idx="3"/>
          </p:nvPr>
        </p:nvSpPr>
        <p:spPr>
          <a:xfrm>
            <a:off x="338328" y="6510528"/>
            <a:ext cx="3840480" cy="182880"/>
          </a:xfrm>
          <a:prstGeom prst="rect">
            <a:avLst/>
          </a:prstGeom>
        </p:spPr>
        <p:txBody>
          <a:bodyPr vert="horz" lIns="91440" tIns="45720" rIns="91440" bIns="45720" rtlCol="0" anchor="ctr"/>
          <a:lstStyle>
            <a:lvl1pPr algn="l">
              <a:defRPr sz="453">
                <a:solidFill>
                  <a:schemeClr val="bg1"/>
                </a:solidFill>
                <a:latin typeface="+mn-lt"/>
              </a:defRPr>
            </a:lvl1pPr>
          </a:lstStyle>
          <a:p>
            <a:r>
              <a:rPr lang="en-US" dirty="0"/>
              <a:t>Copyright © 2012 Gallup, Inc. All rights reserved.</a:t>
            </a:r>
          </a:p>
        </p:txBody>
      </p:sp>
    </p:spTree>
    <p:extLst>
      <p:ext uri="{BB962C8B-B14F-4D97-AF65-F5344CB8AC3E}">
        <p14:creationId xmlns:p14="http://schemas.microsoft.com/office/powerpoint/2010/main" val="424429377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sz="half" idx="1"/>
          </p:nvPr>
        </p:nvSpPr>
        <p:spPr>
          <a:xfrm>
            <a:off x="337353" y="1134211"/>
            <a:ext cx="4052944" cy="4777065"/>
          </a:xfrm>
          <a:prstGeom prst="rect">
            <a:avLst/>
          </a:prstGeom>
        </p:spPr>
        <p:txBody>
          <a:bodyPr/>
          <a:lstStyle>
            <a:lvl1pPr>
              <a:buClr>
                <a:schemeClr val="tx1"/>
              </a:buClr>
              <a:defRPr sz="1652"/>
            </a:lvl1pPr>
            <a:lvl2pPr>
              <a:defRPr sz="1500"/>
            </a:lvl2pPr>
            <a:lvl3pPr>
              <a:defRPr sz="1351"/>
            </a:lvl3pPr>
            <a:lvl4pPr>
              <a:defRPr sz="1200"/>
            </a:lvl4pPr>
            <a:lvl5pPr>
              <a:defRPr sz="1051"/>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34211"/>
            <a:ext cx="4210050" cy="4777065"/>
          </a:xfrm>
          <a:prstGeom prst="rect">
            <a:avLst/>
          </a:prstGeom>
        </p:spPr>
        <p:txBody>
          <a:bodyPr/>
          <a:lstStyle>
            <a:lvl1pPr>
              <a:buClr>
                <a:schemeClr val="tx1"/>
              </a:buClr>
              <a:defRPr sz="1652"/>
            </a:lvl1pPr>
            <a:lvl2pPr>
              <a:defRPr sz="1500"/>
            </a:lvl2pPr>
            <a:lvl3pPr>
              <a:defRPr sz="1351"/>
            </a:lvl3pPr>
            <a:lvl4pPr>
              <a:defRPr sz="1200"/>
            </a:lvl4pPr>
            <a:lvl5pPr>
              <a:defRPr sz="1051"/>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6"/>
          <p:cNvSpPr>
            <a:spLocks noGrp="1" noChangeArrowheads="1"/>
          </p:cNvSpPr>
          <p:nvPr>
            <p:ph type="sldNum" sz="quarter" idx="10"/>
          </p:nvPr>
        </p:nvSpPr>
        <p:spPr>
          <a:xfrm>
            <a:off x="4347097" y="6447147"/>
            <a:ext cx="2133600" cy="476250"/>
          </a:xfrm>
          <a:ln/>
        </p:spPr>
        <p:txBody>
          <a:bodyPr/>
          <a:lstStyle>
            <a:lvl1pPr algn="r">
              <a:defRPr sz="748">
                <a:solidFill>
                  <a:schemeClr val="bg1"/>
                </a:solidFill>
                <a:latin typeface="+mn-lt"/>
              </a:defRPr>
            </a:lvl1pPr>
          </a:lstStyle>
          <a:p>
            <a:pPr>
              <a:defRPr/>
            </a:pPr>
            <a:fld id="{89F67566-1DA4-4633-A16A-6B2A60314D4D}" type="slidenum">
              <a:rPr lang="en-US" smtClean="0"/>
              <a:pPr>
                <a:defRPr/>
              </a:pPr>
              <a:t>‹#›</a:t>
            </a:fld>
            <a:endParaRPr lang="en-US" dirty="0"/>
          </a:p>
        </p:txBody>
      </p:sp>
      <p:sp>
        <p:nvSpPr>
          <p:cNvPr id="8" name="Title 1"/>
          <p:cNvSpPr>
            <a:spLocks noGrp="1"/>
          </p:cNvSpPr>
          <p:nvPr>
            <p:ph type="title"/>
          </p:nvPr>
        </p:nvSpPr>
        <p:spPr>
          <a:xfrm>
            <a:off x="337351" y="304153"/>
            <a:ext cx="8379612" cy="582612"/>
          </a:xfrm>
          <a:prstGeom prst="rect">
            <a:avLst/>
          </a:prstGeom>
        </p:spPr>
        <p:txBody>
          <a:bodyPr anchor="t"/>
          <a:lstStyle>
            <a:lvl1pPr>
              <a:defRPr b="1" i="0" cap="all" baseline="0">
                <a:solidFill>
                  <a:schemeClr val="tx1"/>
                </a:solidFill>
              </a:defRPr>
            </a:lvl1pPr>
          </a:lstStyle>
          <a:p>
            <a:r>
              <a:rPr lang="en-US" dirty="0"/>
              <a:t>Click to edit Master title style</a:t>
            </a:r>
          </a:p>
        </p:txBody>
      </p:sp>
      <p:sp>
        <p:nvSpPr>
          <p:cNvPr id="10" name="Footer Placeholder 2"/>
          <p:cNvSpPr>
            <a:spLocks noGrp="1"/>
          </p:cNvSpPr>
          <p:nvPr>
            <p:ph type="ftr" sz="quarter" idx="3"/>
          </p:nvPr>
        </p:nvSpPr>
        <p:spPr>
          <a:xfrm>
            <a:off x="338328" y="6510528"/>
            <a:ext cx="3840480" cy="182880"/>
          </a:xfrm>
          <a:prstGeom prst="rect">
            <a:avLst/>
          </a:prstGeom>
        </p:spPr>
        <p:txBody>
          <a:bodyPr vert="horz" lIns="91440" tIns="45720" rIns="91440" bIns="45720" rtlCol="0" anchor="ctr"/>
          <a:lstStyle>
            <a:lvl1pPr algn="l">
              <a:defRPr sz="453">
                <a:solidFill>
                  <a:schemeClr val="bg1"/>
                </a:solidFill>
                <a:latin typeface="+mn-lt"/>
              </a:defRPr>
            </a:lvl1pPr>
          </a:lstStyle>
          <a:p>
            <a:r>
              <a:rPr lang="en-US" dirty="0"/>
              <a:t>Copyright © 2012 Gallup, Inc. All rights reserved.</a:t>
            </a:r>
          </a:p>
        </p:txBody>
      </p:sp>
    </p:spTree>
    <p:extLst>
      <p:ext uri="{BB962C8B-B14F-4D97-AF65-F5344CB8AC3E}">
        <p14:creationId xmlns:p14="http://schemas.microsoft.com/office/powerpoint/2010/main" val="23459753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Title Only 3 w Subtitle">
    <p:bg>
      <p:bgRef idx="1001">
        <a:schemeClr val="bg2"/>
      </p:bgRef>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37351" y="313664"/>
            <a:ext cx="8379612" cy="867699"/>
          </a:xfrm>
          <a:prstGeom prst="rect">
            <a:avLst/>
          </a:prstGeom>
        </p:spPr>
        <p:txBody>
          <a:bodyPr anchor="b" anchorCtr="0"/>
          <a:lstStyle>
            <a:lvl1pPr>
              <a:tabLst/>
              <a:defRPr b="0" cap="none" baseline="0">
                <a:solidFill>
                  <a:schemeClr val="tx1"/>
                </a:solidFill>
                <a:latin typeface="Georgia" charset="0"/>
                <a:ea typeface="Georgia" charset="0"/>
                <a:cs typeface="Georgia" charset="0"/>
              </a:defRPr>
            </a:lvl1pPr>
          </a:lstStyle>
          <a:p>
            <a:r>
              <a:rPr lang="en-US" dirty="0"/>
              <a:t>Click to edit master title style</a:t>
            </a:r>
          </a:p>
        </p:txBody>
      </p:sp>
      <p:sp>
        <p:nvSpPr>
          <p:cNvPr id="6" name="Rectangle 9"/>
          <p:cNvSpPr>
            <a:spLocks noGrp="1" noChangeArrowheads="1"/>
          </p:cNvSpPr>
          <p:nvPr>
            <p:ph type="subTitle" idx="1" hasCustomPrompt="1"/>
          </p:nvPr>
        </p:nvSpPr>
        <p:spPr>
          <a:xfrm>
            <a:off x="337352" y="1339205"/>
            <a:ext cx="8449056" cy="482600"/>
          </a:xfrm>
        </p:spPr>
        <p:txBody>
          <a:bodyPr anchor="t"/>
          <a:lstStyle>
            <a:lvl1pPr marL="0" indent="0" algn="l">
              <a:lnSpc>
                <a:spcPts val="1125"/>
              </a:lnSpc>
              <a:spcBef>
                <a:spcPts val="0"/>
              </a:spcBef>
              <a:buFont typeface="Wingdings" pitchFamily="2" charset="2"/>
              <a:buNone/>
              <a:defRPr sz="1200" cap="none" baseline="0">
                <a:solidFill>
                  <a:schemeClr val="tx1"/>
                </a:solidFill>
                <a:latin typeface="+mn-lt"/>
                <a:cs typeface="Arial" pitchFamily="34" charset="0"/>
              </a:defRPr>
            </a:lvl1pPr>
          </a:lstStyle>
          <a:p>
            <a:r>
              <a:rPr lang="en-US" dirty="0"/>
              <a:t>Click to edit master subtitle style</a:t>
            </a:r>
          </a:p>
        </p:txBody>
      </p:sp>
      <p:sp>
        <p:nvSpPr>
          <p:cNvPr id="4" name="Rectangle 6"/>
          <p:cNvSpPr>
            <a:spLocks noGrp="1" noChangeArrowheads="1"/>
          </p:cNvSpPr>
          <p:nvPr>
            <p:ph type="sldNum" sz="quarter" idx="4"/>
          </p:nvPr>
        </p:nvSpPr>
        <p:spPr bwMode="auto">
          <a:xfrm>
            <a:off x="228600"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Tree>
    <p:extLst>
      <p:ext uri="{BB962C8B-B14F-4D97-AF65-F5344CB8AC3E}">
        <p14:creationId xmlns:p14="http://schemas.microsoft.com/office/powerpoint/2010/main" val="2692470539"/>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94" y="3810008"/>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1" dirty="0">
              <a:solidFill>
                <a:prstClr val="white"/>
              </a:solidFill>
            </a:endParaRPr>
          </a:p>
        </p:txBody>
      </p:sp>
      <p:sp>
        <p:nvSpPr>
          <p:cNvPr id="24" name="Rectangle 23"/>
          <p:cNvSpPr/>
          <p:nvPr/>
        </p:nvSpPr>
        <p:spPr>
          <a:xfrm flipV="1">
            <a:off x="5410212"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1" dirty="0">
              <a:solidFill>
                <a:prstClr val="white"/>
              </a:solidFill>
            </a:endParaRPr>
          </a:p>
        </p:txBody>
      </p:sp>
      <p:sp>
        <p:nvSpPr>
          <p:cNvPr id="25" name="Rectangle 24"/>
          <p:cNvSpPr/>
          <p:nvPr/>
        </p:nvSpPr>
        <p:spPr>
          <a:xfrm flipV="1">
            <a:off x="5410212"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1" dirty="0">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1" dirty="0">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1" dirty="0">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1" dirty="0">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1" dirty="0">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1" dirty="0">
              <a:solidFill>
                <a:prstClr val="white"/>
              </a:solidFill>
            </a:endParaRPr>
          </a:p>
        </p:txBody>
      </p:sp>
      <p:sp>
        <p:nvSpPr>
          <p:cNvPr id="10" name="Rectangle 9"/>
          <p:cNvSpPr/>
          <p:nvPr/>
        </p:nvSpPr>
        <p:spPr>
          <a:xfrm>
            <a:off x="12" y="3675533"/>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1" dirty="0">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1" dirty="0">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1" dirty="0">
              <a:solidFill>
                <a:prstClr val="white"/>
              </a:solidFill>
            </a:endParaRPr>
          </a:p>
        </p:txBody>
      </p:sp>
      <p:sp>
        <p:nvSpPr>
          <p:cNvPr id="8" name="Title 7"/>
          <p:cNvSpPr>
            <a:spLocks noGrp="1"/>
          </p:cNvSpPr>
          <p:nvPr>
            <p:ph type="ctrTitle"/>
          </p:nvPr>
        </p:nvSpPr>
        <p:spPr>
          <a:xfrm>
            <a:off x="457200" y="2401911"/>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4" indent="0" algn="l">
              <a:buNone/>
              <a:defRPr sz="2401">
                <a:solidFill>
                  <a:schemeClr val="tx2"/>
                </a:solidFill>
              </a:defRPr>
            </a:lvl1pPr>
            <a:lvl2pPr marL="457165" indent="0" algn="ctr">
              <a:buNone/>
            </a:lvl2pPr>
            <a:lvl3pPr marL="914333" indent="0" algn="ctr">
              <a:buNone/>
            </a:lvl3pPr>
            <a:lvl4pPr marL="1371498" indent="0" algn="ctr">
              <a:buNone/>
            </a:lvl4pPr>
            <a:lvl5pPr marL="1828662" indent="0" algn="ctr">
              <a:buNone/>
            </a:lvl5pPr>
            <a:lvl6pPr marL="2285828" indent="0" algn="ctr">
              <a:buNone/>
            </a:lvl6pPr>
            <a:lvl7pPr marL="2742995" indent="0" algn="ctr">
              <a:buNone/>
            </a:lvl7pPr>
            <a:lvl8pPr marL="3200160" indent="0" algn="ctr">
              <a:buNone/>
            </a:lvl8pPr>
            <a:lvl9pPr marL="3657326"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5F77A192-B2F4-44AC-91AA-3B1CA4A5CCA5}" type="datetime1">
              <a:rPr lang="en-US" smtClean="0">
                <a:solidFill>
                  <a:srgbClr val="C32032"/>
                </a:solidFill>
              </a:rPr>
              <a:t>4/25/2018</a:t>
            </a:fld>
            <a:endParaRPr lang="en-US" dirty="0">
              <a:solidFill>
                <a:srgbClr val="C32032"/>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dirty="0">
              <a:solidFill>
                <a:srgbClr val="C32032"/>
              </a:solidFill>
            </a:endParaRPr>
          </a:p>
        </p:txBody>
      </p:sp>
      <p:sp>
        <p:nvSpPr>
          <p:cNvPr id="29" name="Slide Number Placeholder 28"/>
          <p:cNvSpPr>
            <a:spLocks noGrp="1"/>
          </p:cNvSpPr>
          <p:nvPr>
            <p:ph type="sldNum" sz="quarter" idx="12"/>
          </p:nvPr>
        </p:nvSpPr>
        <p:spPr>
          <a:xfrm>
            <a:off x="8320089" y="1136"/>
            <a:ext cx="747712" cy="365760"/>
          </a:xfrm>
        </p:spPr>
        <p:txBody>
          <a:bodyPr/>
          <a:lstStyle>
            <a:lvl1pPr algn="r">
              <a:defRPr sz="1801">
                <a:solidFill>
                  <a:schemeClr val="bg1"/>
                </a:solidFill>
              </a:defRPr>
            </a:lvl1pPr>
          </a:lstStyle>
          <a:p>
            <a:fld id="{E2DF12AE-F12F-4A8F-9F0D-69128253834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7063325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CC7715C-B02E-4D5A-8408-EB089B430AE9}" type="datetime1">
              <a:rPr lang="en-US" smtClean="0">
                <a:solidFill>
                  <a:srgbClr val="C32032"/>
                </a:solidFill>
              </a:rPr>
              <a:t>4/25/2018</a:t>
            </a:fld>
            <a:endParaRPr lang="en-US" dirty="0">
              <a:solidFill>
                <a:srgbClr val="C32032"/>
              </a:solidFill>
            </a:endParaRPr>
          </a:p>
        </p:txBody>
      </p:sp>
      <p:sp>
        <p:nvSpPr>
          <p:cNvPr id="5" name="Footer Placeholder 4"/>
          <p:cNvSpPr>
            <a:spLocks noGrp="1"/>
          </p:cNvSpPr>
          <p:nvPr>
            <p:ph type="ftr" sz="quarter" idx="11"/>
          </p:nvPr>
        </p:nvSpPr>
        <p:spPr/>
        <p:txBody>
          <a:bodyPr/>
          <a:lstStyle/>
          <a:p>
            <a:endParaRPr lang="en-US" dirty="0">
              <a:solidFill>
                <a:srgbClr val="C32032"/>
              </a:solidFill>
            </a:endParaRPr>
          </a:p>
        </p:txBody>
      </p:sp>
      <p:sp>
        <p:nvSpPr>
          <p:cNvPr id="6" name="Slide Number Placeholder 5"/>
          <p:cNvSpPr>
            <a:spLocks noGrp="1"/>
          </p:cNvSpPr>
          <p:nvPr>
            <p:ph type="sldNum" sz="quarter" idx="12"/>
          </p:nvPr>
        </p:nvSpPr>
        <p:spPr/>
        <p:txBody>
          <a:bodyPr/>
          <a:lstStyle/>
          <a:p>
            <a:fld id="{E2DF12AE-F12F-4A8F-9F0D-691282538346}" type="slidenum">
              <a:rPr lang="en-US" smtClean="0"/>
              <a:pPr/>
              <a:t>‹#›</a:t>
            </a:fld>
            <a:endParaRPr lang="en-US" dirty="0"/>
          </a:p>
        </p:txBody>
      </p:sp>
    </p:spTree>
    <p:extLst>
      <p:ext uri="{BB962C8B-B14F-4D97-AF65-F5344CB8AC3E}">
        <p14:creationId xmlns:p14="http://schemas.microsoft.com/office/powerpoint/2010/main" val="250557982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24"/>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19" indent="0">
              <a:buNone/>
              <a:defRPr sz="2100" b="0">
                <a:solidFill>
                  <a:schemeClr val="tx2"/>
                </a:solidFill>
              </a:defRPr>
            </a:lvl1pPr>
            <a:lvl2pPr>
              <a:buNone/>
              <a:defRPr sz="1801">
                <a:solidFill>
                  <a:schemeClr val="tx1">
                    <a:tint val="75000"/>
                  </a:schemeClr>
                </a:solidFill>
              </a:defRPr>
            </a:lvl2pPr>
            <a:lvl3pPr>
              <a:buNone/>
              <a:defRPr sz="1600">
                <a:solidFill>
                  <a:schemeClr val="tx1">
                    <a:tint val="75000"/>
                  </a:schemeClr>
                </a:solidFill>
              </a:defRPr>
            </a:lvl3pPr>
            <a:lvl4pPr>
              <a:buNone/>
              <a:defRPr sz="1401">
                <a:solidFill>
                  <a:schemeClr val="tx1">
                    <a:tint val="75000"/>
                  </a:schemeClr>
                </a:solidFill>
              </a:defRPr>
            </a:lvl4pPr>
            <a:lvl5pPr>
              <a:buNone/>
              <a:defRPr sz="1401">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42605C4-0EDA-44F4-A86E-C6C677469E1B}" type="datetime1">
              <a:rPr lang="en-US" smtClean="0">
                <a:solidFill>
                  <a:srgbClr val="C32032"/>
                </a:solidFill>
              </a:rPr>
              <a:t>4/25/2018</a:t>
            </a:fld>
            <a:endParaRPr lang="en-US" dirty="0">
              <a:solidFill>
                <a:srgbClr val="C32032"/>
              </a:solidFill>
            </a:endParaRPr>
          </a:p>
        </p:txBody>
      </p:sp>
      <p:sp>
        <p:nvSpPr>
          <p:cNvPr id="5" name="Footer Placeholder 4"/>
          <p:cNvSpPr>
            <a:spLocks noGrp="1"/>
          </p:cNvSpPr>
          <p:nvPr>
            <p:ph type="ftr" sz="quarter" idx="11"/>
          </p:nvPr>
        </p:nvSpPr>
        <p:spPr/>
        <p:txBody>
          <a:bodyPr/>
          <a:lstStyle/>
          <a:p>
            <a:endParaRPr lang="en-US" dirty="0">
              <a:solidFill>
                <a:srgbClr val="C32032"/>
              </a:solidFill>
            </a:endParaRPr>
          </a:p>
        </p:txBody>
      </p:sp>
      <p:sp>
        <p:nvSpPr>
          <p:cNvPr id="6" name="Slide Number Placeholder 5"/>
          <p:cNvSpPr>
            <a:spLocks noGrp="1"/>
          </p:cNvSpPr>
          <p:nvPr>
            <p:ph type="sldNum" sz="quarter" idx="12"/>
          </p:nvPr>
        </p:nvSpPr>
        <p:spPr/>
        <p:txBody>
          <a:bodyPr/>
          <a:lstStyle/>
          <a:p>
            <a:fld id="{E2DF12AE-F12F-4A8F-9F0D-691282538346}" type="slidenum">
              <a:rPr lang="en-US" smtClean="0"/>
              <a:pPr/>
              <a:t>‹#›</a:t>
            </a:fld>
            <a:endParaRPr lang="en-US" dirty="0"/>
          </a:p>
        </p:txBody>
      </p:sp>
    </p:spTree>
    <p:extLst>
      <p:ext uri="{BB962C8B-B14F-4D97-AF65-F5344CB8AC3E}">
        <p14:creationId xmlns:p14="http://schemas.microsoft.com/office/powerpoint/2010/main" val="403214248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48"/>
            <a:ext cx="4038600" cy="4525963"/>
          </a:xfrm>
        </p:spPr>
        <p:txBody>
          <a:bodyPr/>
          <a:lstStyle>
            <a:lvl1pPr>
              <a:defRPr sz="2000"/>
            </a:lvl1pPr>
            <a:lvl2pPr>
              <a:defRPr sz="1900"/>
            </a:lvl2pPr>
            <a:lvl3pPr>
              <a:defRPr sz="1801"/>
            </a:lvl3pPr>
            <a:lvl4pPr>
              <a:defRPr sz="1801"/>
            </a:lvl4pPr>
            <a:lvl5pPr>
              <a:defRPr sz="1801"/>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48"/>
            <a:ext cx="4038600" cy="4525963"/>
          </a:xfrm>
        </p:spPr>
        <p:txBody>
          <a:bodyPr/>
          <a:lstStyle>
            <a:lvl1pPr>
              <a:defRPr sz="2000"/>
            </a:lvl1pPr>
            <a:lvl2pPr>
              <a:defRPr sz="1900"/>
            </a:lvl2pPr>
            <a:lvl3pPr>
              <a:defRPr sz="1801"/>
            </a:lvl3pPr>
            <a:lvl4pPr>
              <a:defRPr sz="1801"/>
            </a:lvl4pPr>
            <a:lvl5pPr>
              <a:defRPr sz="1801"/>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CB758A9-918F-416D-BE46-7CE281FAA50D}" type="datetime1">
              <a:rPr lang="en-US" smtClean="0">
                <a:solidFill>
                  <a:srgbClr val="C32032"/>
                </a:solidFill>
              </a:rPr>
              <a:t>4/25/2018</a:t>
            </a:fld>
            <a:endParaRPr lang="en-US" dirty="0">
              <a:solidFill>
                <a:srgbClr val="C32032"/>
              </a:solidFill>
            </a:endParaRPr>
          </a:p>
        </p:txBody>
      </p:sp>
      <p:sp>
        <p:nvSpPr>
          <p:cNvPr id="6" name="Footer Placeholder 5"/>
          <p:cNvSpPr>
            <a:spLocks noGrp="1"/>
          </p:cNvSpPr>
          <p:nvPr>
            <p:ph type="ftr" sz="quarter" idx="11"/>
          </p:nvPr>
        </p:nvSpPr>
        <p:spPr/>
        <p:txBody>
          <a:bodyPr/>
          <a:lstStyle/>
          <a:p>
            <a:endParaRPr lang="en-US" dirty="0">
              <a:solidFill>
                <a:srgbClr val="C32032"/>
              </a:solidFill>
            </a:endParaRPr>
          </a:p>
        </p:txBody>
      </p:sp>
      <p:sp>
        <p:nvSpPr>
          <p:cNvPr id="7" name="Slide Number Placeholder 6"/>
          <p:cNvSpPr>
            <a:spLocks noGrp="1"/>
          </p:cNvSpPr>
          <p:nvPr>
            <p:ph type="sldNum" sz="quarter" idx="12"/>
          </p:nvPr>
        </p:nvSpPr>
        <p:spPr/>
        <p:txBody>
          <a:bodyPr/>
          <a:lstStyle/>
          <a:p>
            <a:fld id="{E2DF12AE-F12F-4A8F-9F0D-691282538346}" type="slidenum">
              <a:rPr lang="en-US" smtClean="0"/>
              <a:pPr/>
              <a:t>‹#›</a:t>
            </a:fld>
            <a:endParaRPr lang="en-US" dirty="0"/>
          </a:p>
        </p:txBody>
      </p:sp>
    </p:spTree>
    <p:extLst>
      <p:ext uri="{BB962C8B-B14F-4D97-AF65-F5344CB8AC3E}">
        <p14:creationId xmlns:p14="http://schemas.microsoft.com/office/powerpoint/2010/main" val="67210027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1"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19" indent="0">
              <a:buNone/>
              <a:defRPr sz="1900" b="1">
                <a:solidFill>
                  <a:schemeClr val="tx1">
                    <a:tint val="95000"/>
                  </a:schemeClr>
                </a:solidFill>
              </a:defRPr>
            </a:lvl1pPr>
            <a:lvl2pPr>
              <a:buNone/>
              <a:defRPr sz="2000" b="1"/>
            </a:lvl2pPr>
            <a:lvl3pPr>
              <a:buNone/>
              <a:defRPr sz="1801"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37" y="2244970"/>
            <a:ext cx="4041775" cy="457200"/>
          </a:xfrm>
          <a:solidFill>
            <a:schemeClr val="accent2">
              <a:satMod val="150000"/>
              <a:alpha val="25000"/>
            </a:schemeClr>
          </a:solidFill>
          <a:ln w="12700">
            <a:solidFill>
              <a:schemeClr val="accent2"/>
            </a:solidFill>
          </a:ln>
        </p:spPr>
        <p:txBody>
          <a:bodyPr anchor="ctr">
            <a:noAutofit/>
          </a:bodyPr>
          <a:lstStyle>
            <a:lvl1pPr marL="45719" indent="0">
              <a:buNone/>
              <a:defRPr sz="1900" b="1">
                <a:solidFill>
                  <a:schemeClr val="tx1">
                    <a:tint val="95000"/>
                  </a:schemeClr>
                </a:solidFill>
              </a:defRPr>
            </a:lvl1pPr>
            <a:lvl2pPr>
              <a:buNone/>
              <a:defRPr sz="2000" b="1"/>
            </a:lvl2pPr>
            <a:lvl3pPr>
              <a:buNone/>
              <a:defRPr sz="1801"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1"/>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16" y="2708519"/>
            <a:ext cx="4041775" cy="3886200"/>
          </a:xfrm>
        </p:spPr>
        <p:txBody>
          <a:bodyPr/>
          <a:lstStyle>
            <a:lvl1pPr>
              <a:defRPr sz="2000"/>
            </a:lvl1pPr>
            <a:lvl2pPr>
              <a:defRPr sz="2000"/>
            </a:lvl2pPr>
            <a:lvl3pPr>
              <a:defRPr sz="1801"/>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460864AF-3A65-4099-A30C-37BBB24EFA73}" type="datetime1">
              <a:rPr lang="en-US" smtClean="0">
                <a:solidFill>
                  <a:srgbClr val="C32032"/>
                </a:solidFill>
              </a:rPr>
              <a:t>4/25/2018</a:t>
            </a:fld>
            <a:endParaRPr lang="en-US" dirty="0">
              <a:solidFill>
                <a:srgbClr val="C32032"/>
              </a:solidFill>
            </a:endParaRPr>
          </a:p>
        </p:txBody>
      </p:sp>
      <p:sp>
        <p:nvSpPr>
          <p:cNvPr id="27" name="Slide Number Placeholder 26"/>
          <p:cNvSpPr>
            <a:spLocks noGrp="1"/>
          </p:cNvSpPr>
          <p:nvPr>
            <p:ph type="sldNum" sz="quarter" idx="11"/>
          </p:nvPr>
        </p:nvSpPr>
        <p:spPr/>
        <p:txBody>
          <a:bodyPr rtlCol="0"/>
          <a:lstStyle/>
          <a:p>
            <a:fld id="{E2DF12AE-F12F-4A8F-9F0D-691282538346}" type="slidenum">
              <a:rPr lang="en-US" smtClean="0"/>
              <a:pPr/>
              <a:t>‹#›</a:t>
            </a:fld>
            <a:endParaRPr lang="en-US" dirty="0"/>
          </a:p>
        </p:txBody>
      </p:sp>
      <p:sp>
        <p:nvSpPr>
          <p:cNvPr id="28" name="Footer Placeholder 27"/>
          <p:cNvSpPr>
            <a:spLocks noGrp="1"/>
          </p:cNvSpPr>
          <p:nvPr>
            <p:ph type="ftr" sz="quarter" idx="12"/>
          </p:nvPr>
        </p:nvSpPr>
        <p:spPr/>
        <p:txBody>
          <a:bodyPr rtlCol="0"/>
          <a:lstStyle/>
          <a:p>
            <a:endParaRPr lang="en-US" dirty="0">
              <a:solidFill>
                <a:srgbClr val="C32032"/>
              </a:solidFill>
            </a:endParaRPr>
          </a:p>
        </p:txBody>
      </p:sp>
    </p:spTree>
    <p:extLst>
      <p:ext uri="{BB962C8B-B14F-4D97-AF65-F5344CB8AC3E}">
        <p14:creationId xmlns:p14="http://schemas.microsoft.com/office/powerpoint/2010/main" val="2477993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65" indent="0" algn="ctr">
              <a:buNone/>
              <a:defRPr>
                <a:solidFill>
                  <a:schemeClr val="tx1">
                    <a:tint val="75000"/>
                  </a:schemeClr>
                </a:solidFill>
              </a:defRPr>
            </a:lvl2pPr>
            <a:lvl3pPr marL="914333" indent="0" algn="ctr">
              <a:buNone/>
              <a:defRPr>
                <a:solidFill>
                  <a:schemeClr val="tx1">
                    <a:tint val="75000"/>
                  </a:schemeClr>
                </a:solidFill>
              </a:defRPr>
            </a:lvl3pPr>
            <a:lvl4pPr marL="1371498" indent="0" algn="ctr">
              <a:buNone/>
              <a:defRPr>
                <a:solidFill>
                  <a:schemeClr val="tx1">
                    <a:tint val="75000"/>
                  </a:schemeClr>
                </a:solidFill>
              </a:defRPr>
            </a:lvl4pPr>
            <a:lvl5pPr marL="1828662" indent="0" algn="ctr">
              <a:buNone/>
              <a:defRPr>
                <a:solidFill>
                  <a:schemeClr val="tx1">
                    <a:tint val="75000"/>
                  </a:schemeClr>
                </a:solidFill>
              </a:defRPr>
            </a:lvl5pPr>
            <a:lvl6pPr marL="2285828" indent="0" algn="ctr">
              <a:buNone/>
              <a:defRPr>
                <a:solidFill>
                  <a:schemeClr val="tx1">
                    <a:tint val="75000"/>
                  </a:schemeClr>
                </a:solidFill>
              </a:defRPr>
            </a:lvl6pPr>
            <a:lvl7pPr marL="2742995" indent="0" algn="ctr">
              <a:buNone/>
              <a:defRPr>
                <a:solidFill>
                  <a:schemeClr val="tx1">
                    <a:tint val="75000"/>
                  </a:schemeClr>
                </a:solidFill>
              </a:defRPr>
            </a:lvl7pPr>
            <a:lvl8pPr marL="3200160" indent="0" algn="ctr">
              <a:buNone/>
              <a:defRPr>
                <a:solidFill>
                  <a:schemeClr val="tx1">
                    <a:tint val="75000"/>
                  </a:schemeClr>
                </a:solidFill>
              </a:defRPr>
            </a:lvl8pPr>
            <a:lvl9pPr marL="365732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84E663-7750-413D-8247-EEE57FA3CD2F}" type="datetime1">
              <a:rPr lang="en-US" smtClean="0"/>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BA8319-291A-4BF3-BF17-4E512BA6C97D}" type="slidenum">
              <a:rPr lang="en-US" smtClean="0"/>
              <a:t>‹#›</a:t>
            </a:fld>
            <a:endParaRPr lang="en-US" dirty="0"/>
          </a:p>
        </p:txBody>
      </p:sp>
    </p:spTree>
    <p:extLst>
      <p:ext uri="{BB962C8B-B14F-4D97-AF65-F5344CB8AC3E}">
        <p14:creationId xmlns:p14="http://schemas.microsoft.com/office/powerpoint/2010/main" val="178156156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1">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961B60E1-3585-4D5B-BB5B-8C0EF4D453DA}" type="datetime1">
              <a:rPr lang="en-US" smtClean="0">
                <a:solidFill>
                  <a:srgbClr val="C32032"/>
                </a:solidFill>
              </a:rPr>
              <a:t>4/25/2018</a:t>
            </a:fld>
            <a:endParaRPr lang="en-US" dirty="0">
              <a:solidFill>
                <a:srgbClr val="C32032"/>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dirty="0">
              <a:solidFill>
                <a:srgbClr val="C32032"/>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E2DF12AE-F12F-4A8F-9F0D-691282538346}" type="slidenum">
              <a:rPr lang="en-US" smtClean="0"/>
              <a:pPr/>
              <a:t>‹#›</a:t>
            </a:fld>
            <a:endParaRPr lang="en-US" dirty="0"/>
          </a:p>
        </p:txBody>
      </p:sp>
    </p:spTree>
    <p:extLst>
      <p:ext uri="{BB962C8B-B14F-4D97-AF65-F5344CB8AC3E}">
        <p14:creationId xmlns:p14="http://schemas.microsoft.com/office/powerpoint/2010/main" val="165807153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F49B7-2B36-44E6-8C2A-C54FA10E5A6A}" type="datetime1">
              <a:rPr lang="en-US" smtClean="0">
                <a:solidFill>
                  <a:srgbClr val="C32032"/>
                </a:solidFill>
              </a:rPr>
              <a:t>4/25/2018</a:t>
            </a:fld>
            <a:endParaRPr lang="en-US" dirty="0">
              <a:solidFill>
                <a:srgbClr val="C32032"/>
              </a:solidFill>
            </a:endParaRPr>
          </a:p>
        </p:txBody>
      </p:sp>
      <p:sp>
        <p:nvSpPr>
          <p:cNvPr id="3" name="Footer Placeholder 2"/>
          <p:cNvSpPr>
            <a:spLocks noGrp="1"/>
          </p:cNvSpPr>
          <p:nvPr>
            <p:ph type="ftr" sz="quarter" idx="11"/>
          </p:nvPr>
        </p:nvSpPr>
        <p:spPr/>
        <p:txBody>
          <a:bodyPr/>
          <a:lstStyle/>
          <a:p>
            <a:endParaRPr lang="en-US" dirty="0">
              <a:solidFill>
                <a:srgbClr val="C32032"/>
              </a:solidFill>
            </a:endParaRPr>
          </a:p>
        </p:txBody>
      </p:sp>
      <p:sp>
        <p:nvSpPr>
          <p:cNvPr id="4" name="Slide Number Placeholder 3"/>
          <p:cNvSpPr>
            <a:spLocks noGrp="1"/>
          </p:cNvSpPr>
          <p:nvPr>
            <p:ph type="sldNum" sz="quarter" idx="12"/>
          </p:nvPr>
        </p:nvSpPr>
        <p:spPr/>
        <p:txBody>
          <a:bodyPr/>
          <a:lstStyle/>
          <a:p>
            <a:fld id="{E2DF12AE-F12F-4A8F-9F0D-691282538346}" type="slidenum">
              <a:rPr lang="en-US" smtClean="0"/>
              <a:pPr/>
              <a:t>‹#›</a:t>
            </a:fld>
            <a:endParaRPr lang="en-US" dirty="0"/>
          </a:p>
        </p:txBody>
      </p:sp>
    </p:spTree>
    <p:extLst>
      <p:ext uri="{BB962C8B-B14F-4D97-AF65-F5344CB8AC3E}">
        <p14:creationId xmlns:p14="http://schemas.microsoft.com/office/powerpoint/2010/main" val="63484884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1"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1"/>
            </a:lvl1pPr>
            <a:lvl2pPr>
              <a:buNone/>
              <a:defRPr sz="1200"/>
            </a:lvl2pPr>
            <a:lvl3pPr>
              <a:buNone/>
              <a:defRPr sz="1001"/>
            </a:lvl3pPr>
            <a:lvl4pPr>
              <a:buNone/>
              <a:defRPr sz="901"/>
            </a:lvl4pPr>
            <a:lvl5pPr>
              <a:buNone/>
              <a:defRPr sz="901"/>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1"/>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1DF6E35-15E3-4324-AEBC-E0CB63D96504}" type="datetime1">
              <a:rPr lang="en-US" smtClean="0">
                <a:solidFill>
                  <a:srgbClr val="C32032"/>
                </a:solidFill>
              </a:rPr>
              <a:t>4/25/2018</a:t>
            </a:fld>
            <a:endParaRPr lang="en-US" dirty="0">
              <a:solidFill>
                <a:srgbClr val="C32032"/>
              </a:solidFill>
            </a:endParaRPr>
          </a:p>
        </p:txBody>
      </p:sp>
      <p:sp>
        <p:nvSpPr>
          <p:cNvPr id="6" name="Footer Placeholder 5"/>
          <p:cNvSpPr>
            <a:spLocks noGrp="1"/>
          </p:cNvSpPr>
          <p:nvPr>
            <p:ph type="ftr" sz="quarter" idx="11"/>
          </p:nvPr>
        </p:nvSpPr>
        <p:spPr/>
        <p:txBody>
          <a:bodyPr/>
          <a:lstStyle/>
          <a:p>
            <a:endParaRPr lang="en-US" dirty="0">
              <a:solidFill>
                <a:srgbClr val="C32032"/>
              </a:solidFill>
            </a:endParaRPr>
          </a:p>
        </p:txBody>
      </p:sp>
      <p:sp>
        <p:nvSpPr>
          <p:cNvPr id="7" name="Slide Number Placeholder 6"/>
          <p:cNvSpPr>
            <a:spLocks noGrp="1"/>
          </p:cNvSpPr>
          <p:nvPr>
            <p:ph type="sldNum" sz="quarter" idx="12"/>
          </p:nvPr>
        </p:nvSpPr>
        <p:spPr/>
        <p:txBody>
          <a:bodyPr/>
          <a:lstStyle/>
          <a:p>
            <a:fld id="{E2DF12AE-F12F-4A8F-9F0D-691282538346}" type="slidenum">
              <a:rPr lang="en-US" smtClean="0"/>
              <a:pPr/>
              <a:t>‹#›</a:t>
            </a:fld>
            <a:endParaRPr lang="en-US" dirty="0"/>
          </a:p>
        </p:txBody>
      </p:sp>
    </p:spTree>
    <p:extLst>
      <p:ext uri="{BB962C8B-B14F-4D97-AF65-F5344CB8AC3E}">
        <p14:creationId xmlns:p14="http://schemas.microsoft.com/office/powerpoint/2010/main" val="230601335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6" y="1109162"/>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6088443" y="3274332"/>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1"/>
            </a:lvl3pPr>
            <a:lvl4pPr>
              <a:buFontTx/>
              <a:buNone/>
              <a:defRPr sz="901"/>
            </a:lvl4pPr>
            <a:lvl5pPr>
              <a:buFontTx/>
              <a:buNone/>
              <a:defRPr sz="901"/>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AF5DA1A-AA43-4D66-946A-1FFBB9F8FE7B}" type="datetime1">
              <a:rPr lang="en-US" smtClean="0">
                <a:solidFill>
                  <a:srgbClr val="C32032"/>
                </a:solidFill>
              </a:rPr>
              <a:t>4/25/2018</a:t>
            </a:fld>
            <a:endParaRPr lang="en-US" dirty="0">
              <a:solidFill>
                <a:srgbClr val="C32032"/>
              </a:solidFill>
            </a:endParaRPr>
          </a:p>
        </p:txBody>
      </p:sp>
      <p:sp>
        <p:nvSpPr>
          <p:cNvPr id="6" name="Footer Placeholder 5"/>
          <p:cNvSpPr>
            <a:spLocks noGrp="1"/>
          </p:cNvSpPr>
          <p:nvPr>
            <p:ph type="ftr" sz="quarter" idx="11"/>
          </p:nvPr>
        </p:nvSpPr>
        <p:spPr/>
        <p:txBody>
          <a:bodyPr/>
          <a:lstStyle/>
          <a:p>
            <a:endParaRPr lang="en-US" dirty="0">
              <a:solidFill>
                <a:srgbClr val="C32032"/>
              </a:solidFill>
            </a:endParaRPr>
          </a:p>
        </p:txBody>
      </p:sp>
      <p:sp>
        <p:nvSpPr>
          <p:cNvPr id="7" name="Slide Number Placeholder 6"/>
          <p:cNvSpPr>
            <a:spLocks noGrp="1"/>
          </p:cNvSpPr>
          <p:nvPr>
            <p:ph type="sldNum" sz="quarter" idx="12"/>
          </p:nvPr>
        </p:nvSpPr>
        <p:spPr/>
        <p:txBody>
          <a:bodyPr/>
          <a:lstStyle/>
          <a:p>
            <a:fld id="{E2DF12AE-F12F-4A8F-9F0D-691282538346}" type="slidenum">
              <a:rPr lang="en-US" smtClean="0"/>
              <a:pPr/>
              <a:t>‹#›</a:t>
            </a:fld>
            <a:endParaRPr lang="en-US" dirty="0"/>
          </a:p>
        </p:txBody>
      </p:sp>
    </p:spTree>
    <p:extLst>
      <p:ext uri="{BB962C8B-B14F-4D97-AF65-F5344CB8AC3E}">
        <p14:creationId xmlns:p14="http://schemas.microsoft.com/office/powerpoint/2010/main" val="164835130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5D04374-F570-494B-8CD6-104DBD22ECE9}" type="datetime1">
              <a:rPr lang="en-US" smtClean="0">
                <a:solidFill>
                  <a:srgbClr val="C32032"/>
                </a:solidFill>
              </a:rPr>
              <a:t>4/25/2018</a:t>
            </a:fld>
            <a:endParaRPr lang="en-US" dirty="0">
              <a:solidFill>
                <a:srgbClr val="C32032"/>
              </a:solidFill>
            </a:endParaRPr>
          </a:p>
        </p:txBody>
      </p:sp>
      <p:sp>
        <p:nvSpPr>
          <p:cNvPr id="5" name="Footer Placeholder 4"/>
          <p:cNvSpPr>
            <a:spLocks noGrp="1"/>
          </p:cNvSpPr>
          <p:nvPr>
            <p:ph type="ftr" sz="quarter" idx="11"/>
          </p:nvPr>
        </p:nvSpPr>
        <p:spPr/>
        <p:txBody>
          <a:bodyPr/>
          <a:lstStyle/>
          <a:p>
            <a:endParaRPr lang="en-US" dirty="0">
              <a:solidFill>
                <a:srgbClr val="C32032"/>
              </a:solidFill>
            </a:endParaRPr>
          </a:p>
        </p:txBody>
      </p:sp>
      <p:sp>
        <p:nvSpPr>
          <p:cNvPr id="6" name="Slide Number Placeholder 5"/>
          <p:cNvSpPr>
            <a:spLocks noGrp="1"/>
          </p:cNvSpPr>
          <p:nvPr>
            <p:ph type="sldNum" sz="quarter" idx="12"/>
          </p:nvPr>
        </p:nvSpPr>
        <p:spPr/>
        <p:txBody>
          <a:bodyPr/>
          <a:lstStyle/>
          <a:p>
            <a:fld id="{E2DF12AE-F12F-4A8F-9F0D-691282538346}" type="slidenum">
              <a:rPr lang="en-US" smtClean="0"/>
              <a:pPr/>
              <a:t>‹#›</a:t>
            </a:fld>
            <a:endParaRPr lang="en-US" dirty="0"/>
          </a:p>
        </p:txBody>
      </p:sp>
    </p:spTree>
    <p:extLst>
      <p:ext uri="{BB962C8B-B14F-4D97-AF65-F5344CB8AC3E}">
        <p14:creationId xmlns:p14="http://schemas.microsoft.com/office/powerpoint/2010/main" val="268559254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F1AFF5D-E943-4E8B-8A6B-9E4758BC0781}" type="datetime1">
              <a:rPr lang="en-US" smtClean="0">
                <a:solidFill>
                  <a:srgbClr val="C32032"/>
                </a:solidFill>
              </a:rPr>
              <a:t>4/25/2018</a:t>
            </a:fld>
            <a:endParaRPr lang="en-US" dirty="0">
              <a:solidFill>
                <a:srgbClr val="C32032"/>
              </a:solidFill>
            </a:endParaRPr>
          </a:p>
        </p:txBody>
      </p:sp>
      <p:sp>
        <p:nvSpPr>
          <p:cNvPr id="5" name="Footer Placeholder 4"/>
          <p:cNvSpPr>
            <a:spLocks noGrp="1"/>
          </p:cNvSpPr>
          <p:nvPr>
            <p:ph type="ftr" sz="quarter" idx="11"/>
          </p:nvPr>
        </p:nvSpPr>
        <p:spPr/>
        <p:txBody>
          <a:bodyPr/>
          <a:lstStyle/>
          <a:p>
            <a:endParaRPr lang="en-US" dirty="0">
              <a:solidFill>
                <a:srgbClr val="C32032"/>
              </a:solidFill>
            </a:endParaRPr>
          </a:p>
        </p:txBody>
      </p:sp>
      <p:sp>
        <p:nvSpPr>
          <p:cNvPr id="6" name="Slide Number Placeholder 5"/>
          <p:cNvSpPr>
            <a:spLocks noGrp="1"/>
          </p:cNvSpPr>
          <p:nvPr>
            <p:ph type="sldNum" sz="quarter" idx="12"/>
          </p:nvPr>
        </p:nvSpPr>
        <p:spPr/>
        <p:txBody>
          <a:bodyPr/>
          <a:lstStyle/>
          <a:p>
            <a:fld id="{E2DF12AE-F12F-4A8F-9F0D-691282538346}" type="slidenum">
              <a:rPr lang="en-US" smtClean="0"/>
              <a:pPr/>
              <a:t>‹#›</a:t>
            </a:fld>
            <a:endParaRPr lang="en-US" dirty="0"/>
          </a:p>
        </p:txBody>
      </p:sp>
    </p:spTree>
    <p:extLst>
      <p:ext uri="{BB962C8B-B14F-4D97-AF65-F5344CB8AC3E}">
        <p14:creationId xmlns:p14="http://schemas.microsoft.com/office/powerpoint/2010/main" val="70313881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cSld name="Sub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4113601" y="3838337"/>
            <a:ext cx="4505699" cy="1546399"/>
          </a:xfrm>
          <a:prstGeom prst="rect">
            <a:avLst/>
          </a:prstGeom>
        </p:spPr>
        <p:txBody>
          <a:bodyPr lIns="91425" tIns="91425" rIns="91425" bIns="91425" anchor="b" anchorCtr="0"/>
          <a:lstStyle>
            <a:lvl1pPr lvl="0" rtl="0">
              <a:spcBef>
                <a:spcPts val="0"/>
              </a:spcBef>
              <a:buClr>
                <a:srgbClr val="114454"/>
              </a:buClr>
              <a:buSzPct val="100000"/>
              <a:defRPr sz="4800">
                <a:solidFill>
                  <a:srgbClr val="4B535B"/>
                </a:solidFill>
              </a:defRPr>
            </a:lvl1pPr>
            <a:lvl2pPr lvl="1" rtl="0">
              <a:spcBef>
                <a:spcPts val="0"/>
              </a:spcBef>
              <a:buClr>
                <a:srgbClr val="114454"/>
              </a:buClr>
              <a:buSzPct val="100000"/>
              <a:defRPr sz="4800">
                <a:solidFill>
                  <a:srgbClr val="114454"/>
                </a:solidFill>
              </a:defRPr>
            </a:lvl2pPr>
            <a:lvl3pPr lvl="2" rtl="0">
              <a:spcBef>
                <a:spcPts val="0"/>
              </a:spcBef>
              <a:buClr>
                <a:srgbClr val="114454"/>
              </a:buClr>
              <a:buSzPct val="100000"/>
              <a:defRPr sz="4800">
                <a:solidFill>
                  <a:srgbClr val="114454"/>
                </a:solidFill>
              </a:defRPr>
            </a:lvl3pPr>
            <a:lvl4pPr lvl="3" rtl="0">
              <a:spcBef>
                <a:spcPts val="0"/>
              </a:spcBef>
              <a:buClr>
                <a:srgbClr val="114454"/>
              </a:buClr>
              <a:buSzPct val="100000"/>
              <a:defRPr sz="4800">
                <a:solidFill>
                  <a:srgbClr val="114454"/>
                </a:solidFill>
              </a:defRPr>
            </a:lvl4pPr>
            <a:lvl5pPr lvl="4" rtl="0">
              <a:spcBef>
                <a:spcPts val="0"/>
              </a:spcBef>
              <a:buClr>
                <a:srgbClr val="114454"/>
              </a:buClr>
              <a:buSzPct val="100000"/>
              <a:defRPr sz="4800">
                <a:solidFill>
                  <a:srgbClr val="114454"/>
                </a:solidFill>
              </a:defRPr>
            </a:lvl5pPr>
            <a:lvl6pPr lvl="5" rtl="0">
              <a:spcBef>
                <a:spcPts val="0"/>
              </a:spcBef>
              <a:buClr>
                <a:srgbClr val="114454"/>
              </a:buClr>
              <a:buSzPct val="100000"/>
              <a:defRPr sz="4800">
                <a:solidFill>
                  <a:srgbClr val="114454"/>
                </a:solidFill>
              </a:defRPr>
            </a:lvl6pPr>
            <a:lvl7pPr lvl="6" rtl="0">
              <a:spcBef>
                <a:spcPts val="0"/>
              </a:spcBef>
              <a:buClr>
                <a:srgbClr val="114454"/>
              </a:buClr>
              <a:buSzPct val="100000"/>
              <a:defRPr sz="4800">
                <a:solidFill>
                  <a:srgbClr val="114454"/>
                </a:solidFill>
              </a:defRPr>
            </a:lvl7pPr>
            <a:lvl8pPr lvl="7" rtl="0">
              <a:spcBef>
                <a:spcPts val="0"/>
              </a:spcBef>
              <a:buClr>
                <a:srgbClr val="114454"/>
              </a:buClr>
              <a:buSzPct val="100000"/>
              <a:defRPr sz="4800">
                <a:solidFill>
                  <a:srgbClr val="114454"/>
                </a:solidFill>
              </a:defRPr>
            </a:lvl8pPr>
            <a:lvl9pPr lvl="8" rtl="0">
              <a:spcBef>
                <a:spcPts val="0"/>
              </a:spcBef>
              <a:buClr>
                <a:srgbClr val="114454"/>
              </a:buClr>
              <a:buSzPct val="100000"/>
              <a:defRPr sz="4800">
                <a:solidFill>
                  <a:srgbClr val="114454"/>
                </a:solidFill>
              </a:defRPr>
            </a:lvl9pPr>
          </a:lstStyle>
          <a:p>
            <a:endParaRPr dirty="0"/>
          </a:p>
        </p:txBody>
      </p:sp>
      <p:sp>
        <p:nvSpPr>
          <p:cNvPr id="17" name="Shape 17"/>
          <p:cNvSpPr txBox="1">
            <a:spLocks noGrp="1"/>
          </p:cNvSpPr>
          <p:nvPr>
            <p:ph type="subTitle" idx="1"/>
          </p:nvPr>
        </p:nvSpPr>
        <p:spPr>
          <a:xfrm>
            <a:off x="4113601" y="5310743"/>
            <a:ext cx="4505699" cy="1046399"/>
          </a:xfrm>
          <a:prstGeom prst="rect">
            <a:avLst/>
          </a:prstGeom>
        </p:spPr>
        <p:txBody>
          <a:bodyPr lIns="91425" tIns="91425" rIns="91425" bIns="91425" anchor="t" anchorCtr="0"/>
          <a:lstStyle>
            <a:lvl1pPr lvl="0" rtl="0">
              <a:spcBef>
                <a:spcPts val="0"/>
              </a:spcBef>
              <a:buClr>
                <a:srgbClr val="94BF6E"/>
              </a:buClr>
              <a:buSzPct val="100000"/>
              <a:buNone/>
              <a:defRPr sz="1800" b="1">
                <a:solidFill>
                  <a:srgbClr val="4B535B"/>
                </a:solidFill>
              </a:defRPr>
            </a:lvl1pPr>
            <a:lvl2pPr lvl="1" rtl="0">
              <a:spcBef>
                <a:spcPts val="0"/>
              </a:spcBef>
              <a:buClr>
                <a:srgbClr val="94BF6E"/>
              </a:buClr>
              <a:buSzPct val="100000"/>
              <a:buNone/>
              <a:defRPr sz="1800" b="1">
                <a:solidFill>
                  <a:srgbClr val="94BF6E"/>
                </a:solidFill>
              </a:defRPr>
            </a:lvl2pPr>
            <a:lvl3pPr lvl="2" rtl="0">
              <a:spcBef>
                <a:spcPts val="0"/>
              </a:spcBef>
              <a:buClr>
                <a:srgbClr val="94BF6E"/>
              </a:buClr>
              <a:buSzPct val="100000"/>
              <a:buNone/>
              <a:defRPr sz="1800" b="1">
                <a:solidFill>
                  <a:srgbClr val="94BF6E"/>
                </a:solidFill>
              </a:defRPr>
            </a:lvl3pPr>
            <a:lvl4pPr lvl="3" rtl="0">
              <a:spcBef>
                <a:spcPts val="0"/>
              </a:spcBef>
              <a:buClr>
                <a:srgbClr val="94BF6E"/>
              </a:buClr>
              <a:buNone/>
              <a:defRPr b="1">
                <a:solidFill>
                  <a:srgbClr val="94BF6E"/>
                </a:solidFill>
              </a:defRPr>
            </a:lvl4pPr>
            <a:lvl5pPr lvl="4" rtl="0">
              <a:spcBef>
                <a:spcPts val="0"/>
              </a:spcBef>
              <a:buClr>
                <a:srgbClr val="94BF6E"/>
              </a:buClr>
              <a:buNone/>
              <a:defRPr b="1">
                <a:solidFill>
                  <a:srgbClr val="94BF6E"/>
                </a:solidFill>
              </a:defRPr>
            </a:lvl5pPr>
            <a:lvl6pPr lvl="5" rtl="0">
              <a:spcBef>
                <a:spcPts val="0"/>
              </a:spcBef>
              <a:buClr>
                <a:srgbClr val="94BF6E"/>
              </a:buClr>
              <a:buNone/>
              <a:defRPr b="1">
                <a:solidFill>
                  <a:srgbClr val="94BF6E"/>
                </a:solidFill>
              </a:defRPr>
            </a:lvl6pPr>
            <a:lvl7pPr lvl="6" rtl="0">
              <a:spcBef>
                <a:spcPts val="0"/>
              </a:spcBef>
              <a:buClr>
                <a:srgbClr val="94BF6E"/>
              </a:buClr>
              <a:buNone/>
              <a:defRPr b="1">
                <a:solidFill>
                  <a:srgbClr val="94BF6E"/>
                </a:solidFill>
              </a:defRPr>
            </a:lvl7pPr>
            <a:lvl8pPr lvl="7" rtl="0">
              <a:spcBef>
                <a:spcPts val="0"/>
              </a:spcBef>
              <a:buClr>
                <a:srgbClr val="94BF6E"/>
              </a:buClr>
              <a:buNone/>
              <a:defRPr b="1">
                <a:solidFill>
                  <a:srgbClr val="94BF6E"/>
                </a:solidFill>
              </a:defRPr>
            </a:lvl8pPr>
            <a:lvl9pPr lvl="8" rtl="0">
              <a:spcBef>
                <a:spcPts val="0"/>
              </a:spcBef>
              <a:buClr>
                <a:srgbClr val="94BF6E"/>
              </a:buClr>
              <a:buNone/>
              <a:defRPr b="1">
                <a:solidFill>
                  <a:srgbClr val="94BF6E"/>
                </a:solidFill>
              </a:defRPr>
            </a:lvl9pPr>
          </a:lstStyle>
          <a:p>
            <a:endParaRPr dirty="0"/>
          </a:p>
        </p:txBody>
      </p:sp>
      <p:sp>
        <p:nvSpPr>
          <p:cNvPr id="13" name="Shape 10"/>
          <p:cNvSpPr/>
          <p:nvPr userDrawn="1"/>
        </p:nvSpPr>
        <p:spPr>
          <a:xfrm>
            <a:off x="3" y="10"/>
            <a:ext cx="3474300" cy="707599"/>
          </a:xfrm>
          <a:prstGeom prst="rect">
            <a:avLst/>
          </a:prstGeom>
          <a:solidFill>
            <a:srgbClr val="F28F3F"/>
          </a:solidFill>
          <a:ln>
            <a:noFill/>
          </a:ln>
        </p:spPr>
        <p:txBody>
          <a:bodyPr lIns="91425" tIns="91425" rIns="91425" bIns="91425" anchor="ctr" anchorCtr="0">
            <a:noAutofit/>
          </a:bodyPr>
          <a:lstStyle/>
          <a:p>
            <a:pPr lvl="0" rtl="0">
              <a:spcBef>
                <a:spcPts val="0"/>
              </a:spcBef>
              <a:buNone/>
            </a:pPr>
            <a:endParaRPr sz="1400" dirty="0">
              <a:solidFill>
                <a:srgbClr val="114454"/>
              </a:solidFill>
            </a:endParaRPr>
          </a:p>
        </p:txBody>
      </p:sp>
      <p:sp>
        <p:nvSpPr>
          <p:cNvPr id="14" name="Shape 11"/>
          <p:cNvSpPr/>
          <p:nvPr userDrawn="1"/>
        </p:nvSpPr>
        <p:spPr>
          <a:xfrm>
            <a:off x="3" y="667509"/>
            <a:ext cx="3474300" cy="5323972"/>
          </a:xfrm>
          <a:prstGeom prst="rect">
            <a:avLst/>
          </a:prstGeom>
          <a:solidFill>
            <a:srgbClr val="4B535B"/>
          </a:solidFill>
          <a:ln>
            <a:noFill/>
          </a:ln>
        </p:spPr>
        <p:txBody>
          <a:bodyPr lIns="91425" tIns="91425" rIns="91425" bIns="91425" anchor="ctr" anchorCtr="0">
            <a:noAutofit/>
          </a:bodyPr>
          <a:lstStyle/>
          <a:p>
            <a:pPr lvl="0">
              <a:spcBef>
                <a:spcPts val="0"/>
              </a:spcBef>
              <a:buNone/>
            </a:pPr>
            <a:endParaRPr sz="1400" dirty="0"/>
          </a:p>
        </p:txBody>
      </p:sp>
      <p:sp>
        <p:nvSpPr>
          <p:cNvPr id="15" name="Shape 12"/>
          <p:cNvSpPr/>
          <p:nvPr userDrawn="1"/>
        </p:nvSpPr>
        <p:spPr>
          <a:xfrm>
            <a:off x="3" y="5991472"/>
            <a:ext cx="3474300" cy="157600"/>
          </a:xfrm>
          <a:prstGeom prst="rect">
            <a:avLst/>
          </a:prstGeom>
          <a:solidFill>
            <a:srgbClr val="FDC812"/>
          </a:solidFill>
          <a:ln>
            <a:noFill/>
          </a:ln>
        </p:spPr>
        <p:txBody>
          <a:bodyPr lIns="91425" tIns="91425" rIns="91425" bIns="91425" anchor="ctr" anchorCtr="0">
            <a:noAutofit/>
          </a:bodyPr>
          <a:lstStyle/>
          <a:p>
            <a:pPr lvl="0">
              <a:spcBef>
                <a:spcPts val="0"/>
              </a:spcBef>
              <a:buNone/>
            </a:pPr>
            <a:endParaRPr sz="1400" dirty="0"/>
          </a:p>
        </p:txBody>
      </p:sp>
      <p:sp>
        <p:nvSpPr>
          <p:cNvPr id="23" name="Shape 13"/>
          <p:cNvSpPr/>
          <p:nvPr userDrawn="1"/>
        </p:nvSpPr>
        <p:spPr>
          <a:xfrm>
            <a:off x="3" y="6112110"/>
            <a:ext cx="3474300" cy="745999"/>
          </a:xfrm>
          <a:prstGeom prst="rect">
            <a:avLst/>
          </a:prstGeom>
          <a:solidFill>
            <a:srgbClr val="F28F3F"/>
          </a:solidFill>
          <a:ln>
            <a:noFill/>
          </a:ln>
        </p:spPr>
        <p:txBody>
          <a:bodyPr lIns="91425" tIns="91425" rIns="91425" bIns="91425" anchor="ctr" anchorCtr="0">
            <a:noAutofit/>
          </a:bodyPr>
          <a:lstStyle/>
          <a:p>
            <a:pPr lvl="0">
              <a:spcBef>
                <a:spcPts val="0"/>
              </a:spcBef>
              <a:buNone/>
            </a:pPr>
            <a:endParaRPr sz="1400" dirty="0"/>
          </a:p>
        </p:txBody>
      </p:sp>
    </p:spTree>
    <p:extLst>
      <p:ext uri="{BB962C8B-B14F-4D97-AF65-F5344CB8AC3E}">
        <p14:creationId xmlns:p14="http://schemas.microsoft.com/office/powerpoint/2010/main" val="315098805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Quote">
    <p:spTree>
      <p:nvGrpSpPr>
        <p:cNvPr id="1" name="Shape 23"/>
        <p:cNvGrpSpPr/>
        <p:nvPr/>
      </p:nvGrpSpPr>
      <p:grpSpPr>
        <a:xfrm>
          <a:off x="0" y="0"/>
          <a:ext cx="0" cy="0"/>
          <a:chOff x="0" y="0"/>
          <a:chExt cx="0" cy="0"/>
        </a:xfrm>
      </p:grpSpPr>
      <p:sp>
        <p:nvSpPr>
          <p:cNvPr id="16" name="Shape 10"/>
          <p:cNvSpPr/>
          <p:nvPr userDrawn="1"/>
        </p:nvSpPr>
        <p:spPr>
          <a:xfrm>
            <a:off x="0" y="10"/>
            <a:ext cx="9144000" cy="707599"/>
          </a:xfrm>
          <a:prstGeom prst="rect">
            <a:avLst/>
          </a:prstGeom>
          <a:solidFill>
            <a:srgbClr val="F28F3F"/>
          </a:solidFill>
          <a:ln>
            <a:noFill/>
          </a:ln>
        </p:spPr>
        <p:txBody>
          <a:bodyPr lIns="91425" tIns="91425" rIns="91425" bIns="91425" anchor="ctr" anchorCtr="0">
            <a:noAutofit/>
          </a:bodyPr>
          <a:lstStyle/>
          <a:p>
            <a:pPr lvl="0" rtl="0">
              <a:spcBef>
                <a:spcPts val="0"/>
              </a:spcBef>
              <a:buNone/>
            </a:pPr>
            <a:endParaRPr sz="1400" dirty="0">
              <a:solidFill>
                <a:srgbClr val="114454"/>
              </a:solidFill>
            </a:endParaRPr>
          </a:p>
        </p:txBody>
      </p:sp>
      <p:sp>
        <p:nvSpPr>
          <p:cNvPr id="17" name="Shape 11"/>
          <p:cNvSpPr/>
          <p:nvPr userDrawn="1"/>
        </p:nvSpPr>
        <p:spPr>
          <a:xfrm>
            <a:off x="0" y="667509"/>
            <a:ext cx="9144000" cy="5323972"/>
          </a:xfrm>
          <a:prstGeom prst="rect">
            <a:avLst/>
          </a:prstGeom>
          <a:solidFill>
            <a:srgbClr val="4B535B"/>
          </a:solidFill>
          <a:ln>
            <a:noFill/>
          </a:ln>
        </p:spPr>
        <p:txBody>
          <a:bodyPr lIns="91425" tIns="91425" rIns="91425" bIns="91425" anchor="ctr" anchorCtr="0">
            <a:noAutofit/>
          </a:bodyPr>
          <a:lstStyle/>
          <a:p>
            <a:pPr lvl="0">
              <a:spcBef>
                <a:spcPts val="0"/>
              </a:spcBef>
              <a:buNone/>
            </a:pPr>
            <a:endParaRPr sz="1400" dirty="0"/>
          </a:p>
        </p:txBody>
      </p:sp>
      <p:sp>
        <p:nvSpPr>
          <p:cNvPr id="18" name="Shape 12"/>
          <p:cNvSpPr/>
          <p:nvPr userDrawn="1"/>
        </p:nvSpPr>
        <p:spPr>
          <a:xfrm>
            <a:off x="0" y="5991472"/>
            <a:ext cx="9144000" cy="157600"/>
          </a:xfrm>
          <a:prstGeom prst="rect">
            <a:avLst/>
          </a:prstGeom>
          <a:solidFill>
            <a:srgbClr val="FDC812"/>
          </a:solidFill>
          <a:ln>
            <a:noFill/>
          </a:ln>
        </p:spPr>
        <p:txBody>
          <a:bodyPr lIns="91425" tIns="91425" rIns="91425" bIns="91425" anchor="ctr" anchorCtr="0">
            <a:noAutofit/>
          </a:bodyPr>
          <a:lstStyle/>
          <a:p>
            <a:pPr lvl="0">
              <a:spcBef>
                <a:spcPts val="0"/>
              </a:spcBef>
              <a:buNone/>
            </a:pPr>
            <a:endParaRPr sz="1400" dirty="0"/>
          </a:p>
        </p:txBody>
      </p:sp>
      <p:sp>
        <p:nvSpPr>
          <p:cNvPr id="19" name="Shape 13"/>
          <p:cNvSpPr/>
          <p:nvPr userDrawn="1"/>
        </p:nvSpPr>
        <p:spPr>
          <a:xfrm>
            <a:off x="0" y="6112110"/>
            <a:ext cx="9144000" cy="745999"/>
          </a:xfrm>
          <a:prstGeom prst="rect">
            <a:avLst/>
          </a:prstGeom>
          <a:solidFill>
            <a:srgbClr val="F28F3F"/>
          </a:solidFill>
          <a:ln>
            <a:noFill/>
          </a:ln>
        </p:spPr>
        <p:txBody>
          <a:bodyPr lIns="91425" tIns="91425" rIns="91425" bIns="91425" anchor="ctr" anchorCtr="0">
            <a:noAutofit/>
          </a:bodyPr>
          <a:lstStyle/>
          <a:p>
            <a:pPr lvl="0">
              <a:spcBef>
                <a:spcPts val="0"/>
              </a:spcBef>
              <a:buNone/>
            </a:pPr>
            <a:endParaRPr sz="1400" dirty="0"/>
          </a:p>
        </p:txBody>
      </p:sp>
      <p:sp>
        <p:nvSpPr>
          <p:cNvPr id="25" name="Shape 25"/>
          <p:cNvSpPr/>
          <p:nvPr/>
        </p:nvSpPr>
        <p:spPr>
          <a:xfrm>
            <a:off x="3398540" y="2132718"/>
            <a:ext cx="2346925" cy="2592567"/>
          </a:xfrm>
          <a:prstGeom prst="rect">
            <a:avLst/>
          </a:prstGeom>
        </p:spPr>
        <p:txBody>
          <a:bodyPr>
            <a:prstTxWarp prst="textPlain">
              <a:avLst/>
            </a:prstTxWarp>
          </a:bodyPr>
          <a:lstStyle/>
          <a:p>
            <a:pPr lvl="0" algn="ctr"/>
            <a:r>
              <a:rPr sz="1400" b="0" i="0" dirty="0">
                <a:ln>
                  <a:noFill/>
                </a:ln>
                <a:solidFill>
                  <a:srgbClr val="0E3142">
                    <a:alpha val="20380"/>
                  </a:srgbClr>
                </a:solidFill>
                <a:latin typeface="Impact"/>
              </a:rPr>
              <a:t>“</a:t>
            </a:r>
          </a:p>
        </p:txBody>
      </p:sp>
      <p:sp>
        <p:nvSpPr>
          <p:cNvPr id="30" name="Shape 30"/>
          <p:cNvSpPr txBox="1">
            <a:spLocks noGrp="1"/>
          </p:cNvSpPr>
          <p:nvPr>
            <p:ph type="body" idx="1"/>
          </p:nvPr>
        </p:nvSpPr>
        <p:spPr>
          <a:xfrm>
            <a:off x="1556175" y="3067033"/>
            <a:ext cx="6031800" cy="806800"/>
          </a:xfrm>
          <a:prstGeom prst="rect">
            <a:avLst/>
          </a:prstGeom>
        </p:spPr>
        <p:txBody>
          <a:bodyPr lIns="91425" tIns="91425" rIns="91425" bIns="91425" anchor="ctr" anchorCtr="0">
            <a:normAutofit/>
          </a:bodyPr>
          <a:lstStyle>
            <a:lvl1pPr lvl="0" algn="ctr" rtl="0">
              <a:spcBef>
                <a:spcPts val="0"/>
              </a:spcBef>
              <a:buClr>
                <a:srgbClr val="FFFFFF"/>
              </a:buClr>
              <a:buSzPct val="100000"/>
              <a:defRPr sz="2400" b="0" i="1" baseline="0">
                <a:solidFill>
                  <a:srgbClr val="FFFFFF"/>
                </a:solidFill>
                <a:latin typeface="fairplay display" charset="0"/>
              </a:defRPr>
            </a:lvl1pPr>
            <a:lvl2pPr lvl="1" algn="ctr" rtl="0">
              <a:spcBef>
                <a:spcPts val="0"/>
              </a:spcBef>
              <a:buClr>
                <a:srgbClr val="FFFFFF"/>
              </a:buClr>
              <a:buSzPct val="100000"/>
              <a:defRPr sz="2000">
                <a:solidFill>
                  <a:srgbClr val="FFFFFF"/>
                </a:solidFill>
              </a:defRPr>
            </a:lvl2pPr>
            <a:lvl3pPr lvl="2" algn="ctr" rtl="0">
              <a:spcBef>
                <a:spcPts val="0"/>
              </a:spcBef>
              <a:buClr>
                <a:srgbClr val="FFFFFF"/>
              </a:buClr>
              <a:buSzPct val="100000"/>
              <a:defRPr sz="2000">
                <a:solidFill>
                  <a:srgbClr val="FFFFFF"/>
                </a:solidFill>
              </a:defRPr>
            </a:lvl3pPr>
            <a:lvl4pPr lvl="3" algn="ctr" rtl="0">
              <a:spcBef>
                <a:spcPts val="0"/>
              </a:spcBef>
              <a:buClr>
                <a:srgbClr val="FFFFFF"/>
              </a:buClr>
              <a:buSzPct val="100000"/>
              <a:defRPr sz="2000">
                <a:solidFill>
                  <a:srgbClr val="FFFFFF"/>
                </a:solidFill>
              </a:defRPr>
            </a:lvl4pPr>
            <a:lvl5pPr lvl="4" algn="ctr" rtl="0">
              <a:spcBef>
                <a:spcPts val="0"/>
              </a:spcBef>
              <a:buClr>
                <a:srgbClr val="FFFFFF"/>
              </a:buClr>
              <a:buSzPct val="100000"/>
              <a:defRPr sz="2000">
                <a:solidFill>
                  <a:srgbClr val="FFFFFF"/>
                </a:solidFill>
              </a:defRPr>
            </a:lvl5pPr>
            <a:lvl6pPr lvl="5" algn="ctr" rtl="0">
              <a:spcBef>
                <a:spcPts val="0"/>
              </a:spcBef>
              <a:buClr>
                <a:srgbClr val="FFFFFF"/>
              </a:buClr>
              <a:buSzPct val="100000"/>
              <a:defRPr sz="2000">
                <a:solidFill>
                  <a:srgbClr val="FFFFFF"/>
                </a:solidFill>
              </a:defRPr>
            </a:lvl6pPr>
            <a:lvl7pPr lvl="6" algn="ctr" rtl="0">
              <a:spcBef>
                <a:spcPts val="0"/>
              </a:spcBef>
              <a:buClr>
                <a:srgbClr val="FFFFFF"/>
              </a:buClr>
              <a:buSzPct val="100000"/>
              <a:defRPr sz="2000">
                <a:solidFill>
                  <a:srgbClr val="FFFFFF"/>
                </a:solidFill>
              </a:defRPr>
            </a:lvl7pPr>
            <a:lvl8pPr lvl="7" algn="ctr" rtl="0">
              <a:spcBef>
                <a:spcPts val="0"/>
              </a:spcBef>
              <a:buClr>
                <a:srgbClr val="FFFFFF"/>
              </a:buClr>
              <a:buSzPct val="100000"/>
              <a:defRPr sz="2000">
                <a:solidFill>
                  <a:srgbClr val="FFFFFF"/>
                </a:solidFill>
              </a:defRPr>
            </a:lvl8pPr>
            <a:lvl9pPr lvl="8" algn="ctr">
              <a:spcBef>
                <a:spcPts val="0"/>
              </a:spcBef>
              <a:buClr>
                <a:srgbClr val="FFFFFF"/>
              </a:buClr>
              <a:buSzPct val="100000"/>
              <a:defRPr sz="2000">
                <a:solidFill>
                  <a:srgbClr val="FFFFFF"/>
                </a:solidFill>
              </a:defRPr>
            </a:lvl9pPr>
          </a:lstStyle>
          <a:p>
            <a:endParaRPr dirty="0"/>
          </a:p>
        </p:txBody>
      </p:sp>
    </p:spTree>
    <p:extLst>
      <p:ext uri="{BB962C8B-B14F-4D97-AF65-F5344CB8AC3E}">
        <p14:creationId xmlns:p14="http://schemas.microsoft.com/office/powerpoint/2010/main" val="116542625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1"/>
        <p:cNvGrpSpPr/>
        <p:nvPr/>
      </p:nvGrpSpPr>
      <p:grpSpPr>
        <a:xfrm>
          <a:off x="0" y="0"/>
          <a:ext cx="0" cy="0"/>
          <a:chOff x="0" y="0"/>
          <a:chExt cx="0" cy="0"/>
        </a:xfrm>
      </p:grpSpPr>
      <p:sp>
        <p:nvSpPr>
          <p:cNvPr id="33" name="Shape 33"/>
          <p:cNvSpPr/>
          <p:nvPr/>
        </p:nvSpPr>
        <p:spPr>
          <a:xfrm>
            <a:off x="0" y="667503"/>
            <a:ext cx="4572000" cy="1411599"/>
          </a:xfrm>
          <a:prstGeom prst="rect">
            <a:avLst/>
          </a:prstGeom>
          <a:solidFill>
            <a:srgbClr val="4B535B"/>
          </a:solidFill>
          <a:ln>
            <a:noFill/>
          </a:ln>
        </p:spPr>
        <p:txBody>
          <a:bodyPr lIns="91425" tIns="91425" rIns="91425" bIns="91425" anchor="ctr" anchorCtr="0">
            <a:noAutofit/>
          </a:bodyPr>
          <a:lstStyle/>
          <a:p>
            <a:pPr lvl="0">
              <a:spcBef>
                <a:spcPts val="0"/>
              </a:spcBef>
              <a:buNone/>
            </a:pPr>
            <a:endParaRPr sz="1400" dirty="0"/>
          </a:p>
        </p:txBody>
      </p:sp>
      <p:cxnSp>
        <p:nvCxnSpPr>
          <p:cNvPr id="37" name="Shape 37"/>
          <p:cNvCxnSpPr/>
          <p:nvPr/>
        </p:nvCxnSpPr>
        <p:spPr>
          <a:xfrm>
            <a:off x="1037451" y="1079633"/>
            <a:ext cx="0" cy="627600"/>
          </a:xfrm>
          <a:prstGeom prst="straightConnector1">
            <a:avLst/>
          </a:prstGeom>
          <a:noFill/>
          <a:ln w="9525" cap="flat" cmpd="sng">
            <a:solidFill>
              <a:schemeClr val="bg1"/>
            </a:solidFill>
            <a:prstDash val="solid"/>
            <a:round/>
            <a:headEnd type="none" w="lg" len="lg"/>
            <a:tailEnd type="none" w="lg" len="lg"/>
          </a:ln>
        </p:spPr>
      </p:cxnSp>
      <p:sp>
        <p:nvSpPr>
          <p:cNvPr id="38" name="Shape 38"/>
          <p:cNvSpPr txBox="1">
            <a:spLocks noGrp="1"/>
          </p:cNvSpPr>
          <p:nvPr>
            <p:ph type="title"/>
          </p:nvPr>
        </p:nvSpPr>
        <p:spPr>
          <a:xfrm>
            <a:off x="1146030" y="707633"/>
            <a:ext cx="3208799" cy="1371600"/>
          </a:xfrm>
          <a:prstGeom prst="rect">
            <a:avLst/>
          </a:prstGeom>
        </p:spPr>
        <p:txBody>
          <a:bodyPr lIns="91425" tIns="91425" rIns="91425" bIns="91425" anchor="ctr" anchorCtr="0"/>
          <a:lstStyle>
            <a:lvl1pPr lvl="0">
              <a:spcBef>
                <a:spcPts val="0"/>
              </a:spcBef>
              <a:defRPr b="1" i="0" cap="all" baseline="0">
                <a:solidFill>
                  <a:srgbClr val="F28F3F"/>
                </a:solidFill>
                <a:latin typeface="open sans"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39" name="Shape 39"/>
          <p:cNvSpPr txBox="1">
            <a:spLocks noGrp="1"/>
          </p:cNvSpPr>
          <p:nvPr>
            <p:ph type="body" idx="1"/>
          </p:nvPr>
        </p:nvSpPr>
        <p:spPr>
          <a:xfrm>
            <a:off x="1146025" y="2356367"/>
            <a:ext cx="7540800" cy="4211599"/>
          </a:xfrm>
          <a:prstGeom prst="rect">
            <a:avLst/>
          </a:prstGeom>
        </p:spPr>
        <p:txBody>
          <a:bodyPr lIns="91425" tIns="91425" rIns="91425" bIns="91425" anchor="t" anchorCtr="0"/>
          <a:lstStyle>
            <a:lvl1pPr lvl="0">
              <a:spcBef>
                <a:spcPts val="0"/>
              </a:spcBef>
              <a:buSzPct val="100000"/>
              <a:defRPr sz="2800">
                <a:solidFill>
                  <a:srgbClr val="4B535B"/>
                </a:solidFill>
              </a:defRPr>
            </a:lvl1pPr>
            <a:lvl2pPr lvl="1">
              <a:spcBef>
                <a:spcPts val="0"/>
              </a:spcBef>
              <a:buSzPct val="100000"/>
              <a:defRPr sz="2800"/>
            </a:lvl2pPr>
            <a:lvl3pPr lvl="2">
              <a:spcBef>
                <a:spcPts val="0"/>
              </a:spcBef>
              <a:buSzPct val="100000"/>
              <a:defRPr sz="2800"/>
            </a:lvl3pPr>
            <a:lvl4pPr lvl="3">
              <a:spcBef>
                <a:spcPts val="0"/>
              </a:spcBef>
              <a:buSzPct val="100000"/>
              <a:defRPr sz="2800"/>
            </a:lvl4pPr>
            <a:lvl5pPr lvl="4">
              <a:spcBef>
                <a:spcPts val="0"/>
              </a:spcBef>
              <a:buSzPct val="100000"/>
              <a:defRPr sz="2800"/>
            </a:lvl5pPr>
            <a:lvl6pPr lvl="5">
              <a:spcBef>
                <a:spcPts val="0"/>
              </a:spcBef>
              <a:buSzPct val="100000"/>
              <a:defRPr sz="2800"/>
            </a:lvl6pPr>
            <a:lvl7pPr lvl="6">
              <a:spcBef>
                <a:spcPts val="0"/>
              </a:spcBef>
              <a:buSzPct val="100000"/>
              <a:defRPr sz="2800"/>
            </a:lvl7pPr>
            <a:lvl8pPr lvl="7">
              <a:spcBef>
                <a:spcPts val="0"/>
              </a:spcBef>
              <a:buSzPct val="100000"/>
              <a:defRPr sz="2800"/>
            </a:lvl8pPr>
            <a:lvl9pPr lvl="8">
              <a:spcBef>
                <a:spcPts val="0"/>
              </a:spcBef>
              <a:buSzPct val="100000"/>
              <a:defRPr sz="2800"/>
            </a:lvl9pPr>
          </a:lstStyle>
          <a:p>
            <a:endParaRPr dirty="0"/>
          </a:p>
        </p:txBody>
      </p:sp>
      <p:sp>
        <p:nvSpPr>
          <p:cNvPr id="14" name="Shape 10"/>
          <p:cNvSpPr/>
          <p:nvPr userDrawn="1"/>
        </p:nvSpPr>
        <p:spPr>
          <a:xfrm>
            <a:off x="0" y="10"/>
            <a:ext cx="247200" cy="707599"/>
          </a:xfrm>
          <a:prstGeom prst="rect">
            <a:avLst/>
          </a:prstGeom>
          <a:solidFill>
            <a:srgbClr val="F28F3F"/>
          </a:solidFill>
          <a:ln>
            <a:noFill/>
          </a:ln>
        </p:spPr>
        <p:txBody>
          <a:bodyPr lIns="91425" tIns="91425" rIns="91425" bIns="91425" anchor="ctr" anchorCtr="0">
            <a:noAutofit/>
          </a:bodyPr>
          <a:lstStyle/>
          <a:p>
            <a:pPr lvl="0" rtl="0">
              <a:spcBef>
                <a:spcPts val="0"/>
              </a:spcBef>
              <a:buNone/>
            </a:pPr>
            <a:endParaRPr sz="1400" dirty="0">
              <a:solidFill>
                <a:srgbClr val="114454"/>
              </a:solidFill>
            </a:endParaRPr>
          </a:p>
        </p:txBody>
      </p:sp>
      <p:sp>
        <p:nvSpPr>
          <p:cNvPr id="15" name="Shape 11"/>
          <p:cNvSpPr/>
          <p:nvPr userDrawn="1"/>
        </p:nvSpPr>
        <p:spPr>
          <a:xfrm>
            <a:off x="0" y="667509"/>
            <a:ext cx="247200" cy="5323972"/>
          </a:xfrm>
          <a:prstGeom prst="rect">
            <a:avLst/>
          </a:prstGeom>
          <a:solidFill>
            <a:srgbClr val="4B535B"/>
          </a:solidFill>
          <a:ln>
            <a:noFill/>
          </a:ln>
        </p:spPr>
        <p:txBody>
          <a:bodyPr lIns="91425" tIns="91425" rIns="91425" bIns="91425" anchor="ctr" anchorCtr="0">
            <a:noAutofit/>
          </a:bodyPr>
          <a:lstStyle/>
          <a:p>
            <a:pPr lvl="0">
              <a:spcBef>
                <a:spcPts val="0"/>
              </a:spcBef>
              <a:buNone/>
            </a:pPr>
            <a:endParaRPr sz="1400" dirty="0"/>
          </a:p>
        </p:txBody>
      </p:sp>
      <p:sp>
        <p:nvSpPr>
          <p:cNvPr id="16" name="Shape 12"/>
          <p:cNvSpPr/>
          <p:nvPr userDrawn="1"/>
        </p:nvSpPr>
        <p:spPr>
          <a:xfrm>
            <a:off x="0" y="5991472"/>
            <a:ext cx="247200" cy="157600"/>
          </a:xfrm>
          <a:prstGeom prst="rect">
            <a:avLst/>
          </a:prstGeom>
          <a:solidFill>
            <a:srgbClr val="FDC812"/>
          </a:solidFill>
          <a:ln>
            <a:noFill/>
          </a:ln>
        </p:spPr>
        <p:txBody>
          <a:bodyPr lIns="91425" tIns="91425" rIns="91425" bIns="91425" anchor="ctr" anchorCtr="0">
            <a:noAutofit/>
          </a:bodyPr>
          <a:lstStyle/>
          <a:p>
            <a:pPr lvl="0">
              <a:spcBef>
                <a:spcPts val="0"/>
              </a:spcBef>
              <a:buNone/>
            </a:pPr>
            <a:endParaRPr sz="1400" dirty="0"/>
          </a:p>
        </p:txBody>
      </p:sp>
      <p:sp>
        <p:nvSpPr>
          <p:cNvPr id="17" name="Shape 13"/>
          <p:cNvSpPr/>
          <p:nvPr userDrawn="1"/>
        </p:nvSpPr>
        <p:spPr>
          <a:xfrm>
            <a:off x="0" y="6112110"/>
            <a:ext cx="247200" cy="745999"/>
          </a:xfrm>
          <a:prstGeom prst="rect">
            <a:avLst/>
          </a:prstGeom>
          <a:solidFill>
            <a:srgbClr val="F28F3F"/>
          </a:solidFill>
          <a:ln>
            <a:noFill/>
          </a:ln>
        </p:spPr>
        <p:txBody>
          <a:bodyPr lIns="91425" tIns="91425" rIns="91425" bIns="91425" anchor="ctr" anchorCtr="0">
            <a:noAutofit/>
          </a:bodyPr>
          <a:lstStyle/>
          <a:p>
            <a:pPr lvl="0">
              <a:spcBef>
                <a:spcPts val="0"/>
              </a:spcBef>
              <a:buNone/>
            </a:pPr>
            <a:endParaRPr sz="1400" dirty="0"/>
          </a:p>
        </p:txBody>
      </p:sp>
    </p:spTree>
    <p:extLst>
      <p:ext uri="{BB962C8B-B14F-4D97-AF65-F5344CB8AC3E}">
        <p14:creationId xmlns:p14="http://schemas.microsoft.com/office/powerpoint/2010/main" val="199069268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cSld name="Blank style B">
    <p:spTree>
      <p:nvGrpSpPr>
        <p:cNvPr id="1" name="Shape 88"/>
        <p:cNvGrpSpPr/>
        <p:nvPr/>
      </p:nvGrpSpPr>
      <p:grpSpPr>
        <a:xfrm>
          <a:off x="0" y="0"/>
          <a:ext cx="0" cy="0"/>
          <a:chOff x="0" y="0"/>
          <a:chExt cx="0" cy="0"/>
        </a:xfrm>
      </p:grpSpPr>
      <p:sp>
        <p:nvSpPr>
          <p:cNvPr id="7" name="Shape 10"/>
          <p:cNvSpPr/>
          <p:nvPr userDrawn="1"/>
        </p:nvSpPr>
        <p:spPr>
          <a:xfrm>
            <a:off x="0" y="10"/>
            <a:ext cx="9144000" cy="707599"/>
          </a:xfrm>
          <a:prstGeom prst="rect">
            <a:avLst/>
          </a:prstGeom>
          <a:solidFill>
            <a:srgbClr val="4B535B"/>
          </a:solidFill>
          <a:ln>
            <a:noFill/>
          </a:ln>
        </p:spPr>
        <p:txBody>
          <a:bodyPr lIns="91425" tIns="91425" rIns="91425" bIns="91425" anchor="ctr" anchorCtr="0">
            <a:noAutofit/>
          </a:bodyPr>
          <a:lstStyle/>
          <a:p>
            <a:pPr lvl="0" rtl="0">
              <a:spcBef>
                <a:spcPts val="0"/>
              </a:spcBef>
              <a:buNone/>
            </a:pPr>
            <a:endParaRPr sz="1400" dirty="0">
              <a:solidFill>
                <a:srgbClr val="114454"/>
              </a:solidFill>
            </a:endParaRPr>
          </a:p>
        </p:txBody>
      </p:sp>
      <p:sp>
        <p:nvSpPr>
          <p:cNvPr id="8" name="Shape 11"/>
          <p:cNvSpPr/>
          <p:nvPr userDrawn="1"/>
        </p:nvSpPr>
        <p:spPr>
          <a:xfrm>
            <a:off x="0" y="667509"/>
            <a:ext cx="9144000" cy="5323972"/>
          </a:xfrm>
          <a:prstGeom prst="rect">
            <a:avLst/>
          </a:prstGeom>
          <a:solidFill>
            <a:srgbClr val="F28F3F"/>
          </a:solidFill>
          <a:ln>
            <a:noFill/>
          </a:ln>
        </p:spPr>
        <p:txBody>
          <a:bodyPr lIns="91425" tIns="91425" rIns="91425" bIns="91425" anchor="ctr" anchorCtr="0">
            <a:noAutofit/>
          </a:bodyPr>
          <a:lstStyle/>
          <a:p>
            <a:pPr lvl="0">
              <a:spcBef>
                <a:spcPts val="0"/>
              </a:spcBef>
              <a:buNone/>
            </a:pPr>
            <a:endParaRPr sz="1400" dirty="0"/>
          </a:p>
        </p:txBody>
      </p:sp>
      <p:sp>
        <p:nvSpPr>
          <p:cNvPr id="9" name="Shape 12"/>
          <p:cNvSpPr/>
          <p:nvPr userDrawn="1"/>
        </p:nvSpPr>
        <p:spPr>
          <a:xfrm>
            <a:off x="0" y="5991472"/>
            <a:ext cx="9144000" cy="157600"/>
          </a:xfrm>
          <a:prstGeom prst="rect">
            <a:avLst/>
          </a:prstGeom>
          <a:solidFill>
            <a:srgbClr val="FDC812"/>
          </a:solidFill>
          <a:ln>
            <a:noFill/>
          </a:ln>
        </p:spPr>
        <p:txBody>
          <a:bodyPr lIns="91425" tIns="91425" rIns="91425" bIns="91425" anchor="ctr" anchorCtr="0">
            <a:noAutofit/>
          </a:bodyPr>
          <a:lstStyle/>
          <a:p>
            <a:pPr lvl="0">
              <a:spcBef>
                <a:spcPts val="0"/>
              </a:spcBef>
              <a:buNone/>
            </a:pPr>
            <a:endParaRPr sz="1400" dirty="0"/>
          </a:p>
        </p:txBody>
      </p:sp>
      <p:sp>
        <p:nvSpPr>
          <p:cNvPr id="10" name="Shape 13"/>
          <p:cNvSpPr/>
          <p:nvPr userDrawn="1"/>
        </p:nvSpPr>
        <p:spPr>
          <a:xfrm>
            <a:off x="0" y="6112110"/>
            <a:ext cx="9144000" cy="745999"/>
          </a:xfrm>
          <a:prstGeom prst="rect">
            <a:avLst/>
          </a:prstGeom>
          <a:solidFill>
            <a:srgbClr val="4B535B"/>
          </a:solidFill>
          <a:ln>
            <a:noFill/>
          </a:ln>
        </p:spPr>
        <p:txBody>
          <a:bodyPr lIns="91425" tIns="91425" rIns="91425" bIns="91425" anchor="ctr" anchorCtr="0">
            <a:noAutofit/>
          </a:bodyPr>
          <a:lstStyle/>
          <a:p>
            <a:pPr lvl="0">
              <a:spcBef>
                <a:spcPts val="0"/>
              </a:spcBef>
              <a:buNone/>
            </a:pPr>
            <a:endParaRPr sz="1400" dirty="0"/>
          </a:p>
        </p:txBody>
      </p:sp>
    </p:spTree>
    <p:extLst>
      <p:ext uri="{BB962C8B-B14F-4D97-AF65-F5344CB8AC3E}">
        <p14:creationId xmlns:p14="http://schemas.microsoft.com/office/powerpoint/2010/main" val="2101154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13CB9B-BA92-46DF-971D-FE1539E0261B}" type="datetime1">
              <a:rPr lang="en-US" smtClean="0"/>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BA8319-291A-4BF3-BF17-4E512BA6C97D}" type="slidenum">
              <a:rPr lang="en-US" smtClean="0"/>
              <a:t>‹#›</a:t>
            </a:fld>
            <a:endParaRPr lang="en-US" dirty="0"/>
          </a:p>
        </p:txBody>
      </p:sp>
    </p:spTree>
    <p:extLst>
      <p:ext uri="{BB962C8B-B14F-4D97-AF65-F5344CB8AC3E}">
        <p14:creationId xmlns:p14="http://schemas.microsoft.com/office/powerpoint/2010/main" val="230948971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63A591F-BC28-4A1E-AD82-64C7ECDCEEE4}" type="datetimeFigureOut">
              <a:rPr lang="en-US" smtClean="0"/>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DF12AE-F12F-4A8F-9F0D-691282538346}" type="slidenum">
              <a:rPr lang="en-US" smtClean="0"/>
              <a:t>‹#›</a:t>
            </a:fld>
            <a:endParaRPr lang="en-US" dirty="0"/>
          </a:p>
        </p:txBody>
      </p:sp>
    </p:spTree>
    <p:extLst>
      <p:ext uri="{BB962C8B-B14F-4D97-AF65-F5344CB8AC3E}">
        <p14:creationId xmlns:p14="http://schemas.microsoft.com/office/powerpoint/2010/main" val="2856163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1"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65" indent="0">
              <a:buNone/>
              <a:defRPr sz="1801">
                <a:solidFill>
                  <a:schemeClr val="tx1">
                    <a:tint val="75000"/>
                  </a:schemeClr>
                </a:solidFill>
              </a:defRPr>
            </a:lvl2pPr>
            <a:lvl3pPr marL="914333" indent="0">
              <a:buNone/>
              <a:defRPr sz="1600">
                <a:solidFill>
                  <a:schemeClr val="tx1">
                    <a:tint val="75000"/>
                  </a:schemeClr>
                </a:solidFill>
              </a:defRPr>
            </a:lvl3pPr>
            <a:lvl4pPr marL="1371498" indent="0">
              <a:buNone/>
              <a:defRPr sz="1401">
                <a:solidFill>
                  <a:schemeClr val="tx1">
                    <a:tint val="75000"/>
                  </a:schemeClr>
                </a:solidFill>
              </a:defRPr>
            </a:lvl4pPr>
            <a:lvl5pPr marL="1828662" indent="0">
              <a:buNone/>
              <a:defRPr sz="1401">
                <a:solidFill>
                  <a:schemeClr val="tx1">
                    <a:tint val="75000"/>
                  </a:schemeClr>
                </a:solidFill>
              </a:defRPr>
            </a:lvl5pPr>
            <a:lvl6pPr marL="2285828" indent="0">
              <a:buNone/>
              <a:defRPr sz="1401">
                <a:solidFill>
                  <a:schemeClr val="tx1">
                    <a:tint val="75000"/>
                  </a:schemeClr>
                </a:solidFill>
              </a:defRPr>
            </a:lvl6pPr>
            <a:lvl7pPr marL="2742995" indent="0">
              <a:buNone/>
              <a:defRPr sz="1401">
                <a:solidFill>
                  <a:schemeClr val="tx1">
                    <a:tint val="75000"/>
                  </a:schemeClr>
                </a:solidFill>
              </a:defRPr>
            </a:lvl7pPr>
            <a:lvl8pPr marL="3200160" indent="0">
              <a:buNone/>
              <a:defRPr sz="1401">
                <a:solidFill>
                  <a:schemeClr val="tx1">
                    <a:tint val="75000"/>
                  </a:schemeClr>
                </a:solidFill>
              </a:defRPr>
            </a:lvl8pPr>
            <a:lvl9pPr marL="3657326" indent="0">
              <a:buNone/>
              <a:defRPr sz="14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7B55F4-4153-426E-A528-B8D7611B5EB1}" type="datetime1">
              <a:rPr lang="en-US" smtClean="0"/>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BA8319-291A-4BF3-BF17-4E512BA6C97D}" type="slidenum">
              <a:rPr lang="en-US" smtClean="0"/>
              <a:t>‹#›</a:t>
            </a:fld>
            <a:endParaRPr lang="en-US" dirty="0"/>
          </a:p>
        </p:txBody>
      </p:sp>
    </p:spTree>
    <p:extLst>
      <p:ext uri="{BB962C8B-B14F-4D97-AF65-F5344CB8AC3E}">
        <p14:creationId xmlns:p14="http://schemas.microsoft.com/office/powerpoint/2010/main" val="2067757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1"/>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1"/>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2EA62B-0882-4351-A2FF-355C961C3F4C}" type="datetime1">
              <a:rPr lang="en-US" smtClean="0"/>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BA8319-291A-4BF3-BF17-4E512BA6C97D}" type="slidenum">
              <a:rPr lang="en-US" smtClean="0"/>
              <a:t>‹#›</a:t>
            </a:fld>
            <a:endParaRPr lang="en-US" dirty="0"/>
          </a:p>
        </p:txBody>
      </p:sp>
    </p:spTree>
    <p:extLst>
      <p:ext uri="{BB962C8B-B14F-4D97-AF65-F5344CB8AC3E}">
        <p14:creationId xmlns:p14="http://schemas.microsoft.com/office/powerpoint/2010/main" val="4084942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1" b="1"/>
            </a:lvl1pPr>
            <a:lvl2pPr marL="457165" indent="0">
              <a:buNone/>
              <a:defRPr sz="2000" b="1"/>
            </a:lvl2pPr>
            <a:lvl3pPr marL="914333" indent="0">
              <a:buNone/>
              <a:defRPr sz="1801" b="1"/>
            </a:lvl3pPr>
            <a:lvl4pPr marL="1371498" indent="0">
              <a:buNone/>
              <a:defRPr sz="1600" b="1"/>
            </a:lvl4pPr>
            <a:lvl5pPr marL="1828662" indent="0">
              <a:buNone/>
              <a:defRPr sz="1600" b="1"/>
            </a:lvl5pPr>
            <a:lvl6pPr marL="2285828"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1"/>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1" b="1"/>
            </a:lvl1pPr>
            <a:lvl2pPr marL="457165" indent="0">
              <a:buNone/>
              <a:defRPr sz="2000" b="1"/>
            </a:lvl2pPr>
            <a:lvl3pPr marL="914333" indent="0">
              <a:buNone/>
              <a:defRPr sz="1801" b="1"/>
            </a:lvl3pPr>
            <a:lvl4pPr marL="1371498" indent="0">
              <a:buNone/>
              <a:defRPr sz="1600" b="1"/>
            </a:lvl4pPr>
            <a:lvl5pPr marL="1828662" indent="0">
              <a:buNone/>
              <a:defRPr sz="1600" b="1"/>
            </a:lvl5pPr>
            <a:lvl6pPr marL="2285828"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1"/>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411B23-A2B7-4259-ABB5-776D8D4285F6}" type="datetime1">
              <a:rPr lang="en-US" smtClean="0"/>
              <a:t>4/25/2018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BA8319-291A-4BF3-BF17-4E512BA6C97D}" type="slidenum">
              <a:rPr lang="en-US" smtClean="0"/>
              <a:t>‹#›</a:t>
            </a:fld>
            <a:endParaRPr lang="en-US" dirty="0"/>
          </a:p>
        </p:txBody>
      </p:sp>
    </p:spTree>
    <p:extLst>
      <p:ext uri="{BB962C8B-B14F-4D97-AF65-F5344CB8AC3E}">
        <p14:creationId xmlns:p14="http://schemas.microsoft.com/office/powerpoint/2010/main" val="376046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F6C4E9-1873-469D-8EED-AE2DCE47CF6A}" type="datetime1">
              <a:rPr lang="en-US" smtClean="0"/>
              <a:t>4/25/2018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BA8319-291A-4BF3-BF17-4E512BA6C97D}" type="slidenum">
              <a:rPr lang="en-US" smtClean="0"/>
              <a:t>‹#›</a:t>
            </a:fld>
            <a:endParaRPr lang="en-US" dirty="0"/>
          </a:p>
        </p:txBody>
      </p:sp>
    </p:spTree>
    <p:extLst>
      <p:ext uri="{BB962C8B-B14F-4D97-AF65-F5344CB8AC3E}">
        <p14:creationId xmlns:p14="http://schemas.microsoft.com/office/powerpoint/2010/main" val="4116293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1D8073-7487-464F-A1FB-6CF78D557A99}" type="datetime1">
              <a:rPr lang="en-US" smtClean="0"/>
              <a:t>4/25/2018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BA8319-291A-4BF3-BF17-4E512BA6C97D}" type="slidenum">
              <a:rPr lang="en-US" smtClean="0"/>
              <a:t>‹#›</a:t>
            </a:fld>
            <a:endParaRPr lang="en-US" dirty="0"/>
          </a:p>
        </p:txBody>
      </p:sp>
    </p:spTree>
    <p:extLst>
      <p:ext uri="{BB962C8B-B14F-4D97-AF65-F5344CB8AC3E}">
        <p14:creationId xmlns:p14="http://schemas.microsoft.com/office/powerpoint/2010/main" val="4000426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63A591F-BC28-4A1E-AD82-64C7ECDCEEE4}" type="datetimeFigureOut">
              <a:rPr lang="en-US" smtClean="0"/>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DF12AE-F12F-4A8F-9F0D-691282538346}"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4"/>
            <a:ext cx="5111750" cy="5853113"/>
          </a:xfrm>
        </p:spPr>
        <p:txBody>
          <a:bodyPr/>
          <a:lstStyle>
            <a:lvl1pPr>
              <a:defRPr sz="3200"/>
            </a:lvl1pPr>
            <a:lvl2pPr>
              <a:defRPr sz="2800"/>
            </a:lvl2pPr>
            <a:lvl3pPr>
              <a:defRPr sz="2401"/>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1"/>
            </a:lvl1pPr>
            <a:lvl2pPr marL="457165" indent="0">
              <a:buNone/>
              <a:defRPr sz="1200"/>
            </a:lvl2pPr>
            <a:lvl3pPr marL="914333" indent="0">
              <a:buNone/>
              <a:defRPr sz="1001"/>
            </a:lvl3pPr>
            <a:lvl4pPr marL="1371498" indent="0">
              <a:buNone/>
              <a:defRPr sz="901"/>
            </a:lvl4pPr>
            <a:lvl5pPr marL="1828662" indent="0">
              <a:buNone/>
              <a:defRPr sz="901"/>
            </a:lvl5pPr>
            <a:lvl6pPr marL="2285828" indent="0">
              <a:buNone/>
              <a:defRPr sz="901"/>
            </a:lvl6pPr>
            <a:lvl7pPr marL="2742995" indent="0">
              <a:buNone/>
              <a:defRPr sz="901"/>
            </a:lvl7pPr>
            <a:lvl8pPr marL="3200160" indent="0">
              <a:buNone/>
              <a:defRPr sz="901"/>
            </a:lvl8pPr>
            <a:lvl9pPr marL="3657326" indent="0">
              <a:buNone/>
              <a:defRPr sz="901"/>
            </a:lvl9pPr>
          </a:lstStyle>
          <a:p>
            <a:pPr lvl="0"/>
            <a:r>
              <a:rPr lang="en-US"/>
              <a:t>Click to edit Master text styles</a:t>
            </a:r>
          </a:p>
        </p:txBody>
      </p:sp>
      <p:sp>
        <p:nvSpPr>
          <p:cNvPr id="5" name="Date Placeholder 4"/>
          <p:cNvSpPr>
            <a:spLocks noGrp="1"/>
          </p:cNvSpPr>
          <p:nvPr>
            <p:ph type="dt" sz="half" idx="10"/>
          </p:nvPr>
        </p:nvSpPr>
        <p:spPr/>
        <p:txBody>
          <a:bodyPr/>
          <a:lstStyle/>
          <a:p>
            <a:fld id="{10922A90-D117-4D3B-A9B6-6632E5B5EDB0}" type="datetime1">
              <a:rPr lang="en-US" smtClean="0"/>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BA8319-291A-4BF3-BF17-4E512BA6C97D}" type="slidenum">
              <a:rPr lang="en-US" smtClean="0"/>
              <a:t>‹#›</a:t>
            </a:fld>
            <a:endParaRPr lang="en-US" dirty="0"/>
          </a:p>
        </p:txBody>
      </p:sp>
    </p:spTree>
    <p:extLst>
      <p:ext uri="{BB962C8B-B14F-4D97-AF65-F5344CB8AC3E}">
        <p14:creationId xmlns:p14="http://schemas.microsoft.com/office/powerpoint/2010/main" val="3182460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65" indent="0">
              <a:buNone/>
              <a:defRPr sz="2800"/>
            </a:lvl2pPr>
            <a:lvl3pPr marL="914333" indent="0">
              <a:buNone/>
              <a:defRPr sz="2401"/>
            </a:lvl3pPr>
            <a:lvl4pPr marL="1371498" indent="0">
              <a:buNone/>
              <a:defRPr sz="2000"/>
            </a:lvl4pPr>
            <a:lvl5pPr marL="1828662" indent="0">
              <a:buNone/>
              <a:defRPr sz="2000"/>
            </a:lvl5pPr>
            <a:lvl6pPr marL="2285828" indent="0">
              <a:buNone/>
              <a:defRPr sz="2000"/>
            </a:lvl6pPr>
            <a:lvl7pPr marL="2742995" indent="0">
              <a:buNone/>
              <a:defRPr sz="2000"/>
            </a:lvl7pPr>
            <a:lvl8pPr marL="3200160" indent="0">
              <a:buNone/>
              <a:defRPr sz="2000"/>
            </a:lvl8pPr>
            <a:lvl9pPr marL="3657326"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1"/>
            </a:lvl1pPr>
            <a:lvl2pPr marL="457165" indent="0">
              <a:buNone/>
              <a:defRPr sz="1200"/>
            </a:lvl2pPr>
            <a:lvl3pPr marL="914333" indent="0">
              <a:buNone/>
              <a:defRPr sz="1001"/>
            </a:lvl3pPr>
            <a:lvl4pPr marL="1371498" indent="0">
              <a:buNone/>
              <a:defRPr sz="901"/>
            </a:lvl4pPr>
            <a:lvl5pPr marL="1828662" indent="0">
              <a:buNone/>
              <a:defRPr sz="901"/>
            </a:lvl5pPr>
            <a:lvl6pPr marL="2285828" indent="0">
              <a:buNone/>
              <a:defRPr sz="901"/>
            </a:lvl6pPr>
            <a:lvl7pPr marL="2742995" indent="0">
              <a:buNone/>
              <a:defRPr sz="901"/>
            </a:lvl7pPr>
            <a:lvl8pPr marL="3200160" indent="0">
              <a:buNone/>
              <a:defRPr sz="901"/>
            </a:lvl8pPr>
            <a:lvl9pPr marL="3657326" indent="0">
              <a:buNone/>
              <a:defRPr sz="901"/>
            </a:lvl9pPr>
          </a:lstStyle>
          <a:p>
            <a:pPr lvl="0"/>
            <a:r>
              <a:rPr lang="en-US"/>
              <a:t>Click to edit Master text styles</a:t>
            </a:r>
          </a:p>
        </p:txBody>
      </p:sp>
      <p:sp>
        <p:nvSpPr>
          <p:cNvPr id="5" name="Date Placeholder 4"/>
          <p:cNvSpPr>
            <a:spLocks noGrp="1"/>
          </p:cNvSpPr>
          <p:nvPr>
            <p:ph type="dt" sz="half" idx="10"/>
          </p:nvPr>
        </p:nvSpPr>
        <p:spPr/>
        <p:txBody>
          <a:bodyPr/>
          <a:lstStyle/>
          <a:p>
            <a:fld id="{67881377-F5CF-4957-94F4-A228D6F01A27}" type="datetime1">
              <a:rPr lang="en-US" smtClean="0"/>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BA8319-291A-4BF3-BF17-4E512BA6C97D}" type="slidenum">
              <a:rPr lang="en-US" smtClean="0"/>
              <a:t>‹#›</a:t>
            </a:fld>
            <a:endParaRPr lang="en-US" dirty="0"/>
          </a:p>
        </p:txBody>
      </p:sp>
    </p:spTree>
    <p:extLst>
      <p:ext uri="{BB962C8B-B14F-4D97-AF65-F5344CB8AC3E}">
        <p14:creationId xmlns:p14="http://schemas.microsoft.com/office/powerpoint/2010/main" val="353354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042571-0BEF-4A0B-93AE-CF6F1B3A0C00}" type="datetime1">
              <a:rPr lang="en-US" smtClean="0"/>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BA8319-291A-4BF3-BF17-4E512BA6C97D}" type="slidenum">
              <a:rPr lang="en-US" smtClean="0"/>
              <a:t>‹#›</a:t>
            </a:fld>
            <a:endParaRPr lang="en-US" dirty="0"/>
          </a:p>
        </p:txBody>
      </p:sp>
    </p:spTree>
    <p:extLst>
      <p:ext uri="{BB962C8B-B14F-4D97-AF65-F5344CB8AC3E}">
        <p14:creationId xmlns:p14="http://schemas.microsoft.com/office/powerpoint/2010/main" val="431970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6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758B6A-AFBC-4EDB-8D24-6D88DB7CC166}" type="datetime1">
              <a:rPr lang="en-US" smtClean="0"/>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BA8319-291A-4BF3-BF17-4E512BA6C97D}" type="slidenum">
              <a:rPr lang="en-US" smtClean="0"/>
              <a:t>‹#›</a:t>
            </a:fld>
            <a:endParaRPr lang="en-US" dirty="0"/>
          </a:p>
        </p:txBody>
      </p:sp>
    </p:spTree>
    <p:extLst>
      <p:ext uri="{BB962C8B-B14F-4D97-AF65-F5344CB8AC3E}">
        <p14:creationId xmlns:p14="http://schemas.microsoft.com/office/powerpoint/2010/main" val="3966236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Opening Slid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9633" y="2725573"/>
            <a:ext cx="2684759" cy="1406861"/>
          </a:xfrm>
          <a:prstGeom prst="rect">
            <a:avLst/>
          </a:prstGeom>
          <a:noFill/>
          <a:ln>
            <a:noFill/>
          </a:ln>
        </p:spPr>
      </p:pic>
    </p:spTree>
    <p:extLst>
      <p:ext uri="{BB962C8B-B14F-4D97-AF65-F5344CB8AC3E}">
        <p14:creationId xmlns:p14="http://schemas.microsoft.com/office/powerpoint/2010/main" val="27358305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3080" name="Rectangle 8"/>
          <p:cNvSpPr>
            <a:spLocks noGrp="1" noChangeArrowheads="1"/>
          </p:cNvSpPr>
          <p:nvPr userDrawn="1">
            <p:ph type="ctrTitle" hasCustomPrompt="1"/>
          </p:nvPr>
        </p:nvSpPr>
        <p:spPr>
          <a:xfrm>
            <a:off x="172593" y="2386584"/>
            <a:ext cx="8798814" cy="1077218"/>
          </a:xfrm>
          <a:prstGeom prst="rect">
            <a:avLst/>
          </a:prstGeom>
        </p:spPr>
        <p:txBody>
          <a:bodyPr vert="horz" wrap="square" lIns="91440" tIns="45720" rIns="91440" bIns="45720" anchor="ctr" anchorCtr="0">
            <a:noAutofit/>
          </a:bodyPr>
          <a:lstStyle>
            <a:lvl1pPr algn="ctr">
              <a:lnSpc>
                <a:spcPct val="100000"/>
              </a:lnSpc>
              <a:spcBef>
                <a:spcPts val="0"/>
              </a:spcBef>
              <a:defRPr sz="2401" b="0" cap="none" baseline="0">
                <a:solidFill>
                  <a:schemeClr val="bg1"/>
                </a:solidFill>
                <a:latin typeface="+mj-lt"/>
              </a:defRPr>
            </a:lvl1pPr>
          </a:lstStyle>
          <a:p>
            <a:r>
              <a:rPr lang="en-US" dirty="0"/>
              <a:t>Click to Insert Title</a:t>
            </a:r>
          </a:p>
        </p:txBody>
      </p:sp>
      <p:sp>
        <p:nvSpPr>
          <p:cNvPr id="3081" name="Rectangle 9"/>
          <p:cNvSpPr>
            <a:spLocks noGrp="1" noChangeArrowheads="1"/>
          </p:cNvSpPr>
          <p:nvPr userDrawn="1">
            <p:ph type="subTitle" idx="1" hasCustomPrompt="1"/>
          </p:nvPr>
        </p:nvSpPr>
        <p:spPr>
          <a:xfrm>
            <a:off x="172593" y="3466020"/>
            <a:ext cx="8798814" cy="584775"/>
          </a:xfrm>
          <a:prstGeom prst="rect">
            <a:avLst/>
          </a:prstGeom>
        </p:spPr>
        <p:txBody>
          <a:bodyPr vert="horz" wrap="square" lIns="91440" tIns="45720" rIns="91440" bIns="45720" anchor="ctr" anchorCtr="0">
            <a:noAutofit/>
          </a:bodyPr>
          <a:lstStyle>
            <a:lvl1pPr marL="0" indent="0" algn="ctr">
              <a:lnSpc>
                <a:spcPct val="100000"/>
              </a:lnSpc>
              <a:spcBef>
                <a:spcPts val="0"/>
              </a:spcBef>
              <a:buFont typeface="Wingdings" pitchFamily="2" charset="2"/>
              <a:buNone/>
              <a:defRPr sz="1200" cap="none" baseline="0">
                <a:solidFill>
                  <a:schemeClr val="accent4"/>
                </a:solidFill>
                <a:latin typeface="+mn-lt"/>
                <a:cs typeface="Arial" pitchFamily="34" charset="0"/>
              </a:defRPr>
            </a:lvl1pPr>
          </a:lstStyle>
          <a:p>
            <a:r>
              <a:rPr lang="en-US" dirty="0"/>
              <a:t>Click to Insert Subtitle</a:t>
            </a:r>
          </a:p>
        </p:txBody>
      </p:sp>
      <p:pic>
        <p:nvPicPr>
          <p:cNvPr id="5" name="Picture 4"/>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8199884" y="6537960"/>
            <a:ext cx="771525" cy="190500"/>
          </a:xfrm>
          <a:prstGeom prst="rect">
            <a:avLst/>
          </a:prstGeom>
        </p:spPr>
      </p:pic>
    </p:spTree>
    <p:extLst>
      <p:ext uri="{BB962C8B-B14F-4D97-AF65-F5344CB8AC3E}">
        <p14:creationId xmlns:p14="http://schemas.microsoft.com/office/powerpoint/2010/main" val="24425316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ption 1: Section Divider">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charset="0"/>
            </a:endParaRPr>
          </a:p>
        </p:txBody>
      </p:sp>
      <p:sp>
        <p:nvSpPr>
          <p:cNvPr id="8" name="Rectangle 8"/>
          <p:cNvSpPr>
            <a:spLocks noGrp="1" noChangeArrowheads="1"/>
          </p:cNvSpPr>
          <p:nvPr userDrawn="1">
            <p:ph type="ctrTitle" hasCustomPrompt="1"/>
          </p:nvPr>
        </p:nvSpPr>
        <p:spPr>
          <a:xfrm>
            <a:off x="172593" y="2660930"/>
            <a:ext cx="8798814" cy="954107"/>
          </a:xfrm>
          <a:prstGeom prst="rect">
            <a:avLst/>
          </a:prstGeom>
        </p:spPr>
        <p:txBody>
          <a:bodyPr vert="horz" wrap="square" lIns="91440" tIns="45720" rIns="91440" bIns="45720" anchor="ctr" anchorCtr="0">
            <a:noAutofit/>
          </a:bodyPr>
          <a:lstStyle>
            <a:lvl1pPr>
              <a:lnSpc>
                <a:spcPct val="100000"/>
              </a:lnSpc>
              <a:spcBef>
                <a:spcPts val="0"/>
              </a:spcBef>
              <a:defRPr sz="2100" b="0" cap="none" baseline="0">
                <a:solidFill>
                  <a:schemeClr val="bg1"/>
                </a:solidFill>
                <a:latin typeface="+mj-lt"/>
              </a:defRPr>
            </a:lvl1pPr>
          </a:lstStyle>
          <a:p>
            <a:r>
              <a:rPr lang="en-US" dirty="0"/>
              <a:t>Click to Insert Title</a:t>
            </a:r>
          </a:p>
        </p:txBody>
      </p:sp>
      <p:sp>
        <p:nvSpPr>
          <p:cNvPr id="17" name="Rectangle 9"/>
          <p:cNvSpPr>
            <a:spLocks noGrp="1" noChangeArrowheads="1"/>
          </p:cNvSpPr>
          <p:nvPr userDrawn="1">
            <p:ph type="subTitle" idx="1" hasCustomPrompt="1"/>
          </p:nvPr>
        </p:nvSpPr>
        <p:spPr>
          <a:xfrm>
            <a:off x="172593" y="3612322"/>
            <a:ext cx="8798814" cy="584775"/>
          </a:xfrm>
          <a:prstGeom prst="rect">
            <a:avLst/>
          </a:prstGeom>
        </p:spPr>
        <p:txBody>
          <a:bodyPr vert="horz" wrap="square" lIns="91440" tIns="45720" rIns="91440" bIns="45720" anchor="ctr" anchorCtr="0">
            <a:noAutofit/>
          </a:bodyPr>
          <a:lstStyle>
            <a:lvl1pPr marL="0" indent="0">
              <a:lnSpc>
                <a:spcPct val="100000"/>
              </a:lnSpc>
              <a:spcBef>
                <a:spcPts val="0"/>
              </a:spcBef>
              <a:buFont typeface="Wingdings" pitchFamily="2" charset="2"/>
              <a:buNone/>
              <a:defRPr sz="1200" b="1" cap="none" baseline="0">
                <a:solidFill>
                  <a:schemeClr val="bg1"/>
                </a:solidFill>
                <a:latin typeface="+mn-lt"/>
                <a:cs typeface="Arial" pitchFamily="34" charset="0"/>
              </a:defRPr>
            </a:lvl1pPr>
          </a:lstStyle>
          <a:p>
            <a:r>
              <a:rPr lang="en-US" dirty="0"/>
              <a:t>Click to Insert Subtitle</a:t>
            </a:r>
          </a:p>
        </p:txBody>
      </p:sp>
      <p:sp>
        <p:nvSpPr>
          <p:cNvPr id="6"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bg1"/>
                </a:solidFill>
                <a:latin typeface="+mn-lt"/>
              </a:defRPr>
            </a:lvl1pPr>
          </a:lstStyle>
          <a:p>
            <a:pPr>
              <a:defRPr/>
            </a:pPr>
            <a:fld id="{3A857C0F-B001-40B5-9A01-32CB6570D7AB}" type="slidenum">
              <a:rPr lang="en-US" smtClean="0"/>
              <a:pPr>
                <a:defRPr/>
              </a:pPr>
              <a:t>‹#›</a:t>
            </a:fld>
            <a:endParaRPr lang="en-US" dirty="0"/>
          </a:p>
        </p:txBody>
      </p:sp>
    </p:spTree>
    <p:extLst>
      <p:ext uri="{BB962C8B-B14F-4D97-AF65-F5344CB8AC3E}">
        <p14:creationId xmlns:p14="http://schemas.microsoft.com/office/powerpoint/2010/main" val="374463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ption 2: Section Divider">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latin typeface="Arial" charset="0"/>
            </a:endParaRPr>
          </a:p>
        </p:txBody>
      </p:sp>
      <p:sp>
        <p:nvSpPr>
          <p:cNvPr id="8" name="Rectangle 8"/>
          <p:cNvSpPr>
            <a:spLocks noGrp="1" noChangeArrowheads="1"/>
          </p:cNvSpPr>
          <p:nvPr userDrawn="1">
            <p:ph type="ctrTitle" hasCustomPrompt="1"/>
          </p:nvPr>
        </p:nvSpPr>
        <p:spPr>
          <a:xfrm>
            <a:off x="172593" y="2660930"/>
            <a:ext cx="8798814" cy="954107"/>
          </a:xfrm>
          <a:prstGeom prst="rect">
            <a:avLst/>
          </a:prstGeom>
        </p:spPr>
        <p:txBody>
          <a:bodyPr vert="horz" wrap="square" lIns="91440" tIns="45720" rIns="91440" bIns="45720" anchor="ctr" anchorCtr="0">
            <a:noAutofit/>
          </a:bodyPr>
          <a:lstStyle>
            <a:lvl1pPr>
              <a:lnSpc>
                <a:spcPct val="100000"/>
              </a:lnSpc>
              <a:spcBef>
                <a:spcPts val="0"/>
              </a:spcBef>
              <a:defRPr sz="2100" b="0" cap="none" baseline="0">
                <a:solidFill>
                  <a:schemeClr val="tx1"/>
                </a:solidFill>
                <a:latin typeface="+mj-lt"/>
              </a:defRPr>
            </a:lvl1pPr>
          </a:lstStyle>
          <a:p>
            <a:r>
              <a:rPr lang="en-US" dirty="0"/>
              <a:t>Click to Insert Title</a:t>
            </a:r>
          </a:p>
        </p:txBody>
      </p:sp>
      <p:sp>
        <p:nvSpPr>
          <p:cNvPr id="17" name="Rectangle 9"/>
          <p:cNvSpPr>
            <a:spLocks noGrp="1" noChangeArrowheads="1"/>
          </p:cNvSpPr>
          <p:nvPr userDrawn="1">
            <p:ph type="subTitle" idx="1" hasCustomPrompt="1"/>
          </p:nvPr>
        </p:nvSpPr>
        <p:spPr>
          <a:xfrm>
            <a:off x="172593" y="3612322"/>
            <a:ext cx="8798814" cy="584775"/>
          </a:xfrm>
          <a:prstGeom prst="rect">
            <a:avLst/>
          </a:prstGeom>
        </p:spPr>
        <p:txBody>
          <a:bodyPr vert="horz" wrap="square" lIns="91440" tIns="45720" rIns="91440" bIns="45720" anchor="ctr" anchorCtr="0">
            <a:noAutofit/>
          </a:bodyPr>
          <a:lstStyle>
            <a:lvl1pPr marL="0" indent="0">
              <a:lnSpc>
                <a:spcPct val="100000"/>
              </a:lnSpc>
              <a:spcBef>
                <a:spcPts val="0"/>
              </a:spcBef>
              <a:buFont typeface="Wingdings" pitchFamily="2" charset="2"/>
              <a:buNone/>
              <a:defRPr sz="1200" b="1" cap="none" baseline="0">
                <a:solidFill>
                  <a:schemeClr val="tx1"/>
                </a:solidFill>
                <a:latin typeface="+mn-lt"/>
                <a:cs typeface="Arial" pitchFamily="34" charset="0"/>
              </a:defRPr>
            </a:lvl1pPr>
          </a:lstStyle>
          <a:p>
            <a:r>
              <a:rPr lang="en-US" dirty="0"/>
              <a:t>Click to Insert Subtitle</a:t>
            </a:r>
          </a:p>
        </p:txBody>
      </p:sp>
      <p:sp>
        <p:nvSpPr>
          <p:cNvPr id="6"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Tree>
    <p:extLst>
      <p:ext uri="{BB962C8B-B14F-4D97-AF65-F5344CB8AC3E}">
        <p14:creationId xmlns:p14="http://schemas.microsoft.com/office/powerpoint/2010/main" val="1506219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ption 1: 1-Title &amp; Content">
    <p:spTree>
      <p:nvGrpSpPr>
        <p:cNvPr id="1" name=""/>
        <p:cNvGrpSpPr/>
        <p:nvPr/>
      </p:nvGrpSpPr>
      <p:grpSpPr>
        <a:xfrm>
          <a:off x="0" y="0"/>
          <a:ext cx="0" cy="0"/>
          <a:chOff x="0" y="0"/>
          <a:chExt cx="0" cy="0"/>
        </a:xfrm>
      </p:grpSpPr>
      <p:grpSp>
        <p:nvGrpSpPr>
          <p:cNvPr id="7" name="Group 6"/>
          <p:cNvGrpSpPr/>
          <p:nvPr userDrawn="1"/>
        </p:nvGrpSpPr>
        <p:grpSpPr>
          <a:xfrm>
            <a:off x="0" y="6400800"/>
            <a:ext cx="9144000" cy="457200"/>
            <a:chOff x="0" y="6400800"/>
            <a:chExt cx="12192000" cy="457200"/>
          </a:xfrm>
        </p:grpSpPr>
        <p:sp>
          <p:nvSpPr>
            <p:cNvPr id="10" name="Rectangle 9"/>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charset="0"/>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172593" y="978408"/>
            <a:ext cx="8798814" cy="4791456"/>
          </a:xfrm>
          <a:prstGeom prst="rect">
            <a:avLst/>
          </a:prstGeom>
        </p:spPr>
        <p:txBody>
          <a:bodyPr/>
          <a:lstStyle>
            <a:lvl1pPr>
              <a:buClrTx/>
              <a:defRPr sz="1500"/>
            </a:lvl1pPr>
            <a:lvl2pPr>
              <a:buClrTx/>
              <a:defRPr sz="1351"/>
            </a:lvl2pPr>
            <a:lvl3pPr>
              <a:buClrTx/>
              <a:defRPr sz="1200"/>
            </a:lvl3pPr>
            <a:lvl4pPr>
              <a:buClrTx/>
              <a:defRPr sz="1051"/>
            </a:lvl4pPr>
            <a:lvl5pPr>
              <a:buClrTx/>
              <a:defRPr sz="9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00"/>
            <a:ext cx="8798814"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9"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577179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ption 1: 1-Title &amp; Content (1)">
    <p:spTree>
      <p:nvGrpSpPr>
        <p:cNvPr id="1" name=""/>
        <p:cNvGrpSpPr/>
        <p:nvPr/>
      </p:nvGrpSpPr>
      <p:grpSpPr>
        <a:xfrm>
          <a:off x="0" y="0"/>
          <a:ext cx="0" cy="0"/>
          <a:chOff x="0" y="0"/>
          <a:chExt cx="0" cy="0"/>
        </a:xfrm>
      </p:grpSpPr>
      <p:grpSp>
        <p:nvGrpSpPr>
          <p:cNvPr id="7" name="Group 6"/>
          <p:cNvGrpSpPr/>
          <p:nvPr userDrawn="1"/>
        </p:nvGrpSpPr>
        <p:grpSpPr>
          <a:xfrm>
            <a:off x="0" y="6400800"/>
            <a:ext cx="9144000" cy="457200"/>
            <a:chOff x="0" y="6400800"/>
            <a:chExt cx="12192000" cy="457200"/>
          </a:xfrm>
        </p:grpSpPr>
        <p:sp>
          <p:nvSpPr>
            <p:cNvPr id="9" name="Rectangle 8"/>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charset="0"/>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172593" y="1316736"/>
            <a:ext cx="8798814" cy="4453128"/>
          </a:xfrm>
          <a:prstGeom prst="rect">
            <a:avLst/>
          </a:prstGeom>
        </p:spPr>
        <p:txBody>
          <a:bodyPr/>
          <a:lstStyle>
            <a:lvl1pPr>
              <a:buClrTx/>
              <a:defRPr sz="1500"/>
            </a:lvl1pPr>
            <a:lvl2pPr>
              <a:buClrTx/>
              <a:defRPr sz="1351"/>
            </a:lvl2pPr>
            <a:lvl3pPr>
              <a:buClrTx/>
              <a:defRPr sz="1200"/>
            </a:lvl3pPr>
            <a:lvl4pPr>
              <a:buClrTx/>
              <a:defRPr sz="1051"/>
            </a:lvl4pPr>
            <a:lvl5pPr>
              <a:buClrTx/>
              <a:defRPr sz="9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00"/>
            <a:ext cx="8798814"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172593" y="751820"/>
            <a:ext cx="8798814" cy="338554"/>
          </a:xfrm>
          <a:prstGeom prst="rect">
            <a:avLst/>
          </a:prstGeom>
        </p:spPr>
        <p:txBody>
          <a:bodyPr anchor="t" anchorCtr="0">
            <a:noAutofit/>
          </a:bodyPr>
          <a:lstStyle>
            <a:lvl1pPr marL="0" indent="0">
              <a:spcBef>
                <a:spcPts val="0"/>
              </a:spcBef>
              <a:buNone/>
              <a:defRPr sz="1200"/>
            </a:lvl1pPr>
          </a:lstStyle>
          <a:p>
            <a:pPr lvl="0"/>
            <a:r>
              <a:rPr lang="en-US" dirty="0"/>
              <a:t>Click to insert 1-line callout/subtitle</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294183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24"/>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19" indent="0">
              <a:buNone/>
              <a:defRPr sz="2100" b="0">
                <a:solidFill>
                  <a:schemeClr val="tx2"/>
                </a:solidFill>
              </a:defRPr>
            </a:lvl1pPr>
            <a:lvl2pPr>
              <a:buNone/>
              <a:defRPr sz="1801">
                <a:solidFill>
                  <a:schemeClr val="tx1">
                    <a:tint val="75000"/>
                  </a:schemeClr>
                </a:solidFill>
              </a:defRPr>
            </a:lvl2pPr>
            <a:lvl3pPr>
              <a:buNone/>
              <a:defRPr sz="1600">
                <a:solidFill>
                  <a:schemeClr val="tx1">
                    <a:tint val="75000"/>
                  </a:schemeClr>
                </a:solidFill>
              </a:defRPr>
            </a:lvl3pPr>
            <a:lvl4pPr>
              <a:buNone/>
              <a:defRPr sz="1401">
                <a:solidFill>
                  <a:schemeClr val="tx1">
                    <a:tint val="75000"/>
                  </a:schemeClr>
                </a:solidFill>
              </a:defRPr>
            </a:lvl4pPr>
            <a:lvl5pPr>
              <a:buNone/>
              <a:defRPr sz="1401">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63A591F-BC28-4A1E-AD82-64C7ECDCEEE4}" type="datetimeFigureOut">
              <a:rPr lang="en-US" smtClean="0"/>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DF12AE-F12F-4A8F-9F0D-691282538346}"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ption 1: 1-Title &amp; Content (2)">
    <p:spTree>
      <p:nvGrpSpPr>
        <p:cNvPr id="1" name=""/>
        <p:cNvGrpSpPr/>
        <p:nvPr/>
      </p:nvGrpSpPr>
      <p:grpSpPr>
        <a:xfrm>
          <a:off x="0" y="0"/>
          <a:ext cx="0" cy="0"/>
          <a:chOff x="0" y="0"/>
          <a:chExt cx="0" cy="0"/>
        </a:xfrm>
      </p:grpSpPr>
      <p:grpSp>
        <p:nvGrpSpPr>
          <p:cNvPr id="7" name="Group 6"/>
          <p:cNvGrpSpPr/>
          <p:nvPr userDrawn="1"/>
        </p:nvGrpSpPr>
        <p:grpSpPr>
          <a:xfrm>
            <a:off x="0" y="6400800"/>
            <a:ext cx="9144000" cy="457200"/>
            <a:chOff x="0" y="6400800"/>
            <a:chExt cx="12192000" cy="457200"/>
          </a:xfrm>
        </p:grpSpPr>
        <p:sp>
          <p:nvSpPr>
            <p:cNvPr id="9" name="Rectangle 8"/>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charset="0"/>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172593" y="1563624"/>
            <a:ext cx="8798814" cy="4206240"/>
          </a:xfrm>
          <a:prstGeom prst="rect">
            <a:avLst/>
          </a:prstGeom>
        </p:spPr>
        <p:txBody>
          <a:bodyPr/>
          <a:lstStyle>
            <a:lvl1pPr>
              <a:buClrTx/>
              <a:defRPr sz="1500"/>
            </a:lvl1pPr>
            <a:lvl2pPr>
              <a:buClrTx/>
              <a:defRPr sz="1351"/>
            </a:lvl2pPr>
            <a:lvl3pPr>
              <a:buClrTx/>
              <a:defRPr sz="1200"/>
            </a:lvl3pPr>
            <a:lvl4pPr>
              <a:buClrTx/>
              <a:defRPr sz="1051"/>
            </a:lvl4pPr>
            <a:lvl5pPr>
              <a:buClrTx/>
              <a:defRPr sz="9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00"/>
            <a:ext cx="8798814"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172593" y="749812"/>
            <a:ext cx="8798814" cy="584775"/>
          </a:xfrm>
          <a:prstGeom prst="rect">
            <a:avLst/>
          </a:prstGeom>
        </p:spPr>
        <p:txBody>
          <a:bodyPr anchor="t" anchorCtr="0">
            <a:noAutofit/>
          </a:bodyPr>
          <a:lstStyle>
            <a:lvl1pPr marL="0" indent="0">
              <a:spcBef>
                <a:spcPts val="0"/>
              </a:spcBef>
              <a:buNone/>
              <a:defRPr sz="1200"/>
            </a:lvl1pPr>
          </a:lstStyle>
          <a:p>
            <a:pPr lvl="0"/>
            <a:r>
              <a:rPr lang="en-US" dirty="0"/>
              <a:t>Click to insert 2-line callout/subtitle</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27583252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ption 1: 1-Title &amp; Content (3)">
    <p:spTree>
      <p:nvGrpSpPr>
        <p:cNvPr id="1" name=""/>
        <p:cNvGrpSpPr/>
        <p:nvPr/>
      </p:nvGrpSpPr>
      <p:grpSpPr>
        <a:xfrm>
          <a:off x="0" y="0"/>
          <a:ext cx="0" cy="0"/>
          <a:chOff x="0" y="0"/>
          <a:chExt cx="0" cy="0"/>
        </a:xfrm>
      </p:grpSpPr>
      <p:grpSp>
        <p:nvGrpSpPr>
          <p:cNvPr id="7" name="Group 6"/>
          <p:cNvGrpSpPr/>
          <p:nvPr userDrawn="1"/>
        </p:nvGrpSpPr>
        <p:grpSpPr>
          <a:xfrm>
            <a:off x="0" y="6400800"/>
            <a:ext cx="9144000" cy="457200"/>
            <a:chOff x="0" y="6400800"/>
            <a:chExt cx="12192000" cy="457200"/>
          </a:xfrm>
        </p:grpSpPr>
        <p:sp>
          <p:nvSpPr>
            <p:cNvPr id="9" name="Rectangle 8"/>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charset="0"/>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172593" y="1810512"/>
            <a:ext cx="8798814" cy="3959352"/>
          </a:xfrm>
          <a:prstGeom prst="rect">
            <a:avLst/>
          </a:prstGeom>
        </p:spPr>
        <p:txBody>
          <a:bodyPr/>
          <a:lstStyle>
            <a:lvl1pPr>
              <a:buClrTx/>
              <a:defRPr sz="1500"/>
            </a:lvl1pPr>
            <a:lvl2pPr>
              <a:buClrTx/>
              <a:defRPr sz="1351"/>
            </a:lvl2pPr>
            <a:lvl3pPr>
              <a:buClrTx/>
              <a:defRPr sz="1200"/>
            </a:lvl3pPr>
            <a:lvl4pPr>
              <a:buClrTx/>
              <a:defRPr sz="1051"/>
            </a:lvl4pPr>
            <a:lvl5pPr>
              <a:buClrTx/>
              <a:defRPr sz="9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00"/>
            <a:ext cx="8798814"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172593" y="749834"/>
            <a:ext cx="8798814" cy="830997"/>
          </a:xfrm>
          <a:prstGeom prst="rect">
            <a:avLst/>
          </a:prstGeom>
        </p:spPr>
        <p:txBody>
          <a:bodyPr anchor="t" anchorCtr="0">
            <a:noAutofit/>
          </a:bodyPr>
          <a:lstStyle>
            <a:lvl1pPr marL="0" indent="0">
              <a:spcBef>
                <a:spcPts val="0"/>
              </a:spcBef>
              <a:buNone/>
              <a:defRPr sz="1200"/>
            </a:lvl1pPr>
          </a:lstStyle>
          <a:p>
            <a:pPr lvl="0"/>
            <a:r>
              <a:rPr lang="en-US" dirty="0"/>
              <a:t>Click to insert 3-line callout/subtitle</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250241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tion 1: 1-Title &amp; Content (4)">
    <p:spTree>
      <p:nvGrpSpPr>
        <p:cNvPr id="1" name=""/>
        <p:cNvGrpSpPr/>
        <p:nvPr/>
      </p:nvGrpSpPr>
      <p:grpSpPr>
        <a:xfrm>
          <a:off x="0" y="0"/>
          <a:ext cx="0" cy="0"/>
          <a:chOff x="0" y="0"/>
          <a:chExt cx="0" cy="0"/>
        </a:xfrm>
      </p:grpSpPr>
      <p:grpSp>
        <p:nvGrpSpPr>
          <p:cNvPr id="7" name="Group 6"/>
          <p:cNvGrpSpPr/>
          <p:nvPr userDrawn="1"/>
        </p:nvGrpSpPr>
        <p:grpSpPr>
          <a:xfrm>
            <a:off x="0" y="6400800"/>
            <a:ext cx="9144000" cy="457200"/>
            <a:chOff x="0" y="6400800"/>
            <a:chExt cx="12192000" cy="457200"/>
          </a:xfrm>
        </p:grpSpPr>
        <p:sp>
          <p:nvSpPr>
            <p:cNvPr id="9" name="Rectangle 8"/>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charset="0"/>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172593" y="2057400"/>
            <a:ext cx="8798814" cy="3712464"/>
          </a:xfrm>
          <a:prstGeom prst="rect">
            <a:avLst/>
          </a:prstGeom>
        </p:spPr>
        <p:txBody>
          <a:bodyPr/>
          <a:lstStyle>
            <a:lvl1pPr>
              <a:buClrTx/>
              <a:defRPr sz="1500"/>
            </a:lvl1pPr>
            <a:lvl2pPr>
              <a:buClrTx/>
              <a:defRPr sz="1351"/>
            </a:lvl2pPr>
            <a:lvl3pPr>
              <a:buClrTx/>
              <a:defRPr sz="1200"/>
            </a:lvl3pPr>
            <a:lvl4pPr>
              <a:buClrTx/>
              <a:defRPr sz="1051"/>
            </a:lvl4pPr>
            <a:lvl5pPr>
              <a:buClrTx/>
              <a:defRPr sz="9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00"/>
            <a:ext cx="8798814"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172593" y="749808"/>
            <a:ext cx="8798814" cy="1077218"/>
          </a:xfrm>
          <a:prstGeom prst="rect">
            <a:avLst/>
          </a:prstGeom>
        </p:spPr>
        <p:txBody>
          <a:bodyPr anchor="t" anchorCtr="0">
            <a:noAutofit/>
          </a:bodyPr>
          <a:lstStyle>
            <a:lvl1pPr marL="0" indent="0">
              <a:spcBef>
                <a:spcPts val="0"/>
              </a:spcBef>
              <a:buNone/>
              <a:defRPr sz="1200"/>
            </a:lvl1pPr>
          </a:lstStyle>
          <a:p>
            <a:pPr lvl="0"/>
            <a:r>
              <a:rPr lang="en-US" dirty="0"/>
              <a:t>Click to insert 4-line callout/subtitle</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30610066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tion 2: 1-Title &amp; Content">
    <p:spTree>
      <p:nvGrpSpPr>
        <p:cNvPr id="1" name=""/>
        <p:cNvGrpSpPr/>
        <p:nvPr/>
      </p:nvGrpSpPr>
      <p:grpSpPr>
        <a:xfrm>
          <a:off x="0" y="0"/>
          <a:ext cx="0" cy="0"/>
          <a:chOff x="0" y="0"/>
          <a:chExt cx="0" cy="0"/>
        </a:xfrm>
      </p:grpSpPr>
      <p:grpSp>
        <p:nvGrpSpPr>
          <p:cNvPr id="7" name="Group 6"/>
          <p:cNvGrpSpPr/>
          <p:nvPr userDrawn="1"/>
        </p:nvGrpSpPr>
        <p:grpSpPr>
          <a:xfrm>
            <a:off x="0" y="0"/>
            <a:ext cx="9144000" cy="6858000"/>
            <a:chOff x="0" y="0"/>
            <a:chExt cx="12192000" cy="6858000"/>
          </a:xfrm>
        </p:grpSpPr>
        <p:sp>
          <p:nvSpPr>
            <p:cNvPr id="10" name="Rectangle 9"/>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latin typeface="Arial" charset="0"/>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172593" y="978408"/>
            <a:ext cx="8798814" cy="4791456"/>
          </a:xfrm>
          <a:prstGeom prst="rect">
            <a:avLst/>
          </a:prstGeom>
        </p:spPr>
        <p:txBody>
          <a:bodyPr/>
          <a:lstStyle>
            <a:lvl1pPr>
              <a:buClrTx/>
              <a:defRPr sz="1500"/>
            </a:lvl1pPr>
            <a:lvl2pPr>
              <a:buClrTx/>
              <a:defRPr sz="1351"/>
            </a:lvl2pPr>
            <a:lvl3pPr>
              <a:buClrTx/>
              <a:defRPr sz="1200"/>
            </a:lvl3pPr>
            <a:lvl4pPr>
              <a:buClrTx/>
              <a:defRPr sz="1051"/>
            </a:lvl4pPr>
            <a:lvl5pPr>
              <a:buClrTx/>
              <a:defRPr sz="9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00"/>
            <a:ext cx="8798814"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9"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2597787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ption 2: 1-Title &amp; Content (1)">
    <p:spTree>
      <p:nvGrpSpPr>
        <p:cNvPr id="1" name=""/>
        <p:cNvGrpSpPr/>
        <p:nvPr/>
      </p:nvGrpSpPr>
      <p:grpSpPr>
        <a:xfrm>
          <a:off x="0" y="0"/>
          <a:ext cx="0" cy="0"/>
          <a:chOff x="0" y="0"/>
          <a:chExt cx="0" cy="0"/>
        </a:xfrm>
      </p:grpSpPr>
      <p:grpSp>
        <p:nvGrpSpPr>
          <p:cNvPr id="7" name="Group 6"/>
          <p:cNvGrpSpPr/>
          <p:nvPr userDrawn="1"/>
        </p:nvGrpSpPr>
        <p:grpSpPr>
          <a:xfrm>
            <a:off x="0" y="0"/>
            <a:ext cx="9144000" cy="6858000"/>
            <a:chOff x="0" y="0"/>
            <a:chExt cx="12192000" cy="6858000"/>
          </a:xfrm>
        </p:grpSpPr>
        <p:sp>
          <p:nvSpPr>
            <p:cNvPr id="9" name="Rectangle 8"/>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latin typeface="Arial" charset="0"/>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172593" y="1316736"/>
            <a:ext cx="8798814" cy="4453128"/>
          </a:xfrm>
          <a:prstGeom prst="rect">
            <a:avLst/>
          </a:prstGeom>
        </p:spPr>
        <p:txBody>
          <a:bodyPr/>
          <a:lstStyle>
            <a:lvl1pPr>
              <a:buClrTx/>
              <a:defRPr sz="1500"/>
            </a:lvl1pPr>
            <a:lvl2pPr>
              <a:buClrTx/>
              <a:defRPr sz="1351"/>
            </a:lvl2pPr>
            <a:lvl3pPr>
              <a:buClrTx/>
              <a:defRPr sz="1200"/>
            </a:lvl3pPr>
            <a:lvl4pPr>
              <a:buClrTx/>
              <a:defRPr sz="1051"/>
            </a:lvl4pPr>
            <a:lvl5pPr>
              <a:buClrTx/>
              <a:defRPr sz="9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00"/>
            <a:ext cx="8798814"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172593" y="751820"/>
            <a:ext cx="8798814" cy="338554"/>
          </a:xfrm>
          <a:prstGeom prst="rect">
            <a:avLst/>
          </a:prstGeom>
        </p:spPr>
        <p:txBody>
          <a:bodyPr anchor="t" anchorCtr="0">
            <a:noAutofit/>
          </a:bodyPr>
          <a:lstStyle>
            <a:lvl1pPr marL="0" indent="0">
              <a:spcBef>
                <a:spcPts val="0"/>
              </a:spcBef>
              <a:buNone/>
              <a:defRPr sz="1200"/>
            </a:lvl1pPr>
          </a:lstStyle>
          <a:p>
            <a:pPr lvl="0"/>
            <a:r>
              <a:rPr lang="en-US" dirty="0"/>
              <a:t>Click to insert 1-line callout/subtitle</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14669173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ption 2: 1-Title &amp; Content (2)">
    <p:spTree>
      <p:nvGrpSpPr>
        <p:cNvPr id="1" name=""/>
        <p:cNvGrpSpPr/>
        <p:nvPr/>
      </p:nvGrpSpPr>
      <p:grpSpPr>
        <a:xfrm>
          <a:off x="0" y="0"/>
          <a:ext cx="0" cy="0"/>
          <a:chOff x="0" y="0"/>
          <a:chExt cx="0" cy="0"/>
        </a:xfrm>
      </p:grpSpPr>
      <p:grpSp>
        <p:nvGrpSpPr>
          <p:cNvPr id="7" name="Group 6"/>
          <p:cNvGrpSpPr/>
          <p:nvPr userDrawn="1"/>
        </p:nvGrpSpPr>
        <p:grpSpPr>
          <a:xfrm>
            <a:off x="0" y="0"/>
            <a:ext cx="9144000" cy="6858000"/>
            <a:chOff x="0" y="0"/>
            <a:chExt cx="12192000" cy="6858000"/>
          </a:xfrm>
        </p:grpSpPr>
        <p:sp>
          <p:nvSpPr>
            <p:cNvPr id="9" name="Rectangle 8"/>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latin typeface="Arial" charset="0"/>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172593" y="1563624"/>
            <a:ext cx="8798814" cy="4206240"/>
          </a:xfrm>
          <a:prstGeom prst="rect">
            <a:avLst/>
          </a:prstGeom>
        </p:spPr>
        <p:txBody>
          <a:bodyPr/>
          <a:lstStyle>
            <a:lvl1pPr>
              <a:buClrTx/>
              <a:defRPr sz="1500"/>
            </a:lvl1pPr>
            <a:lvl2pPr>
              <a:buClrTx/>
              <a:defRPr sz="1351"/>
            </a:lvl2pPr>
            <a:lvl3pPr>
              <a:buClrTx/>
              <a:defRPr sz="1200"/>
            </a:lvl3pPr>
            <a:lvl4pPr>
              <a:buClrTx/>
              <a:defRPr sz="1051"/>
            </a:lvl4pPr>
            <a:lvl5pPr>
              <a:buClrTx/>
              <a:defRPr sz="9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00"/>
            <a:ext cx="8798814"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172593" y="749812"/>
            <a:ext cx="8798814" cy="584775"/>
          </a:xfrm>
          <a:prstGeom prst="rect">
            <a:avLst/>
          </a:prstGeom>
        </p:spPr>
        <p:txBody>
          <a:bodyPr anchor="t" anchorCtr="0">
            <a:noAutofit/>
          </a:bodyPr>
          <a:lstStyle>
            <a:lvl1pPr marL="0" indent="0">
              <a:spcBef>
                <a:spcPts val="0"/>
              </a:spcBef>
              <a:buNone/>
              <a:defRPr sz="1200"/>
            </a:lvl1pPr>
          </a:lstStyle>
          <a:p>
            <a:pPr lvl="0"/>
            <a:r>
              <a:rPr lang="en-US" dirty="0"/>
              <a:t>Click to insert 2-line callout/subtitle</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12183506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ption 2: 1-Title &amp; Content (3)">
    <p:spTree>
      <p:nvGrpSpPr>
        <p:cNvPr id="1" name=""/>
        <p:cNvGrpSpPr/>
        <p:nvPr/>
      </p:nvGrpSpPr>
      <p:grpSpPr>
        <a:xfrm>
          <a:off x="0" y="0"/>
          <a:ext cx="0" cy="0"/>
          <a:chOff x="0" y="0"/>
          <a:chExt cx="0" cy="0"/>
        </a:xfrm>
      </p:grpSpPr>
      <p:grpSp>
        <p:nvGrpSpPr>
          <p:cNvPr id="7" name="Group 6"/>
          <p:cNvGrpSpPr/>
          <p:nvPr userDrawn="1"/>
        </p:nvGrpSpPr>
        <p:grpSpPr>
          <a:xfrm>
            <a:off x="0" y="0"/>
            <a:ext cx="9144000" cy="6858000"/>
            <a:chOff x="0" y="0"/>
            <a:chExt cx="12192000" cy="6858000"/>
          </a:xfrm>
        </p:grpSpPr>
        <p:sp>
          <p:nvSpPr>
            <p:cNvPr id="9" name="Rectangle 8"/>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latin typeface="Arial" charset="0"/>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172593" y="1810512"/>
            <a:ext cx="8798814" cy="3959352"/>
          </a:xfrm>
          <a:prstGeom prst="rect">
            <a:avLst/>
          </a:prstGeom>
        </p:spPr>
        <p:txBody>
          <a:bodyPr/>
          <a:lstStyle>
            <a:lvl1pPr>
              <a:buClrTx/>
              <a:defRPr sz="1500"/>
            </a:lvl1pPr>
            <a:lvl2pPr>
              <a:buClrTx/>
              <a:defRPr sz="1351"/>
            </a:lvl2pPr>
            <a:lvl3pPr>
              <a:buClrTx/>
              <a:defRPr sz="1200"/>
            </a:lvl3pPr>
            <a:lvl4pPr>
              <a:buClrTx/>
              <a:defRPr sz="1051"/>
            </a:lvl4pPr>
            <a:lvl5pPr>
              <a:buClrTx/>
              <a:defRPr sz="9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00"/>
            <a:ext cx="8798814"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172593" y="749834"/>
            <a:ext cx="8798814" cy="830997"/>
          </a:xfrm>
          <a:prstGeom prst="rect">
            <a:avLst/>
          </a:prstGeom>
        </p:spPr>
        <p:txBody>
          <a:bodyPr anchor="t" anchorCtr="0">
            <a:noAutofit/>
          </a:bodyPr>
          <a:lstStyle>
            <a:lvl1pPr marL="0" indent="0">
              <a:spcBef>
                <a:spcPts val="0"/>
              </a:spcBef>
              <a:buNone/>
              <a:defRPr sz="1200"/>
            </a:lvl1pPr>
          </a:lstStyle>
          <a:p>
            <a:pPr lvl="0"/>
            <a:r>
              <a:rPr lang="en-US" dirty="0"/>
              <a:t>Click to insert 3-line callout/subtitle</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12771863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ption 2: 1-Title &amp; Content (4)">
    <p:spTree>
      <p:nvGrpSpPr>
        <p:cNvPr id="1" name=""/>
        <p:cNvGrpSpPr/>
        <p:nvPr/>
      </p:nvGrpSpPr>
      <p:grpSpPr>
        <a:xfrm>
          <a:off x="0" y="0"/>
          <a:ext cx="0" cy="0"/>
          <a:chOff x="0" y="0"/>
          <a:chExt cx="0" cy="0"/>
        </a:xfrm>
      </p:grpSpPr>
      <p:grpSp>
        <p:nvGrpSpPr>
          <p:cNvPr id="7" name="Group 6"/>
          <p:cNvGrpSpPr/>
          <p:nvPr userDrawn="1"/>
        </p:nvGrpSpPr>
        <p:grpSpPr>
          <a:xfrm>
            <a:off x="0" y="0"/>
            <a:ext cx="9144000" cy="6858000"/>
            <a:chOff x="0" y="0"/>
            <a:chExt cx="12192000" cy="6858000"/>
          </a:xfrm>
        </p:grpSpPr>
        <p:sp>
          <p:nvSpPr>
            <p:cNvPr id="9" name="Rectangle 8"/>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latin typeface="Arial" charset="0"/>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172593" y="2057400"/>
            <a:ext cx="8798814" cy="3712464"/>
          </a:xfrm>
          <a:prstGeom prst="rect">
            <a:avLst/>
          </a:prstGeom>
        </p:spPr>
        <p:txBody>
          <a:bodyPr/>
          <a:lstStyle>
            <a:lvl1pPr>
              <a:buClrTx/>
              <a:defRPr sz="1500"/>
            </a:lvl1pPr>
            <a:lvl2pPr>
              <a:buClrTx/>
              <a:defRPr sz="1351"/>
            </a:lvl2pPr>
            <a:lvl3pPr>
              <a:buClrTx/>
              <a:defRPr sz="1200"/>
            </a:lvl3pPr>
            <a:lvl4pPr>
              <a:buClrTx/>
              <a:defRPr sz="1051"/>
            </a:lvl4pPr>
            <a:lvl5pPr>
              <a:buClrTx/>
              <a:defRPr sz="9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00"/>
            <a:ext cx="8798814"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172593" y="749808"/>
            <a:ext cx="8798814" cy="1077218"/>
          </a:xfrm>
          <a:prstGeom prst="rect">
            <a:avLst/>
          </a:prstGeom>
        </p:spPr>
        <p:txBody>
          <a:bodyPr anchor="t" anchorCtr="0">
            <a:noAutofit/>
          </a:bodyPr>
          <a:lstStyle>
            <a:lvl1pPr marL="0" indent="0">
              <a:spcBef>
                <a:spcPts val="0"/>
              </a:spcBef>
              <a:buNone/>
              <a:defRPr sz="1200"/>
            </a:lvl1pPr>
          </a:lstStyle>
          <a:p>
            <a:pPr lvl="0"/>
            <a:r>
              <a:rPr lang="en-US" dirty="0"/>
              <a:t>Click to insert 4-line callout/subtitle</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23651071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ption 3: 1-Title &amp; Content">
    <p:spTree>
      <p:nvGrpSpPr>
        <p:cNvPr id="1" name=""/>
        <p:cNvGrpSpPr/>
        <p:nvPr/>
      </p:nvGrpSpPr>
      <p:grpSpPr>
        <a:xfrm>
          <a:off x="0" y="0"/>
          <a:ext cx="0" cy="0"/>
          <a:chOff x="0" y="0"/>
          <a:chExt cx="0" cy="0"/>
        </a:xfrm>
      </p:grpSpPr>
      <p:grpSp>
        <p:nvGrpSpPr>
          <p:cNvPr id="2" name="Group 1"/>
          <p:cNvGrpSpPr/>
          <p:nvPr userDrawn="1"/>
        </p:nvGrpSpPr>
        <p:grpSpPr>
          <a:xfrm>
            <a:off x="0" y="978408"/>
            <a:ext cx="9144000" cy="5879592"/>
            <a:chOff x="0" y="978408"/>
            <a:chExt cx="12192000" cy="5879592"/>
          </a:xfrm>
        </p:grpSpPr>
        <p:sp>
          <p:nvSpPr>
            <p:cNvPr id="9" name="Rectangle 8"/>
            <p:cNvSpPr/>
            <p:nvPr userDrawn="1"/>
          </p:nvSpPr>
          <p:spPr>
            <a:xfrm>
              <a:off x="0" y="978408"/>
              <a:ext cx="12192000" cy="5879592"/>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endParaRPr>
            </a:p>
          </p:txBody>
        </p:sp>
        <p:pic>
          <p:nvPicPr>
            <p:cNvPr id="15" name="Picture 14"/>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grpSp>
      <p:sp>
        <p:nvSpPr>
          <p:cNvPr id="3" name="Content Placeholder 2"/>
          <p:cNvSpPr>
            <a:spLocks noGrp="1"/>
          </p:cNvSpPr>
          <p:nvPr userDrawn="1">
            <p:ph idx="1"/>
          </p:nvPr>
        </p:nvSpPr>
        <p:spPr>
          <a:xfrm>
            <a:off x="172593" y="1207008"/>
            <a:ext cx="8798814" cy="4562856"/>
          </a:xfrm>
          <a:prstGeom prst="rect">
            <a:avLst/>
          </a:prstGeom>
        </p:spPr>
        <p:txBody>
          <a:bodyPr/>
          <a:lstStyle>
            <a:lvl1pPr>
              <a:buClrTx/>
              <a:defRPr sz="1500">
                <a:solidFill>
                  <a:schemeClr val="tx1"/>
                </a:solidFill>
              </a:defRPr>
            </a:lvl1pPr>
            <a:lvl2pPr>
              <a:buClrTx/>
              <a:defRPr sz="1351">
                <a:solidFill>
                  <a:schemeClr val="tx1"/>
                </a:solidFill>
              </a:defRPr>
            </a:lvl2pPr>
            <a:lvl3pPr>
              <a:buClrTx/>
              <a:defRPr sz="1200">
                <a:solidFill>
                  <a:schemeClr val="tx1"/>
                </a:solidFill>
              </a:defRPr>
            </a:lvl3pPr>
            <a:lvl4pPr>
              <a:buClrTx/>
              <a:defRPr sz="1051">
                <a:solidFill>
                  <a:schemeClr val="tx1"/>
                </a:solidFill>
              </a:defRPr>
            </a:lvl4pPr>
            <a:lvl5pPr>
              <a:buClrTx/>
              <a:defRPr sz="901">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userDrawn="1">
            <p:ph type="title" hasCustomPrompt="1"/>
          </p:nvPr>
        </p:nvSpPr>
        <p:spPr>
          <a:xfrm>
            <a:off x="172593" y="228600"/>
            <a:ext cx="8798814"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0" name="Rectangle 6"/>
          <p:cNvSpPr>
            <a:spLocks noGrp="1" noChangeArrowheads="1"/>
          </p:cNvSpPr>
          <p:nvPr userDrawn="1">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2" name="Footer Placeholder 9"/>
          <p:cNvSpPr>
            <a:spLocks noGrp="1"/>
          </p:cNvSpPr>
          <p:nvPr userDrawn="1">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8607210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ption 3: 1-Title &amp; Content (1)">
    <p:spTree>
      <p:nvGrpSpPr>
        <p:cNvPr id="1" name=""/>
        <p:cNvGrpSpPr/>
        <p:nvPr/>
      </p:nvGrpSpPr>
      <p:grpSpPr>
        <a:xfrm>
          <a:off x="0" y="0"/>
          <a:ext cx="0" cy="0"/>
          <a:chOff x="0" y="0"/>
          <a:chExt cx="0" cy="0"/>
        </a:xfrm>
      </p:grpSpPr>
      <p:grpSp>
        <p:nvGrpSpPr>
          <p:cNvPr id="14" name="Group 13"/>
          <p:cNvGrpSpPr/>
          <p:nvPr userDrawn="1"/>
        </p:nvGrpSpPr>
        <p:grpSpPr>
          <a:xfrm>
            <a:off x="0" y="1316736"/>
            <a:ext cx="9144000" cy="5541264"/>
            <a:chOff x="0" y="1316736"/>
            <a:chExt cx="12192000" cy="5541264"/>
          </a:xfrm>
        </p:grpSpPr>
        <p:sp>
          <p:nvSpPr>
            <p:cNvPr id="17" name="Rectangle 16"/>
            <p:cNvSpPr/>
            <p:nvPr userDrawn="1"/>
          </p:nvSpPr>
          <p:spPr>
            <a:xfrm>
              <a:off x="0" y="1316736"/>
              <a:ext cx="12192000" cy="554126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endParaRPr>
            </a:p>
          </p:txBody>
        </p:sp>
        <p:pic>
          <p:nvPicPr>
            <p:cNvPr id="18" name="Picture 17"/>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grpSp>
      <p:sp>
        <p:nvSpPr>
          <p:cNvPr id="3" name="Content Placeholder 2"/>
          <p:cNvSpPr>
            <a:spLocks noGrp="1"/>
          </p:cNvSpPr>
          <p:nvPr>
            <p:ph idx="1"/>
          </p:nvPr>
        </p:nvSpPr>
        <p:spPr>
          <a:xfrm>
            <a:off x="172593" y="1545336"/>
            <a:ext cx="8798814" cy="4224528"/>
          </a:xfrm>
          <a:prstGeom prst="rect">
            <a:avLst/>
          </a:prstGeom>
        </p:spPr>
        <p:txBody>
          <a:bodyPr/>
          <a:lstStyle>
            <a:lvl1pPr>
              <a:buClrTx/>
              <a:defRPr sz="1500">
                <a:solidFill>
                  <a:schemeClr val="tx1"/>
                </a:solidFill>
              </a:defRPr>
            </a:lvl1pPr>
            <a:lvl2pPr>
              <a:buClrTx/>
              <a:defRPr sz="1351">
                <a:solidFill>
                  <a:schemeClr val="tx1"/>
                </a:solidFill>
              </a:defRPr>
            </a:lvl2pPr>
            <a:lvl3pPr>
              <a:buClrTx/>
              <a:defRPr sz="1200">
                <a:solidFill>
                  <a:schemeClr val="tx1"/>
                </a:solidFill>
              </a:defRPr>
            </a:lvl3pPr>
            <a:lvl4pPr>
              <a:buClrTx/>
              <a:defRPr sz="1051">
                <a:solidFill>
                  <a:schemeClr val="tx1"/>
                </a:solidFill>
              </a:defRPr>
            </a:lvl4pPr>
            <a:lvl5pPr>
              <a:buClrTx/>
              <a:defRPr sz="901">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00"/>
            <a:ext cx="8798814"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172593" y="751820"/>
            <a:ext cx="8798814" cy="338554"/>
          </a:xfrm>
          <a:prstGeom prst="rect">
            <a:avLst/>
          </a:prstGeom>
        </p:spPr>
        <p:txBody>
          <a:bodyPr anchor="t" anchorCtr="0">
            <a:noAutofit/>
          </a:bodyPr>
          <a:lstStyle>
            <a:lvl1pPr marL="0" indent="0">
              <a:spcBef>
                <a:spcPts val="0"/>
              </a:spcBef>
              <a:buNone/>
              <a:defRPr sz="1200">
                <a:solidFill>
                  <a:schemeClr val="tx1"/>
                </a:solidFill>
              </a:defRPr>
            </a:lvl1pPr>
          </a:lstStyle>
          <a:p>
            <a:pPr lvl="0"/>
            <a:r>
              <a:rPr lang="en-US" dirty="0"/>
              <a:t>Click to insert 1-line callout/subtitle</a:t>
            </a:r>
          </a:p>
        </p:txBody>
      </p:sp>
      <p:sp>
        <p:nvSpPr>
          <p:cNvPr id="10"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3"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219110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48"/>
            <a:ext cx="4038600" cy="4525963"/>
          </a:xfrm>
        </p:spPr>
        <p:txBody>
          <a:bodyPr/>
          <a:lstStyle>
            <a:lvl1pPr>
              <a:defRPr sz="2000"/>
            </a:lvl1pPr>
            <a:lvl2pPr>
              <a:defRPr sz="1900"/>
            </a:lvl2pPr>
            <a:lvl3pPr>
              <a:defRPr sz="1801"/>
            </a:lvl3pPr>
            <a:lvl4pPr>
              <a:defRPr sz="1801"/>
            </a:lvl4pPr>
            <a:lvl5pPr>
              <a:defRPr sz="1801"/>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48"/>
            <a:ext cx="4038600" cy="4525963"/>
          </a:xfrm>
        </p:spPr>
        <p:txBody>
          <a:bodyPr/>
          <a:lstStyle>
            <a:lvl1pPr>
              <a:defRPr sz="2000"/>
            </a:lvl1pPr>
            <a:lvl2pPr>
              <a:defRPr sz="1900"/>
            </a:lvl2pPr>
            <a:lvl3pPr>
              <a:defRPr sz="1801"/>
            </a:lvl3pPr>
            <a:lvl4pPr>
              <a:defRPr sz="1801"/>
            </a:lvl4pPr>
            <a:lvl5pPr>
              <a:defRPr sz="1801"/>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63A591F-BC28-4A1E-AD82-64C7ECDCEEE4}" type="datetimeFigureOut">
              <a:rPr lang="en-US" smtClean="0"/>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DF12AE-F12F-4A8F-9F0D-691282538346}"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ption 3: 1-Title &amp; Content (2)">
    <p:spTree>
      <p:nvGrpSpPr>
        <p:cNvPr id="1" name=""/>
        <p:cNvGrpSpPr/>
        <p:nvPr/>
      </p:nvGrpSpPr>
      <p:grpSpPr>
        <a:xfrm>
          <a:off x="0" y="0"/>
          <a:ext cx="0" cy="0"/>
          <a:chOff x="0" y="0"/>
          <a:chExt cx="0" cy="0"/>
        </a:xfrm>
      </p:grpSpPr>
      <p:grpSp>
        <p:nvGrpSpPr>
          <p:cNvPr id="14" name="Group 13"/>
          <p:cNvGrpSpPr/>
          <p:nvPr userDrawn="1"/>
        </p:nvGrpSpPr>
        <p:grpSpPr>
          <a:xfrm>
            <a:off x="0" y="1563624"/>
            <a:ext cx="9144000" cy="5294376"/>
            <a:chOff x="0" y="1563624"/>
            <a:chExt cx="12192000" cy="5294376"/>
          </a:xfrm>
        </p:grpSpPr>
        <p:sp>
          <p:nvSpPr>
            <p:cNvPr id="17" name="Rectangle 16"/>
            <p:cNvSpPr/>
            <p:nvPr userDrawn="1"/>
          </p:nvSpPr>
          <p:spPr>
            <a:xfrm>
              <a:off x="0" y="1563624"/>
              <a:ext cx="12192000" cy="5294376"/>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endParaRPr>
            </a:p>
          </p:txBody>
        </p:sp>
        <p:pic>
          <p:nvPicPr>
            <p:cNvPr id="18" name="Picture 17"/>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grpSp>
      <p:sp>
        <p:nvSpPr>
          <p:cNvPr id="3" name="Content Placeholder 2"/>
          <p:cNvSpPr>
            <a:spLocks noGrp="1"/>
          </p:cNvSpPr>
          <p:nvPr>
            <p:ph idx="1"/>
          </p:nvPr>
        </p:nvSpPr>
        <p:spPr>
          <a:xfrm>
            <a:off x="172593" y="1792224"/>
            <a:ext cx="8798814" cy="3977640"/>
          </a:xfrm>
          <a:prstGeom prst="rect">
            <a:avLst/>
          </a:prstGeom>
        </p:spPr>
        <p:txBody>
          <a:bodyPr/>
          <a:lstStyle>
            <a:lvl1pPr>
              <a:buClrTx/>
              <a:defRPr sz="1500">
                <a:solidFill>
                  <a:schemeClr val="tx1"/>
                </a:solidFill>
              </a:defRPr>
            </a:lvl1pPr>
            <a:lvl2pPr>
              <a:buClrTx/>
              <a:defRPr sz="1351">
                <a:solidFill>
                  <a:schemeClr val="tx1"/>
                </a:solidFill>
              </a:defRPr>
            </a:lvl2pPr>
            <a:lvl3pPr>
              <a:buClrTx/>
              <a:defRPr sz="1200">
                <a:solidFill>
                  <a:schemeClr val="tx1"/>
                </a:solidFill>
              </a:defRPr>
            </a:lvl3pPr>
            <a:lvl4pPr>
              <a:buClrTx/>
              <a:defRPr sz="1051">
                <a:solidFill>
                  <a:schemeClr val="tx1"/>
                </a:solidFill>
              </a:defRPr>
            </a:lvl4pPr>
            <a:lvl5pPr>
              <a:buClrTx/>
              <a:defRPr sz="901">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00"/>
            <a:ext cx="8798814"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172593" y="749812"/>
            <a:ext cx="8798814" cy="584775"/>
          </a:xfrm>
          <a:prstGeom prst="rect">
            <a:avLst/>
          </a:prstGeom>
        </p:spPr>
        <p:txBody>
          <a:bodyPr anchor="t" anchorCtr="0">
            <a:noAutofit/>
          </a:bodyPr>
          <a:lstStyle>
            <a:lvl1pPr marL="0" indent="0">
              <a:spcBef>
                <a:spcPts val="0"/>
              </a:spcBef>
              <a:buNone/>
              <a:defRPr sz="1200">
                <a:solidFill>
                  <a:schemeClr val="tx1"/>
                </a:solidFill>
              </a:defRPr>
            </a:lvl1pPr>
          </a:lstStyle>
          <a:p>
            <a:pPr lvl="0"/>
            <a:r>
              <a:rPr lang="en-US" dirty="0"/>
              <a:t>Click to insert 2-line callout/subtitle</a:t>
            </a:r>
          </a:p>
        </p:txBody>
      </p:sp>
      <p:sp>
        <p:nvSpPr>
          <p:cNvPr id="10"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3"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20328079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ption 3: 1-Title &amp; Content (3)">
    <p:spTree>
      <p:nvGrpSpPr>
        <p:cNvPr id="1" name=""/>
        <p:cNvGrpSpPr/>
        <p:nvPr/>
      </p:nvGrpSpPr>
      <p:grpSpPr>
        <a:xfrm>
          <a:off x="0" y="0"/>
          <a:ext cx="0" cy="0"/>
          <a:chOff x="0" y="0"/>
          <a:chExt cx="0" cy="0"/>
        </a:xfrm>
      </p:grpSpPr>
      <p:grpSp>
        <p:nvGrpSpPr>
          <p:cNvPr id="17" name="Group 16"/>
          <p:cNvGrpSpPr/>
          <p:nvPr userDrawn="1"/>
        </p:nvGrpSpPr>
        <p:grpSpPr>
          <a:xfrm>
            <a:off x="0" y="1810512"/>
            <a:ext cx="9144000" cy="5047488"/>
            <a:chOff x="0" y="1810512"/>
            <a:chExt cx="12192000" cy="5047488"/>
          </a:xfrm>
        </p:grpSpPr>
        <p:sp>
          <p:nvSpPr>
            <p:cNvPr id="18" name="Rectangle 17"/>
            <p:cNvSpPr/>
            <p:nvPr userDrawn="1"/>
          </p:nvSpPr>
          <p:spPr>
            <a:xfrm>
              <a:off x="0" y="1810512"/>
              <a:ext cx="12192000" cy="5047488"/>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endParaRPr>
            </a:p>
          </p:txBody>
        </p:sp>
        <p:pic>
          <p:nvPicPr>
            <p:cNvPr id="19" name="Picture 18"/>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grpSp>
      <p:sp>
        <p:nvSpPr>
          <p:cNvPr id="3" name="Content Placeholder 2"/>
          <p:cNvSpPr>
            <a:spLocks noGrp="1"/>
          </p:cNvSpPr>
          <p:nvPr>
            <p:ph idx="1"/>
          </p:nvPr>
        </p:nvSpPr>
        <p:spPr>
          <a:xfrm>
            <a:off x="172593" y="2039112"/>
            <a:ext cx="8798814" cy="3730752"/>
          </a:xfrm>
          <a:prstGeom prst="rect">
            <a:avLst/>
          </a:prstGeom>
        </p:spPr>
        <p:txBody>
          <a:bodyPr/>
          <a:lstStyle>
            <a:lvl1pPr>
              <a:buClrTx/>
              <a:defRPr sz="1500">
                <a:solidFill>
                  <a:schemeClr val="tx1"/>
                </a:solidFill>
              </a:defRPr>
            </a:lvl1pPr>
            <a:lvl2pPr>
              <a:buClrTx/>
              <a:defRPr sz="1351">
                <a:solidFill>
                  <a:schemeClr val="tx1"/>
                </a:solidFill>
              </a:defRPr>
            </a:lvl2pPr>
            <a:lvl3pPr>
              <a:buClrTx/>
              <a:defRPr sz="1200">
                <a:solidFill>
                  <a:schemeClr val="tx1"/>
                </a:solidFill>
              </a:defRPr>
            </a:lvl3pPr>
            <a:lvl4pPr>
              <a:buClrTx/>
              <a:defRPr sz="1051">
                <a:solidFill>
                  <a:schemeClr val="tx1"/>
                </a:solidFill>
              </a:defRPr>
            </a:lvl4pPr>
            <a:lvl5pPr>
              <a:buClrTx/>
              <a:defRPr sz="901">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00"/>
            <a:ext cx="8798814"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172593" y="749834"/>
            <a:ext cx="8798814" cy="830997"/>
          </a:xfrm>
          <a:prstGeom prst="rect">
            <a:avLst/>
          </a:prstGeom>
        </p:spPr>
        <p:txBody>
          <a:bodyPr anchor="t" anchorCtr="0">
            <a:noAutofit/>
          </a:bodyPr>
          <a:lstStyle>
            <a:lvl1pPr marL="0" indent="0">
              <a:spcBef>
                <a:spcPts val="0"/>
              </a:spcBef>
              <a:buNone/>
              <a:defRPr sz="1200">
                <a:solidFill>
                  <a:schemeClr val="tx1"/>
                </a:solidFill>
              </a:defRPr>
            </a:lvl1pPr>
          </a:lstStyle>
          <a:p>
            <a:pPr lvl="0"/>
            <a:r>
              <a:rPr lang="en-US" dirty="0"/>
              <a:t>Click to insert 3-line callout/subtitle</a:t>
            </a:r>
          </a:p>
        </p:txBody>
      </p:sp>
      <p:sp>
        <p:nvSpPr>
          <p:cNvPr id="10"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4"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28547877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ption 3: 1-Title &amp; Content (4)">
    <p:spTree>
      <p:nvGrpSpPr>
        <p:cNvPr id="1" name=""/>
        <p:cNvGrpSpPr/>
        <p:nvPr/>
      </p:nvGrpSpPr>
      <p:grpSpPr>
        <a:xfrm>
          <a:off x="0" y="0"/>
          <a:ext cx="0" cy="0"/>
          <a:chOff x="0" y="0"/>
          <a:chExt cx="0" cy="0"/>
        </a:xfrm>
      </p:grpSpPr>
      <p:grpSp>
        <p:nvGrpSpPr>
          <p:cNvPr id="17" name="Group 16"/>
          <p:cNvGrpSpPr/>
          <p:nvPr userDrawn="1"/>
        </p:nvGrpSpPr>
        <p:grpSpPr>
          <a:xfrm>
            <a:off x="0" y="2057400"/>
            <a:ext cx="9144000" cy="4800600"/>
            <a:chOff x="0" y="2057400"/>
            <a:chExt cx="12192000" cy="4800600"/>
          </a:xfrm>
        </p:grpSpPr>
        <p:sp>
          <p:nvSpPr>
            <p:cNvPr id="18" name="Rectangle 17"/>
            <p:cNvSpPr/>
            <p:nvPr userDrawn="1"/>
          </p:nvSpPr>
          <p:spPr>
            <a:xfrm>
              <a:off x="0" y="2057400"/>
              <a:ext cx="12192000" cy="48006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endParaRPr>
            </a:p>
          </p:txBody>
        </p:sp>
        <p:pic>
          <p:nvPicPr>
            <p:cNvPr id="19" name="Picture 18"/>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grpSp>
      <p:sp>
        <p:nvSpPr>
          <p:cNvPr id="3" name="Content Placeholder 2"/>
          <p:cNvSpPr>
            <a:spLocks noGrp="1"/>
          </p:cNvSpPr>
          <p:nvPr>
            <p:ph idx="1"/>
          </p:nvPr>
        </p:nvSpPr>
        <p:spPr>
          <a:xfrm>
            <a:off x="172593" y="2286000"/>
            <a:ext cx="8798814" cy="3483864"/>
          </a:xfrm>
          <a:prstGeom prst="rect">
            <a:avLst/>
          </a:prstGeom>
        </p:spPr>
        <p:txBody>
          <a:bodyPr/>
          <a:lstStyle>
            <a:lvl1pPr>
              <a:buClrTx/>
              <a:defRPr sz="1500">
                <a:solidFill>
                  <a:schemeClr val="tx1"/>
                </a:solidFill>
              </a:defRPr>
            </a:lvl1pPr>
            <a:lvl2pPr>
              <a:buClrTx/>
              <a:defRPr sz="1351">
                <a:solidFill>
                  <a:schemeClr val="tx1"/>
                </a:solidFill>
              </a:defRPr>
            </a:lvl2pPr>
            <a:lvl3pPr>
              <a:buClrTx/>
              <a:defRPr sz="1200">
                <a:solidFill>
                  <a:schemeClr val="tx1"/>
                </a:solidFill>
              </a:defRPr>
            </a:lvl3pPr>
            <a:lvl4pPr>
              <a:buClrTx/>
              <a:defRPr sz="1051">
                <a:solidFill>
                  <a:schemeClr val="tx1"/>
                </a:solidFill>
              </a:defRPr>
            </a:lvl4pPr>
            <a:lvl5pPr>
              <a:buClrTx/>
              <a:defRPr sz="901">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00"/>
            <a:ext cx="8798814"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172593" y="749808"/>
            <a:ext cx="8798814" cy="1077218"/>
          </a:xfrm>
          <a:prstGeom prst="rect">
            <a:avLst/>
          </a:prstGeom>
        </p:spPr>
        <p:txBody>
          <a:bodyPr anchor="t" anchorCtr="0">
            <a:noAutofit/>
          </a:bodyPr>
          <a:lstStyle>
            <a:lvl1pPr marL="0" indent="0">
              <a:spcBef>
                <a:spcPts val="0"/>
              </a:spcBef>
              <a:buNone/>
              <a:defRPr sz="1200">
                <a:solidFill>
                  <a:schemeClr val="tx1"/>
                </a:solidFill>
              </a:defRPr>
            </a:lvl1pPr>
          </a:lstStyle>
          <a:p>
            <a:pPr lvl="0"/>
            <a:r>
              <a:rPr lang="en-US" dirty="0"/>
              <a:t>Click to insert 4-line callout/subtitle</a:t>
            </a:r>
          </a:p>
        </p:txBody>
      </p:sp>
      <p:sp>
        <p:nvSpPr>
          <p:cNvPr id="10"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6"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40219569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ption 1: 1-Title &amp; 2-Content">
    <p:spTree>
      <p:nvGrpSpPr>
        <p:cNvPr id="1" name=""/>
        <p:cNvGrpSpPr/>
        <p:nvPr/>
      </p:nvGrpSpPr>
      <p:grpSpPr>
        <a:xfrm>
          <a:off x="0" y="0"/>
          <a:ext cx="0" cy="0"/>
          <a:chOff x="0" y="0"/>
          <a:chExt cx="0" cy="0"/>
        </a:xfrm>
      </p:grpSpPr>
      <p:grpSp>
        <p:nvGrpSpPr>
          <p:cNvPr id="7" name="Group 6"/>
          <p:cNvGrpSpPr/>
          <p:nvPr userDrawn="1"/>
        </p:nvGrpSpPr>
        <p:grpSpPr>
          <a:xfrm>
            <a:off x="0" y="6400800"/>
            <a:ext cx="9144000" cy="457200"/>
            <a:chOff x="0" y="6400800"/>
            <a:chExt cx="12192000" cy="457200"/>
          </a:xfrm>
        </p:grpSpPr>
        <p:sp>
          <p:nvSpPr>
            <p:cNvPr id="9" name="Rectangle 8"/>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charset="0"/>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172593" y="978408"/>
            <a:ext cx="4313682" cy="4791456"/>
          </a:xfrm>
          <a:prstGeom prst="rect">
            <a:avLst/>
          </a:prstGeom>
        </p:spPr>
        <p:txBody>
          <a:bodyPr/>
          <a:lstStyle>
            <a:lvl1pPr>
              <a:buClrTx/>
              <a:defRPr sz="1500"/>
            </a:lvl1pPr>
            <a:lvl2pPr>
              <a:buClrTx/>
              <a:defRPr sz="1351"/>
            </a:lvl2pPr>
            <a:lvl3pPr>
              <a:buClrTx/>
              <a:defRPr sz="1200"/>
            </a:lvl3pPr>
            <a:lvl4pPr>
              <a:buClrTx/>
              <a:defRPr sz="1051"/>
            </a:lvl4pPr>
            <a:lvl5pPr>
              <a:buClrTx/>
              <a:defRPr sz="9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00"/>
            <a:ext cx="8798814"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4" name="Content Placeholder 3"/>
          <p:cNvSpPr>
            <a:spLocks noGrp="1"/>
          </p:cNvSpPr>
          <p:nvPr>
            <p:ph sz="quarter" idx="15"/>
          </p:nvPr>
        </p:nvSpPr>
        <p:spPr>
          <a:xfrm>
            <a:off x="4657725" y="978408"/>
            <a:ext cx="4313682" cy="4791456"/>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11191213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ption 1: 1-Title &amp; 2-Content (1)">
    <p:spTree>
      <p:nvGrpSpPr>
        <p:cNvPr id="1" name=""/>
        <p:cNvGrpSpPr/>
        <p:nvPr/>
      </p:nvGrpSpPr>
      <p:grpSpPr>
        <a:xfrm>
          <a:off x="0" y="0"/>
          <a:ext cx="0" cy="0"/>
          <a:chOff x="0" y="0"/>
          <a:chExt cx="0" cy="0"/>
        </a:xfrm>
      </p:grpSpPr>
      <p:grpSp>
        <p:nvGrpSpPr>
          <p:cNvPr id="9" name="Group 8"/>
          <p:cNvGrpSpPr/>
          <p:nvPr userDrawn="1"/>
        </p:nvGrpSpPr>
        <p:grpSpPr>
          <a:xfrm>
            <a:off x="0" y="6400800"/>
            <a:ext cx="9144000" cy="457200"/>
            <a:chOff x="0" y="6400800"/>
            <a:chExt cx="12192000" cy="457200"/>
          </a:xfrm>
        </p:grpSpPr>
        <p:sp>
          <p:nvSpPr>
            <p:cNvPr id="11" name="Rectangle 10"/>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charset="0"/>
              </a:endParaRPr>
            </a:p>
          </p:txBody>
        </p:sp>
        <p:pic>
          <p:nvPicPr>
            <p:cNvPr id="13" name="Picture 12"/>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172593" y="1316736"/>
            <a:ext cx="4313682" cy="4453128"/>
          </a:xfrm>
          <a:prstGeom prst="rect">
            <a:avLst/>
          </a:prstGeom>
        </p:spPr>
        <p:txBody>
          <a:bodyPr/>
          <a:lstStyle>
            <a:lvl1pPr>
              <a:buClrTx/>
              <a:defRPr sz="1500"/>
            </a:lvl1pPr>
            <a:lvl2pPr>
              <a:buClrTx/>
              <a:defRPr sz="1351"/>
            </a:lvl2pPr>
            <a:lvl3pPr>
              <a:buClrTx/>
              <a:defRPr sz="1200"/>
            </a:lvl3pPr>
            <a:lvl4pPr>
              <a:buClrTx/>
              <a:defRPr sz="1051"/>
            </a:lvl4pPr>
            <a:lvl5pPr>
              <a:buClrTx/>
              <a:defRPr sz="9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00"/>
            <a:ext cx="8798814"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172593" y="751820"/>
            <a:ext cx="8798814" cy="338554"/>
          </a:xfrm>
          <a:prstGeom prst="rect">
            <a:avLst/>
          </a:prstGeom>
        </p:spPr>
        <p:txBody>
          <a:bodyPr anchor="t" anchorCtr="0">
            <a:noAutofit/>
          </a:bodyPr>
          <a:lstStyle>
            <a:lvl1pPr marL="0" indent="0">
              <a:spcBef>
                <a:spcPts val="0"/>
              </a:spcBef>
              <a:buNone/>
              <a:defRPr sz="1200"/>
            </a:lvl1pPr>
          </a:lstStyle>
          <a:p>
            <a:pPr lvl="0"/>
            <a:r>
              <a:rPr lang="en-US" dirty="0"/>
              <a:t>Click to insert 1-line callout/subtitle</a:t>
            </a:r>
          </a:p>
        </p:txBody>
      </p:sp>
      <p:sp>
        <p:nvSpPr>
          <p:cNvPr id="4" name="Content Placeholder 3"/>
          <p:cNvSpPr>
            <a:spLocks noGrp="1"/>
          </p:cNvSpPr>
          <p:nvPr>
            <p:ph sz="quarter" idx="16"/>
          </p:nvPr>
        </p:nvSpPr>
        <p:spPr>
          <a:xfrm>
            <a:off x="4657725" y="1316736"/>
            <a:ext cx="4313682" cy="4453128"/>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28472209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ption 1: 1-Title &amp; 2-Content (2)">
    <p:spTree>
      <p:nvGrpSpPr>
        <p:cNvPr id="1" name=""/>
        <p:cNvGrpSpPr/>
        <p:nvPr/>
      </p:nvGrpSpPr>
      <p:grpSpPr>
        <a:xfrm>
          <a:off x="0" y="0"/>
          <a:ext cx="0" cy="0"/>
          <a:chOff x="0" y="0"/>
          <a:chExt cx="0" cy="0"/>
        </a:xfrm>
      </p:grpSpPr>
      <p:grpSp>
        <p:nvGrpSpPr>
          <p:cNvPr id="9" name="Group 8"/>
          <p:cNvGrpSpPr/>
          <p:nvPr userDrawn="1"/>
        </p:nvGrpSpPr>
        <p:grpSpPr>
          <a:xfrm>
            <a:off x="0" y="6400800"/>
            <a:ext cx="9144000" cy="457200"/>
            <a:chOff x="0" y="6400800"/>
            <a:chExt cx="12192000" cy="457200"/>
          </a:xfrm>
        </p:grpSpPr>
        <p:sp>
          <p:nvSpPr>
            <p:cNvPr id="11" name="Rectangle 10"/>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charset="0"/>
              </a:endParaRPr>
            </a:p>
          </p:txBody>
        </p:sp>
        <p:pic>
          <p:nvPicPr>
            <p:cNvPr id="13" name="Picture 12"/>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4657725" y="1563624"/>
            <a:ext cx="4313682" cy="4206240"/>
          </a:xfrm>
          <a:prstGeom prst="rect">
            <a:avLst/>
          </a:prstGeom>
        </p:spPr>
        <p:txBody>
          <a:bodyPr/>
          <a:lstStyle>
            <a:lvl1pPr>
              <a:buClrTx/>
              <a:defRPr sz="1500"/>
            </a:lvl1pPr>
            <a:lvl2pPr>
              <a:buClrTx/>
              <a:defRPr sz="1351"/>
            </a:lvl2pPr>
            <a:lvl3pPr>
              <a:buClrTx/>
              <a:defRPr sz="1200"/>
            </a:lvl3pPr>
            <a:lvl4pPr>
              <a:buClrTx/>
              <a:defRPr sz="1051"/>
            </a:lvl4pPr>
            <a:lvl5pPr>
              <a:buClrTx/>
              <a:defRPr sz="9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00"/>
            <a:ext cx="8798814"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172593" y="749812"/>
            <a:ext cx="8798814" cy="584775"/>
          </a:xfrm>
          <a:prstGeom prst="rect">
            <a:avLst/>
          </a:prstGeom>
        </p:spPr>
        <p:txBody>
          <a:bodyPr anchor="t" anchorCtr="0">
            <a:noAutofit/>
          </a:bodyPr>
          <a:lstStyle>
            <a:lvl1pPr marL="0" indent="0">
              <a:spcBef>
                <a:spcPts val="0"/>
              </a:spcBef>
              <a:buNone/>
              <a:defRPr sz="1200"/>
            </a:lvl1pPr>
          </a:lstStyle>
          <a:p>
            <a:pPr lvl="0"/>
            <a:r>
              <a:rPr lang="en-US" dirty="0"/>
              <a:t>Click to insert 2-line callout/subtitle</a:t>
            </a:r>
          </a:p>
        </p:txBody>
      </p:sp>
      <p:sp>
        <p:nvSpPr>
          <p:cNvPr id="4" name="Content Placeholder 3"/>
          <p:cNvSpPr>
            <a:spLocks noGrp="1"/>
          </p:cNvSpPr>
          <p:nvPr>
            <p:ph sz="quarter" idx="16"/>
          </p:nvPr>
        </p:nvSpPr>
        <p:spPr>
          <a:xfrm>
            <a:off x="172593" y="1563624"/>
            <a:ext cx="4313682" cy="4206240"/>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22767794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ption 1: 1-Title &amp; 2-Content (3)">
    <p:spTree>
      <p:nvGrpSpPr>
        <p:cNvPr id="1" name=""/>
        <p:cNvGrpSpPr/>
        <p:nvPr/>
      </p:nvGrpSpPr>
      <p:grpSpPr>
        <a:xfrm>
          <a:off x="0" y="0"/>
          <a:ext cx="0" cy="0"/>
          <a:chOff x="0" y="0"/>
          <a:chExt cx="0" cy="0"/>
        </a:xfrm>
      </p:grpSpPr>
      <p:grpSp>
        <p:nvGrpSpPr>
          <p:cNvPr id="9" name="Group 8"/>
          <p:cNvGrpSpPr/>
          <p:nvPr userDrawn="1"/>
        </p:nvGrpSpPr>
        <p:grpSpPr>
          <a:xfrm>
            <a:off x="0" y="6400800"/>
            <a:ext cx="9144000" cy="457200"/>
            <a:chOff x="0" y="6400800"/>
            <a:chExt cx="12192000" cy="457200"/>
          </a:xfrm>
        </p:grpSpPr>
        <p:sp>
          <p:nvSpPr>
            <p:cNvPr id="11" name="Rectangle 10"/>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charset="0"/>
              </a:endParaRPr>
            </a:p>
          </p:txBody>
        </p:sp>
        <p:pic>
          <p:nvPicPr>
            <p:cNvPr id="13" name="Picture 12"/>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172593" y="1810512"/>
            <a:ext cx="4313682" cy="3959352"/>
          </a:xfrm>
          <a:prstGeom prst="rect">
            <a:avLst/>
          </a:prstGeom>
        </p:spPr>
        <p:txBody>
          <a:bodyPr/>
          <a:lstStyle>
            <a:lvl1pPr>
              <a:buClrTx/>
              <a:defRPr sz="1500"/>
            </a:lvl1pPr>
            <a:lvl2pPr>
              <a:buClrTx/>
              <a:defRPr sz="1351"/>
            </a:lvl2pPr>
            <a:lvl3pPr>
              <a:buClrTx/>
              <a:defRPr sz="1200"/>
            </a:lvl3pPr>
            <a:lvl4pPr>
              <a:buClrTx/>
              <a:defRPr sz="1051"/>
            </a:lvl4pPr>
            <a:lvl5pPr>
              <a:buClrTx/>
              <a:defRPr sz="9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00"/>
            <a:ext cx="8798814"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172593" y="749834"/>
            <a:ext cx="8798814" cy="830997"/>
          </a:xfrm>
          <a:prstGeom prst="rect">
            <a:avLst/>
          </a:prstGeom>
        </p:spPr>
        <p:txBody>
          <a:bodyPr anchor="t" anchorCtr="0">
            <a:noAutofit/>
          </a:bodyPr>
          <a:lstStyle>
            <a:lvl1pPr marL="0" indent="0">
              <a:spcBef>
                <a:spcPts val="0"/>
              </a:spcBef>
              <a:buNone/>
              <a:defRPr sz="1200"/>
            </a:lvl1pPr>
          </a:lstStyle>
          <a:p>
            <a:pPr lvl="0"/>
            <a:r>
              <a:rPr lang="en-US" dirty="0"/>
              <a:t>Click to insert 3-line callout/subtitle</a:t>
            </a:r>
          </a:p>
        </p:txBody>
      </p:sp>
      <p:sp>
        <p:nvSpPr>
          <p:cNvPr id="4" name="Content Placeholder 3"/>
          <p:cNvSpPr>
            <a:spLocks noGrp="1"/>
          </p:cNvSpPr>
          <p:nvPr>
            <p:ph sz="quarter" idx="16"/>
          </p:nvPr>
        </p:nvSpPr>
        <p:spPr>
          <a:xfrm>
            <a:off x="4657725" y="1810512"/>
            <a:ext cx="4313682" cy="3959352"/>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3054998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tion 1: 1-Title &amp; 2-Content (4)">
    <p:spTree>
      <p:nvGrpSpPr>
        <p:cNvPr id="1" name=""/>
        <p:cNvGrpSpPr/>
        <p:nvPr/>
      </p:nvGrpSpPr>
      <p:grpSpPr>
        <a:xfrm>
          <a:off x="0" y="0"/>
          <a:ext cx="0" cy="0"/>
          <a:chOff x="0" y="0"/>
          <a:chExt cx="0" cy="0"/>
        </a:xfrm>
      </p:grpSpPr>
      <p:grpSp>
        <p:nvGrpSpPr>
          <p:cNvPr id="9" name="Group 8"/>
          <p:cNvGrpSpPr/>
          <p:nvPr userDrawn="1"/>
        </p:nvGrpSpPr>
        <p:grpSpPr>
          <a:xfrm>
            <a:off x="0" y="6400800"/>
            <a:ext cx="9144000" cy="457200"/>
            <a:chOff x="0" y="6400800"/>
            <a:chExt cx="12192000" cy="457200"/>
          </a:xfrm>
        </p:grpSpPr>
        <p:sp>
          <p:nvSpPr>
            <p:cNvPr id="11" name="Rectangle 10"/>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charset="0"/>
              </a:endParaRPr>
            </a:p>
          </p:txBody>
        </p:sp>
        <p:pic>
          <p:nvPicPr>
            <p:cNvPr id="13" name="Picture 12"/>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172593" y="2057400"/>
            <a:ext cx="4313682" cy="3712464"/>
          </a:xfrm>
          <a:prstGeom prst="rect">
            <a:avLst/>
          </a:prstGeom>
        </p:spPr>
        <p:txBody>
          <a:bodyPr/>
          <a:lstStyle>
            <a:lvl1pPr>
              <a:buClrTx/>
              <a:defRPr sz="1500"/>
            </a:lvl1pPr>
            <a:lvl2pPr>
              <a:buClrTx/>
              <a:defRPr sz="1351"/>
            </a:lvl2pPr>
            <a:lvl3pPr>
              <a:buClrTx/>
              <a:defRPr sz="1200"/>
            </a:lvl3pPr>
            <a:lvl4pPr>
              <a:buClrTx/>
              <a:defRPr sz="1051"/>
            </a:lvl4pPr>
            <a:lvl5pPr>
              <a:buClrTx/>
              <a:defRPr sz="9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00"/>
            <a:ext cx="8798814"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172593" y="749808"/>
            <a:ext cx="8798814" cy="1077218"/>
          </a:xfrm>
          <a:prstGeom prst="rect">
            <a:avLst/>
          </a:prstGeom>
        </p:spPr>
        <p:txBody>
          <a:bodyPr anchor="t" anchorCtr="0">
            <a:noAutofit/>
          </a:bodyPr>
          <a:lstStyle>
            <a:lvl1pPr marL="0" indent="0">
              <a:spcBef>
                <a:spcPts val="0"/>
              </a:spcBef>
              <a:buNone/>
              <a:defRPr sz="1200"/>
            </a:lvl1pPr>
          </a:lstStyle>
          <a:p>
            <a:pPr lvl="0"/>
            <a:r>
              <a:rPr lang="en-US" dirty="0"/>
              <a:t>Click to insert 4-line callout/subtitle</a:t>
            </a:r>
          </a:p>
        </p:txBody>
      </p:sp>
      <p:sp>
        <p:nvSpPr>
          <p:cNvPr id="4" name="Content Placeholder 3"/>
          <p:cNvSpPr>
            <a:spLocks noGrp="1"/>
          </p:cNvSpPr>
          <p:nvPr>
            <p:ph sz="quarter" idx="16"/>
          </p:nvPr>
        </p:nvSpPr>
        <p:spPr>
          <a:xfrm>
            <a:off x="4657725" y="2057400"/>
            <a:ext cx="4313682" cy="3712464"/>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39125720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ption 2: 1-Title &amp; 2-Content">
    <p:spTree>
      <p:nvGrpSpPr>
        <p:cNvPr id="1" name=""/>
        <p:cNvGrpSpPr/>
        <p:nvPr/>
      </p:nvGrpSpPr>
      <p:grpSpPr>
        <a:xfrm>
          <a:off x="0" y="0"/>
          <a:ext cx="0" cy="0"/>
          <a:chOff x="0" y="0"/>
          <a:chExt cx="0" cy="0"/>
        </a:xfrm>
      </p:grpSpPr>
      <p:grpSp>
        <p:nvGrpSpPr>
          <p:cNvPr id="7" name="Group 6"/>
          <p:cNvGrpSpPr/>
          <p:nvPr userDrawn="1"/>
        </p:nvGrpSpPr>
        <p:grpSpPr>
          <a:xfrm>
            <a:off x="0" y="0"/>
            <a:ext cx="9144000" cy="6858000"/>
            <a:chOff x="0" y="0"/>
            <a:chExt cx="12192000" cy="6858000"/>
          </a:xfrm>
        </p:grpSpPr>
        <p:sp>
          <p:nvSpPr>
            <p:cNvPr id="9" name="Rectangle 8"/>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latin typeface="Arial" charset="0"/>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172593" y="978408"/>
            <a:ext cx="4313682" cy="4791456"/>
          </a:xfrm>
          <a:prstGeom prst="rect">
            <a:avLst/>
          </a:prstGeom>
        </p:spPr>
        <p:txBody>
          <a:bodyPr/>
          <a:lstStyle>
            <a:lvl1pPr>
              <a:buClrTx/>
              <a:defRPr sz="1500"/>
            </a:lvl1pPr>
            <a:lvl2pPr>
              <a:buClrTx/>
              <a:defRPr sz="1351"/>
            </a:lvl2pPr>
            <a:lvl3pPr>
              <a:buClrTx/>
              <a:defRPr sz="1200"/>
            </a:lvl3pPr>
            <a:lvl4pPr>
              <a:buClrTx/>
              <a:defRPr sz="1051"/>
            </a:lvl4pPr>
            <a:lvl5pPr>
              <a:buClrTx/>
              <a:defRPr sz="9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00"/>
            <a:ext cx="8798814"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4" name="Content Placeholder 3"/>
          <p:cNvSpPr>
            <a:spLocks noGrp="1"/>
          </p:cNvSpPr>
          <p:nvPr>
            <p:ph sz="quarter" idx="15"/>
          </p:nvPr>
        </p:nvSpPr>
        <p:spPr>
          <a:xfrm>
            <a:off x="4657725" y="978408"/>
            <a:ext cx="4313682" cy="4791456"/>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7631513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ption 2: 1-Title &amp; 2-Content (1)">
    <p:spTree>
      <p:nvGrpSpPr>
        <p:cNvPr id="1" name=""/>
        <p:cNvGrpSpPr/>
        <p:nvPr/>
      </p:nvGrpSpPr>
      <p:grpSpPr>
        <a:xfrm>
          <a:off x="0" y="0"/>
          <a:ext cx="0" cy="0"/>
          <a:chOff x="0" y="0"/>
          <a:chExt cx="0" cy="0"/>
        </a:xfrm>
      </p:grpSpPr>
      <p:grpSp>
        <p:nvGrpSpPr>
          <p:cNvPr id="9" name="Group 8"/>
          <p:cNvGrpSpPr/>
          <p:nvPr userDrawn="1"/>
        </p:nvGrpSpPr>
        <p:grpSpPr>
          <a:xfrm>
            <a:off x="0" y="0"/>
            <a:ext cx="9144000" cy="6858000"/>
            <a:chOff x="0" y="0"/>
            <a:chExt cx="12192000" cy="6858000"/>
          </a:xfrm>
        </p:grpSpPr>
        <p:sp>
          <p:nvSpPr>
            <p:cNvPr id="11" name="Rectangle 10"/>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latin typeface="Arial" charset="0"/>
              </a:endParaRPr>
            </a:p>
          </p:txBody>
        </p:sp>
        <p:pic>
          <p:nvPicPr>
            <p:cNvPr id="13" name="Picture 12"/>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172593" y="1316736"/>
            <a:ext cx="4313682" cy="4453128"/>
          </a:xfrm>
          <a:prstGeom prst="rect">
            <a:avLst/>
          </a:prstGeom>
        </p:spPr>
        <p:txBody>
          <a:bodyPr/>
          <a:lstStyle>
            <a:lvl1pPr>
              <a:buClrTx/>
              <a:defRPr sz="1500"/>
            </a:lvl1pPr>
            <a:lvl2pPr>
              <a:buClrTx/>
              <a:defRPr sz="1351"/>
            </a:lvl2pPr>
            <a:lvl3pPr>
              <a:buClrTx/>
              <a:defRPr sz="1200"/>
            </a:lvl3pPr>
            <a:lvl4pPr>
              <a:buClrTx/>
              <a:defRPr sz="1051"/>
            </a:lvl4pPr>
            <a:lvl5pPr>
              <a:buClrTx/>
              <a:defRPr sz="9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00"/>
            <a:ext cx="8798814"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172593" y="751820"/>
            <a:ext cx="8798814" cy="338554"/>
          </a:xfrm>
          <a:prstGeom prst="rect">
            <a:avLst/>
          </a:prstGeom>
        </p:spPr>
        <p:txBody>
          <a:bodyPr anchor="t" anchorCtr="0">
            <a:noAutofit/>
          </a:bodyPr>
          <a:lstStyle>
            <a:lvl1pPr marL="0" indent="0">
              <a:spcBef>
                <a:spcPts val="0"/>
              </a:spcBef>
              <a:buNone/>
              <a:defRPr sz="1200"/>
            </a:lvl1pPr>
          </a:lstStyle>
          <a:p>
            <a:pPr lvl="0"/>
            <a:r>
              <a:rPr lang="en-US" dirty="0"/>
              <a:t>Click to insert 1-line callout/subtitle</a:t>
            </a:r>
          </a:p>
        </p:txBody>
      </p:sp>
      <p:sp>
        <p:nvSpPr>
          <p:cNvPr id="4" name="Content Placeholder 3"/>
          <p:cNvSpPr>
            <a:spLocks noGrp="1"/>
          </p:cNvSpPr>
          <p:nvPr>
            <p:ph sz="quarter" idx="16"/>
          </p:nvPr>
        </p:nvSpPr>
        <p:spPr>
          <a:xfrm>
            <a:off x="4657725" y="1316736"/>
            <a:ext cx="4313682" cy="4453128"/>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2492800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1"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19" indent="0">
              <a:buNone/>
              <a:defRPr sz="1900" b="1">
                <a:solidFill>
                  <a:schemeClr val="tx1">
                    <a:tint val="95000"/>
                  </a:schemeClr>
                </a:solidFill>
              </a:defRPr>
            </a:lvl1pPr>
            <a:lvl2pPr>
              <a:buNone/>
              <a:defRPr sz="2000" b="1"/>
            </a:lvl2pPr>
            <a:lvl3pPr>
              <a:buNone/>
              <a:defRPr sz="1801"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37" y="2244970"/>
            <a:ext cx="4041775" cy="457200"/>
          </a:xfrm>
          <a:solidFill>
            <a:schemeClr val="accent2">
              <a:satMod val="150000"/>
              <a:alpha val="25000"/>
            </a:schemeClr>
          </a:solidFill>
          <a:ln w="12700">
            <a:solidFill>
              <a:schemeClr val="accent2"/>
            </a:solidFill>
          </a:ln>
        </p:spPr>
        <p:txBody>
          <a:bodyPr anchor="ctr">
            <a:noAutofit/>
          </a:bodyPr>
          <a:lstStyle>
            <a:lvl1pPr marL="45719" indent="0">
              <a:buNone/>
              <a:defRPr sz="1900" b="1">
                <a:solidFill>
                  <a:schemeClr val="tx1">
                    <a:tint val="95000"/>
                  </a:schemeClr>
                </a:solidFill>
              </a:defRPr>
            </a:lvl1pPr>
            <a:lvl2pPr>
              <a:buNone/>
              <a:defRPr sz="2000" b="1"/>
            </a:lvl2pPr>
            <a:lvl3pPr>
              <a:buNone/>
              <a:defRPr sz="1801"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1"/>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16" y="2708519"/>
            <a:ext cx="4041775" cy="3886200"/>
          </a:xfrm>
        </p:spPr>
        <p:txBody>
          <a:bodyPr/>
          <a:lstStyle>
            <a:lvl1pPr>
              <a:defRPr sz="2000"/>
            </a:lvl1pPr>
            <a:lvl2pPr>
              <a:defRPr sz="2000"/>
            </a:lvl2pPr>
            <a:lvl3pPr>
              <a:defRPr sz="1801"/>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163A591F-BC28-4A1E-AD82-64C7ECDCEEE4}" type="datetimeFigureOut">
              <a:rPr lang="en-US" smtClean="0"/>
              <a:t>4/25/2018</a:t>
            </a:fld>
            <a:endParaRPr lang="en-US" dirty="0"/>
          </a:p>
        </p:txBody>
      </p:sp>
      <p:sp>
        <p:nvSpPr>
          <p:cNvPr id="27" name="Slide Number Placeholder 26"/>
          <p:cNvSpPr>
            <a:spLocks noGrp="1"/>
          </p:cNvSpPr>
          <p:nvPr>
            <p:ph type="sldNum" sz="quarter" idx="11"/>
          </p:nvPr>
        </p:nvSpPr>
        <p:spPr/>
        <p:txBody>
          <a:bodyPr rtlCol="0"/>
          <a:lstStyle/>
          <a:p>
            <a:fld id="{E2DF12AE-F12F-4A8F-9F0D-691282538346}" type="slidenum">
              <a:rPr lang="en-US" smtClean="0"/>
              <a:t>‹#›</a:t>
            </a:fld>
            <a:endParaRPr lang="en-US" dirty="0"/>
          </a:p>
        </p:txBody>
      </p:sp>
      <p:sp>
        <p:nvSpPr>
          <p:cNvPr id="28" name="Footer Placeholder 27"/>
          <p:cNvSpPr>
            <a:spLocks noGrp="1"/>
          </p:cNvSpPr>
          <p:nvPr>
            <p:ph type="ftr" sz="quarter" idx="12"/>
          </p:nvPr>
        </p:nvSpPr>
        <p:spPr/>
        <p:txBody>
          <a:bodyPr rtlCol="0"/>
          <a:lstStyle/>
          <a:p>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ption 2: 1-Title &amp; 2-Content (2)">
    <p:spTree>
      <p:nvGrpSpPr>
        <p:cNvPr id="1" name=""/>
        <p:cNvGrpSpPr/>
        <p:nvPr/>
      </p:nvGrpSpPr>
      <p:grpSpPr>
        <a:xfrm>
          <a:off x="0" y="0"/>
          <a:ext cx="0" cy="0"/>
          <a:chOff x="0" y="0"/>
          <a:chExt cx="0" cy="0"/>
        </a:xfrm>
      </p:grpSpPr>
      <p:grpSp>
        <p:nvGrpSpPr>
          <p:cNvPr id="9" name="Group 8"/>
          <p:cNvGrpSpPr/>
          <p:nvPr userDrawn="1"/>
        </p:nvGrpSpPr>
        <p:grpSpPr>
          <a:xfrm>
            <a:off x="0" y="0"/>
            <a:ext cx="9144000" cy="6858000"/>
            <a:chOff x="0" y="0"/>
            <a:chExt cx="12192000" cy="6858000"/>
          </a:xfrm>
        </p:grpSpPr>
        <p:sp>
          <p:nvSpPr>
            <p:cNvPr id="11" name="Rectangle 10"/>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latin typeface="Arial" charset="0"/>
              </a:endParaRPr>
            </a:p>
          </p:txBody>
        </p:sp>
        <p:pic>
          <p:nvPicPr>
            <p:cNvPr id="13" name="Picture 12"/>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4657725" y="1563624"/>
            <a:ext cx="4313682" cy="4206240"/>
          </a:xfrm>
          <a:prstGeom prst="rect">
            <a:avLst/>
          </a:prstGeom>
        </p:spPr>
        <p:txBody>
          <a:bodyPr/>
          <a:lstStyle>
            <a:lvl1pPr>
              <a:buClrTx/>
              <a:defRPr sz="1500"/>
            </a:lvl1pPr>
            <a:lvl2pPr>
              <a:buClrTx/>
              <a:defRPr sz="1351"/>
            </a:lvl2pPr>
            <a:lvl3pPr>
              <a:buClrTx/>
              <a:defRPr sz="1200"/>
            </a:lvl3pPr>
            <a:lvl4pPr>
              <a:buClrTx/>
              <a:defRPr sz="1051"/>
            </a:lvl4pPr>
            <a:lvl5pPr>
              <a:buClrTx/>
              <a:defRPr sz="9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00"/>
            <a:ext cx="8798814"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172593" y="749812"/>
            <a:ext cx="8798814" cy="584775"/>
          </a:xfrm>
          <a:prstGeom prst="rect">
            <a:avLst/>
          </a:prstGeom>
        </p:spPr>
        <p:txBody>
          <a:bodyPr anchor="t" anchorCtr="0">
            <a:noAutofit/>
          </a:bodyPr>
          <a:lstStyle>
            <a:lvl1pPr marL="0" indent="0">
              <a:spcBef>
                <a:spcPts val="0"/>
              </a:spcBef>
              <a:buNone/>
              <a:defRPr sz="1200"/>
            </a:lvl1pPr>
          </a:lstStyle>
          <a:p>
            <a:pPr lvl="0"/>
            <a:r>
              <a:rPr lang="en-US" dirty="0"/>
              <a:t>Click to insert 2-line callout/subtitle</a:t>
            </a:r>
          </a:p>
        </p:txBody>
      </p:sp>
      <p:sp>
        <p:nvSpPr>
          <p:cNvPr id="4" name="Content Placeholder 3"/>
          <p:cNvSpPr>
            <a:spLocks noGrp="1"/>
          </p:cNvSpPr>
          <p:nvPr>
            <p:ph sz="quarter" idx="16"/>
          </p:nvPr>
        </p:nvSpPr>
        <p:spPr>
          <a:xfrm>
            <a:off x="172593" y="1563624"/>
            <a:ext cx="4313682" cy="4206240"/>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21325643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ption 2: 1-Title &amp; 2-Content (3)">
    <p:spTree>
      <p:nvGrpSpPr>
        <p:cNvPr id="1" name=""/>
        <p:cNvGrpSpPr/>
        <p:nvPr/>
      </p:nvGrpSpPr>
      <p:grpSpPr>
        <a:xfrm>
          <a:off x="0" y="0"/>
          <a:ext cx="0" cy="0"/>
          <a:chOff x="0" y="0"/>
          <a:chExt cx="0" cy="0"/>
        </a:xfrm>
      </p:grpSpPr>
      <p:grpSp>
        <p:nvGrpSpPr>
          <p:cNvPr id="9" name="Group 8"/>
          <p:cNvGrpSpPr/>
          <p:nvPr userDrawn="1"/>
        </p:nvGrpSpPr>
        <p:grpSpPr>
          <a:xfrm>
            <a:off x="0" y="0"/>
            <a:ext cx="9144000" cy="6858000"/>
            <a:chOff x="0" y="0"/>
            <a:chExt cx="12192000" cy="6858000"/>
          </a:xfrm>
        </p:grpSpPr>
        <p:sp>
          <p:nvSpPr>
            <p:cNvPr id="11" name="Rectangle 10"/>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latin typeface="Arial" charset="0"/>
              </a:endParaRPr>
            </a:p>
          </p:txBody>
        </p:sp>
        <p:pic>
          <p:nvPicPr>
            <p:cNvPr id="13" name="Picture 12"/>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172593" y="1810512"/>
            <a:ext cx="4313682" cy="3959352"/>
          </a:xfrm>
          <a:prstGeom prst="rect">
            <a:avLst/>
          </a:prstGeom>
        </p:spPr>
        <p:txBody>
          <a:bodyPr/>
          <a:lstStyle>
            <a:lvl1pPr>
              <a:buClrTx/>
              <a:defRPr sz="1500"/>
            </a:lvl1pPr>
            <a:lvl2pPr>
              <a:buClrTx/>
              <a:defRPr sz="1351"/>
            </a:lvl2pPr>
            <a:lvl3pPr>
              <a:buClrTx/>
              <a:defRPr sz="1200"/>
            </a:lvl3pPr>
            <a:lvl4pPr>
              <a:buClrTx/>
              <a:defRPr sz="1051"/>
            </a:lvl4pPr>
            <a:lvl5pPr>
              <a:buClrTx/>
              <a:defRPr sz="9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00"/>
            <a:ext cx="8798814"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172593" y="749834"/>
            <a:ext cx="8798814" cy="830997"/>
          </a:xfrm>
          <a:prstGeom prst="rect">
            <a:avLst/>
          </a:prstGeom>
        </p:spPr>
        <p:txBody>
          <a:bodyPr anchor="t" anchorCtr="0">
            <a:noAutofit/>
          </a:bodyPr>
          <a:lstStyle>
            <a:lvl1pPr marL="0" indent="0">
              <a:spcBef>
                <a:spcPts val="0"/>
              </a:spcBef>
              <a:buNone/>
              <a:defRPr sz="1200"/>
            </a:lvl1pPr>
          </a:lstStyle>
          <a:p>
            <a:pPr lvl="0"/>
            <a:r>
              <a:rPr lang="en-US" dirty="0"/>
              <a:t>Click to insert 3-line callout/subtitle</a:t>
            </a:r>
          </a:p>
        </p:txBody>
      </p:sp>
      <p:sp>
        <p:nvSpPr>
          <p:cNvPr id="4" name="Content Placeholder 3"/>
          <p:cNvSpPr>
            <a:spLocks noGrp="1"/>
          </p:cNvSpPr>
          <p:nvPr>
            <p:ph sz="quarter" idx="16"/>
          </p:nvPr>
        </p:nvSpPr>
        <p:spPr>
          <a:xfrm>
            <a:off x="4657725" y="1810512"/>
            <a:ext cx="4313682" cy="3959352"/>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23940389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ption21: 1-Title &amp; 2-Content (4)">
    <p:spTree>
      <p:nvGrpSpPr>
        <p:cNvPr id="1" name=""/>
        <p:cNvGrpSpPr/>
        <p:nvPr/>
      </p:nvGrpSpPr>
      <p:grpSpPr>
        <a:xfrm>
          <a:off x="0" y="0"/>
          <a:ext cx="0" cy="0"/>
          <a:chOff x="0" y="0"/>
          <a:chExt cx="0" cy="0"/>
        </a:xfrm>
      </p:grpSpPr>
      <p:grpSp>
        <p:nvGrpSpPr>
          <p:cNvPr id="9" name="Group 8"/>
          <p:cNvGrpSpPr/>
          <p:nvPr userDrawn="1"/>
        </p:nvGrpSpPr>
        <p:grpSpPr>
          <a:xfrm>
            <a:off x="0" y="0"/>
            <a:ext cx="9144000" cy="6858000"/>
            <a:chOff x="0" y="0"/>
            <a:chExt cx="12192000" cy="6858000"/>
          </a:xfrm>
          <a:solidFill>
            <a:schemeClr val="accent2"/>
          </a:solidFill>
        </p:grpSpPr>
        <p:sp>
          <p:nvSpPr>
            <p:cNvPr id="11" name="Rectangle 10"/>
            <p:cNvSpPr/>
            <p:nvPr userDrawn="1"/>
          </p:nvSpPr>
          <p:spPr>
            <a:xfrm>
              <a:off x="0" y="0"/>
              <a:ext cx="12192000" cy="685800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latin typeface="Arial" charset="0"/>
              </a:endParaRPr>
            </a:p>
          </p:txBody>
        </p:sp>
        <p:pic>
          <p:nvPicPr>
            <p:cNvPr id="13" name="Picture 12"/>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a:grpFill/>
          </p:spPr>
        </p:pic>
      </p:gr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
        <p:nvSpPr>
          <p:cNvPr id="14" name="Rectangle 8"/>
          <p:cNvSpPr>
            <a:spLocks noGrp="1" noChangeArrowheads="1"/>
          </p:cNvSpPr>
          <p:nvPr>
            <p:ph type="ctrTitle" hasCustomPrompt="1"/>
          </p:nvPr>
        </p:nvSpPr>
        <p:spPr>
          <a:xfrm>
            <a:off x="172593" y="2660930"/>
            <a:ext cx="8798814" cy="954107"/>
          </a:xfrm>
          <a:prstGeom prst="rect">
            <a:avLst/>
          </a:prstGeom>
        </p:spPr>
        <p:txBody>
          <a:bodyPr vert="horz" wrap="square" lIns="91440" tIns="45720" rIns="91440" bIns="45720" anchor="ctr" anchorCtr="0">
            <a:noAutofit/>
          </a:bodyPr>
          <a:lstStyle>
            <a:lvl1pPr>
              <a:lnSpc>
                <a:spcPct val="100000"/>
              </a:lnSpc>
              <a:spcBef>
                <a:spcPts val="0"/>
              </a:spcBef>
              <a:defRPr sz="2700" b="0" cap="none" baseline="0">
                <a:solidFill>
                  <a:schemeClr val="bg1"/>
                </a:solidFill>
                <a:latin typeface="Arial" charset="0"/>
                <a:ea typeface="Arial" charset="0"/>
                <a:cs typeface="Arial" charset="0"/>
              </a:defRPr>
            </a:lvl1pPr>
          </a:lstStyle>
          <a:p>
            <a:r>
              <a:rPr lang="en-US" dirty="0"/>
              <a:t>Click to Insert Title</a:t>
            </a:r>
          </a:p>
        </p:txBody>
      </p:sp>
    </p:spTree>
    <p:extLst>
      <p:ext uri="{BB962C8B-B14F-4D97-AF65-F5344CB8AC3E}">
        <p14:creationId xmlns:p14="http://schemas.microsoft.com/office/powerpoint/2010/main" val="25970096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ption 3: 1-Title &amp; 2-Content">
    <p:spTree>
      <p:nvGrpSpPr>
        <p:cNvPr id="1" name=""/>
        <p:cNvGrpSpPr/>
        <p:nvPr/>
      </p:nvGrpSpPr>
      <p:grpSpPr>
        <a:xfrm>
          <a:off x="0" y="0"/>
          <a:ext cx="0" cy="0"/>
          <a:chOff x="0" y="0"/>
          <a:chExt cx="0" cy="0"/>
        </a:xfrm>
      </p:grpSpPr>
      <p:grpSp>
        <p:nvGrpSpPr>
          <p:cNvPr id="16" name="Group 15"/>
          <p:cNvGrpSpPr/>
          <p:nvPr userDrawn="1"/>
        </p:nvGrpSpPr>
        <p:grpSpPr>
          <a:xfrm>
            <a:off x="0" y="978408"/>
            <a:ext cx="9144000" cy="5879592"/>
            <a:chOff x="0" y="978408"/>
            <a:chExt cx="12192000" cy="5879592"/>
          </a:xfrm>
        </p:grpSpPr>
        <p:sp>
          <p:nvSpPr>
            <p:cNvPr id="17" name="Rectangle 16"/>
            <p:cNvSpPr/>
            <p:nvPr userDrawn="1"/>
          </p:nvSpPr>
          <p:spPr>
            <a:xfrm>
              <a:off x="0" y="978408"/>
              <a:ext cx="12192000" cy="5879592"/>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endParaRPr>
            </a:p>
          </p:txBody>
        </p:sp>
        <p:pic>
          <p:nvPicPr>
            <p:cNvPr id="18" name="Picture 17"/>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grpSp>
      <p:sp>
        <p:nvSpPr>
          <p:cNvPr id="3" name="Content Placeholder 2"/>
          <p:cNvSpPr>
            <a:spLocks noGrp="1"/>
          </p:cNvSpPr>
          <p:nvPr>
            <p:ph idx="1"/>
          </p:nvPr>
        </p:nvSpPr>
        <p:spPr>
          <a:xfrm>
            <a:off x="172593" y="1207008"/>
            <a:ext cx="4313682" cy="4562856"/>
          </a:xfrm>
          <a:prstGeom prst="rect">
            <a:avLst/>
          </a:prstGeom>
        </p:spPr>
        <p:txBody>
          <a:bodyPr/>
          <a:lstStyle>
            <a:lvl1pPr>
              <a:buClrTx/>
              <a:defRPr sz="1500">
                <a:solidFill>
                  <a:schemeClr val="tx1"/>
                </a:solidFill>
              </a:defRPr>
            </a:lvl1pPr>
            <a:lvl2pPr>
              <a:buClrTx/>
              <a:defRPr sz="1351">
                <a:solidFill>
                  <a:schemeClr val="tx1"/>
                </a:solidFill>
              </a:defRPr>
            </a:lvl2pPr>
            <a:lvl3pPr>
              <a:buClrTx/>
              <a:defRPr sz="1200">
                <a:solidFill>
                  <a:schemeClr val="tx1"/>
                </a:solidFill>
              </a:defRPr>
            </a:lvl3pPr>
            <a:lvl4pPr>
              <a:buClrTx/>
              <a:defRPr sz="1051">
                <a:solidFill>
                  <a:schemeClr val="tx1"/>
                </a:solidFill>
              </a:defRPr>
            </a:lvl4pPr>
            <a:lvl5pPr>
              <a:buClrTx/>
              <a:defRPr sz="901">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00"/>
            <a:ext cx="8798814"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4" name="Content Placeholder 3"/>
          <p:cNvSpPr>
            <a:spLocks noGrp="1"/>
          </p:cNvSpPr>
          <p:nvPr>
            <p:ph sz="quarter" idx="15"/>
          </p:nvPr>
        </p:nvSpPr>
        <p:spPr>
          <a:xfrm>
            <a:off x="4657725" y="1207008"/>
            <a:ext cx="4313682" cy="4562856"/>
          </a:xfrm>
          <a:prstGeom prst="rect">
            <a:avLst/>
          </a:prstGeo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5"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35218726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ption 3: 1-Title &amp; 2-Content (1)">
    <p:spTree>
      <p:nvGrpSpPr>
        <p:cNvPr id="1" name=""/>
        <p:cNvGrpSpPr/>
        <p:nvPr/>
      </p:nvGrpSpPr>
      <p:grpSpPr>
        <a:xfrm>
          <a:off x="0" y="0"/>
          <a:ext cx="0" cy="0"/>
          <a:chOff x="0" y="0"/>
          <a:chExt cx="0" cy="0"/>
        </a:xfrm>
      </p:grpSpPr>
      <p:grpSp>
        <p:nvGrpSpPr>
          <p:cNvPr id="19" name="Group 18"/>
          <p:cNvGrpSpPr/>
          <p:nvPr userDrawn="1"/>
        </p:nvGrpSpPr>
        <p:grpSpPr>
          <a:xfrm>
            <a:off x="0" y="1316736"/>
            <a:ext cx="9144000" cy="5541264"/>
            <a:chOff x="0" y="1316736"/>
            <a:chExt cx="12192000" cy="5541264"/>
          </a:xfrm>
        </p:grpSpPr>
        <p:sp>
          <p:nvSpPr>
            <p:cNvPr id="20" name="Rectangle 19"/>
            <p:cNvSpPr/>
            <p:nvPr userDrawn="1"/>
          </p:nvSpPr>
          <p:spPr>
            <a:xfrm>
              <a:off x="0" y="1316736"/>
              <a:ext cx="12192000" cy="554126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endParaRPr>
            </a:p>
          </p:txBody>
        </p:sp>
        <p:pic>
          <p:nvPicPr>
            <p:cNvPr id="21" name="Picture 2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grpSp>
      <p:sp>
        <p:nvSpPr>
          <p:cNvPr id="3" name="Content Placeholder 2"/>
          <p:cNvSpPr>
            <a:spLocks noGrp="1"/>
          </p:cNvSpPr>
          <p:nvPr>
            <p:ph idx="1"/>
          </p:nvPr>
        </p:nvSpPr>
        <p:spPr>
          <a:xfrm>
            <a:off x="172593" y="1545336"/>
            <a:ext cx="4313682" cy="4224528"/>
          </a:xfrm>
          <a:prstGeom prst="rect">
            <a:avLst/>
          </a:prstGeom>
        </p:spPr>
        <p:txBody>
          <a:bodyPr/>
          <a:lstStyle>
            <a:lvl1pPr>
              <a:buClrTx/>
              <a:defRPr sz="1500">
                <a:solidFill>
                  <a:schemeClr val="tx1"/>
                </a:solidFill>
              </a:defRPr>
            </a:lvl1pPr>
            <a:lvl2pPr>
              <a:buClrTx/>
              <a:defRPr sz="1351">
                <a:solidFill>
                  <a:schemeClr val="tx1"/>
                </a:solidFill>
              </a:defRPr>
            </a:lvl2pPr>
            <a:lvl3pPr>
              <a:buClrTx/>
              <a:defRPr sz="1200">
                <a:solidFill>
                  <a:schemeClr val="tx1"/>
                </a:solidFill>
              </a:defRPr>
            </a:lvl3pPr>
            <a:lvl4pPr>
              <a:buClrTx/>
              <a:defRPr sz="1051">
                <a:solidFill>
                  <a:schemeClr val="tx1"/>
                </a:solidFill>
              </a:defRPr>
            </a:lvl4pPr>
            <a:lvl5pPr>
              <a:buClrTx/>
              <a:defRPr sz="901">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00"/>
            <a:ext cx="8798814"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172593" y="751820"/>
            <a:ext cx="8798814" cy="338554"/>
          </a:xfrm>
          <a:prstGeom prst="rect">
            <a:avLst/>
          </a:prstGeom>
        </p:spPr>
        <p:txBody>
          <a:bodyPr anchor="t" anchorCtr="0">
            <a:noAutofit/>
          </a:bodyPr>
          <a:lstStyle>
            <a:lvl1pPr marL="0" indent="0">
              <a:spcBef>
                <a:spcPts val="0"/>
              </a:spcBef>
              <a:buNone/>
              <a:defRPr sz="1200">
                <a:solidFill>
                  <a:schemeClr val="tx1"/>
                </a:solidFill>
              </a:defRPr>
            </a:lvl1pPr>
          </a:lstStyle>
          <a:p>
            <a:pPr lvl="0"/>
            <a:r>
              <a:rPr lang="en-US" dirty="0"/>
              <a:t>Click to insert 1-line callout/subtitle</a:t>
            </a:r>
          </a:p>
        </p:txBody>
      </p:sp>
      <p:sp>
        <p:nvSpPr>
          <p:cNvPr id="4" name="Content Placeholder 3"/>
          <p:cNvSpPr>
            <a:spLocks noGrp="1"/>
          </p:cNvSpPr>
          <p:nvPr>
            <p:ph sz="quarter" idx="16"/>
          </p:nvPr>
        </p:nvSpPr>
        <p:spPr>
          <a:xfrm>
            <a:off x="4657725" y="1545336"/>
            <a:ext cx="4313682" cy="4224528"/>
          </a:xfrm>
          <a:prstGeom prst="rect">
            <a:avLst/>
          </a:prstGeo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8"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5176186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ption 3: 1-Title &amp; 2-Content (2)">
    <p:spTree>
      <p:nvGrpSpPr>
        <p:cNvPr id="1" name=""/>
        <p:cNvGrpSpPr/>
        <p:nvPr/>
      </p:nvGrpSpPr>
      <p:grpSpPr>
        <a:xfrm>
          <a:off x="0" y="0"/>
          <a:ext cx="0" cy="0"/>
          <a:chOff x="0" y="0"/>
          <a:chExt cx="0" cy="0"/>
        </a:xfrm>
      </p:grpSpPr>
      <p:grpSp>
        <p:nvGrpSpPr>
          <p:cNvPr id="19" name="Group 18"/>
          <p:cNvGrpSpPr/>
          <p:nvPr userDrawn="1"/>
        </p:nvGrpSpPr>
        <p:grpSpPr>
          <a:xfrm>
            <a:off x="0" y="1563624"/>
            <a:ext cx="9144000" cy="5294376"/>
            <a:chOff x="0" y="1563624"/>
            <a:chExt cx="12192000" cy="5294376"/>
          </a:xfrm>
        </p:grpSpPr>
        <p:sp>
          <p:nvSpPr>
            <p:cNvPr id="20" name="Rectangle 19"/>
            <p:cNvSpPr/>
            <p:nvPr userDrawn="1"/>
          </p:nvSpPr>
          <p:spPr>
            <a:xfrm>
              <a:off x="0" y="1563624"/>
              <a:ext cx="12192000" cy="5294376"/>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endParaRPr>
            </a:p>
          </p:txBody>
        </p:sp>
        <p:pic>
          <p:nvPicPr>
            <p:cNvPr id="21" name="Picture 2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grpSp>
      <p:sp>
        <p:nvSpPr>
          <p:cNvPr id="3" name="Content Placeholder 2"/>
          <p:cNvSpPr>
            <a:spLocks noGrp="1"/>
          </p:cNvSpPr>
          <p:nvPr>
            <p:ph idx="1"/>
          </p:nvPr>
        </p:nvSpPr>
        <p:spPr>
          <a:xfrm>
            <a:off x="172593" y="1792224"/>
            <a:ext cx="4313682" cy="3977640"/>
          </a:xfrm>
          <a:prstGeom prst="rect">
            <a:avLst/>
          </a:prstGeom>
        </p:spPr>
        <p:txBody>
          <a:bodyPr/>
          <a:lstStyle>
            <a:lvl1pPr>
              <a:buClrTx/>
              <a:defRPr sz="1500">
                <a:solidFill>
                  <a:schemeClr val="tx1"/>
                </a:solidFill>
              </a:defRPr>
            </a:lvl1pPr>
            <a:lvl2pPr>
              <a:buClrTx/>
              <a:defRPr sz="1351">
                <a:solidFill>
                  <a:schemeClr val="tx1"/>
                </a:solidFill>
              </a:defRPr>
            </a:lvl2pPr>
            <a:lvl3pPr>
              <a:buClrTx/>
              <a:defRPr sz="1200">
                <a:solidFill>
                  <a:schemeClr val="tx1"/>
                </a:solidFill>
              </a:defRPr>
            </a:lvl3pPr>
            <a:lvl4pPr>
              <a:buClrTx/>
              <a:defRPr sz="1051">
                <a:solidFill>
                  <a:schemeClr val="tx1"/>
                </a:solidFill>
              </a:defRPr>
            </a:lvl4pPr>
            <a:lvl5pPr>
              <a:buClrTx/>
              <a:defRPr sz="901">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00"/>
            <a:ext cx="8798814"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172593" y="749812"/>
            <a:ext cx="8798814" cy="584775"/>
          </a:xfrm>
          <a:prstGeom prst="rect">
            <a:avLst/>
          </a:prstGeom>
        </p:spPr>
        <p:txBody>
          <a:bodyPr anchor="t" anchorCtr="0">
            <a:noAutofit/>
          </a:bodyPr>
          <a:lstStyle>
            <a:lvl1pPr marL="0" indent="0">
              <a:spcBef>
                <a:spcPts val="0"/>
              </a:spcBef>
              <a:buNone/>
              <a:defRPr sz="1200">
                <a:solidFill>
                  <a:schemeClr val="tx1"/>
                </a:solidFill>
              </a:defRPr>
            </a:lvl1pPr>
          </a:lstStyle>
          <a:p>
            <a:pPr lvl="0"/>
            <a:r>
              <a:rPr lang="en-US" dirty="0"/>
              <a:t>Click to insert 2-line callout/subtitle</a:t>
            </a:r>
          </a:p>
        </p:txBody>
      </p:sp>
      <p:sp>
        <p:nvSpPr>
          <p:cNvPr id="4" name="Content Placeholder 3"/>
          <p:cNvSpPr>
            <a:spLocks noGrp="1"/>
          </p:cNvSpPr>
          <p:nvPr>
            <p:ph sz="quarter" idx="16"/>
          </p:nvPr>
        </p:nvSpPr>
        <p:spPr>
          <a:xfrm>
            <a:off x="4657725" y="1792224"/>
            <a:ext cx="4313682" cy="3977640"/>
          </a:xfrm>
          <a:prstGeom prst="rect">
            <a:avLst/>
          </a:prstGeo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8"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16913333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ption 3: 1-Title &amp; 2-Content (3)">
    <p:spTree>
      <p:nvGrpSpPr>
        <p:cNvPr id="1" name=""/>
        <p:cNvGrpSpPr/>
        <p:nvPr/>
      </p:nvGrpSpPr>
      <p:grpSpPr>
        <a:xfrm>
          <a:off x="0" y="0"/>
          <a:ext cx="0" cy="0"/>
          <a:chOff x="0" y="0"/>
          <a:chExt cx="0" cy="0"/>
        </a:xfrm>
      </p:grpSpPr>
      <p:grpSp>
        <p:nvGrpSpPr>
          <p:cNvPr id="19" name="Group 18"/>
          <p:cNvGrpSpPr/>
          <p:nvPr userDrawn="1"/>
        </p:nvGrpSpPr>
        <p:grpSpPr>
          <a:xfrm>
            <a:off x="0" y="1810512"/>
            <a:ext cx="9144000" cy="5047488"/>
            <a:chOff x="0" y="1810512"/>
            <a:chExt cx="12192000" cy="5047488"/>
          </a:xfrm>
        </p:grpSpPr>
        <p:sp>
          <p:nvSpPr>
            <p:cNvPr id="20" name="Rectangle 19"/>
            <p:cNvSpPr/>
            <p:nvPr userDrawn="1"/>
          </p:nvSpPr>
          <p:spPr>
            <a:xfrm>
              <a:off x="0" y="1810512"/>
              <a:ext cx="12192000" cy="5047488"/>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endParaRPr>
            </a:p>
          </p:txBody>
        </p:sp>
        <p:pic>
          <p:nvPicPr>
            <p:cNvPr id="21" name="Picture 2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grpSp>
      <p:sp>
        <p:nvSpPr>
          <p:cNvPr id="3" name="Content Placeholder 2"/>
          <p:cNvSpPr>
            <a:spLocks noGrp="1"/>
          </p:cNvSpPr>
          <p:nvPr>
            <p:ph idx="1"/>
          </p:nvPr>
        </p:nvSpPr>
        <p:spPr>
          <a:xfrm>
            <a:off x="172593" y="2039112"/>
            <a:ext cx="4313682" cy="3730752"/>
          </a:xfrm>
          <a:prstGeom prst="rect">
            <a:avLst/>
          </a:prstGeom>
        </p:spPr>
        <p:txBody>
          <a:bodyPr/>
          <a:lstStyle>
            <a:lvl1pPr>
              <a:buClrTx/>
              <a:defRPr sz="1500">
                <a:solidFill>
                  <a:schemeClr val="tx1"/>
                </a:solidFill>
              </a:defRPr>
            </a:lvl1pPr>
            <a:lvl2pPr>
              <a:buClrTx/>
              <a:defRPr sz="1351">
                <a:solidFill>
                  <a:schemeClr val="tx1"/>
                </a:solidFill>
              </a:defRPr>
            </a:lvl2pPr>
            <a:lvl3pPr>
              <a:buClrTx/>
              <a:defRPr sz="1200">
                <a:solidFill>
                  <a:schemeClr val="tx1"/>
                </a:solidFill>
              </a:defRPr>
            </a:lvl3pPr>
            <a:lvl4pPr>
              <a:buClrTx/>
              <a:defRPr sz="1051">
                <a:solidFill>
                  <a:schemeClr val="tx1"/>
                </a:solidFill>
              </a:defRPr>
            </a:lvl4pPr>
            <a:lvl5pPr>
              <a:buClrTx/>
              <a:defRPr sz="901">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00"/>
            <a:ext cx="8798814"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172593" y="749834"/>
            <a:ext cx="8798814" cy="830997"/>
          </a:xfrm>
          <a:prstGeom prst="rect">
            <a:avLst/>
          </a:prstGeom>
        </p:spPr>
        <p:txBody>
          <a:bodyPr anchor="t" anchorCtr="0">
            <a:noAutofit/>
          </a:bodyPr>
          <a:lstStyle>
            <a:lvl1pPr marL="0" indent="0">
              <a:spcBef>
                <a:spcPts val="0"/>
              </a:spcBef>
              <a:buNone/>
              <a:defRPr sz="1200">
                <a:solidFill>
                  <a:schemeClr val="tx1"/>
                </a:solidFill>
              </a:defRPr>
            </a:lvl1pPr>
          </a:lstStyle>
          <a:p>
            <a:pPr lvl="0"/>
            <a:r>
              <a:rPr lang="en-US" dirty="0"/>
              <a:t>Click to insert 3-line callout/subtitle</a:t>
            </a:r>
          </a:p>
        </p:txBody>
      </p:sp>
      <p:sp>
        <p:nvSpPr>
          <p:cNvPr id="4" name="Content Placeholder 3"/>
          <p:cNvSpPr>
            <a:spLocks noGrp="1"/>
          </p:cNvSpPr>
          <p:nvPr>
            <p:ph sz="quarter" idx="16"/>
          </p:nvPr>
        </p:nvSpPr>
        <p:spPr>
          <a:xfrm>
            <a:off x="4657725" y="2039112"/>
            <a:ext cx="4313682" cy="3730752"/>
          </a:xfrm>
          <a:prstGeom prst="rect">
            <a:avLst/>
          </a:prstGeo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8"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41036915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ption 3: 1-Title &amp; 2-Content (4)">
    <p:spTree>
      <p:nvGrpSpPr>
        <p:cNvPr id="1" name=""/>
        <p:cNvGrpSpPr/>
        <p:nvPr/>
      </p:nvGrpSpPr>
      <p:grpSpPr>
        <a:xfrm>
          <a:off x="0" y="0"/>
          <a:ext cx="0" cy="0"/>
          <a:chOff x="0" y="0"/>
          <a:chExt cx="0" cy="0"/>
        </a:xfrm>
      </p:grpSpPr>
      <p:grpSp>
        <p:nvGrpSpPr>
          <p:cNvPr id="19" name="Group 18"/>
          <p:cNvGrpSpPr/>
          <p:nvPr userDrawn="1"/>
        </p:nvGrpSpPr>
        <p:grpSpPr>
          <a:xfrm>
            <a:off x="0" y="2057400"/>
            <a:ext cx="9144000" cy="4800600"/>
            <a:chOff x="0" y="2057400"/>
            <a:chExt cx="12192000" cy="4800600"/>
          </a:xfrm>
        </p:grpSpPr>
        <p:sp>
          <p:nvSpPr>
            <p:cNvPr id="20" name="Rectangle 19"/>
            <p:cNvSpPr/>
            <p:nvPr userDrawn="1"/>
          </p:nvSpPr>
          <p:spPr>
            <a:xfrm>
              <a:off x="0" y="2057400"/>
              <a:ext cx="12192000" cy="48006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endParaRPr>
            </a:p>
          </p:txBody>
        </p:sp>
        <p:pic>
          <p:nvPicPr>
            <p:cNvPr id="21" name="Picture 2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grpSp>
      <p:sp>
        <p:nvSpPr>
          <p:cNvPr id="3" name="Content Placeholder 2"/>
          <p:cNvSpPr>
            <a:spLocks noGrp="1"/>
          </p:cNvSpPr>
          <p:nvPr>
            <p:ph idx="1"/>
          </p:nvPr>
        </p:nvSpPr>
        <p:spPr>
          <a:xfrm>
            <a:off x="172593" y="2286000"/>
            <a:ext cx="4313682" cy="3483864"/>
          </a:xfrm>
          <a:prstGeom prst="rect">
            <a:avLst/>
          </a:prstGeom>
        </p:spPr>
        <p:txBody>
          <a:bodyPr/>
          <a:lstStyle>
            <a:lvl1pPr>
              <a:buClrTx/>
              <a:defRPr sz="1500">
                <a:solidFill>
                  <a:schemeClr val="tx1"/>
                </a:solidFill>
              </a:defRPr>
            </a:lvl1pPr>
            <a:lvl2pPr>
              <a:buClrTx/>
              <a:defRPr sz="1351">
                <a:solidFill>
                  <a:schemeClr val="tx1"/>
                </a:solidFill>
              </a:defRPr>
            </a:lvl2pPr>
            <a:lvl3pPr>
              <a:buClrTx/>
              <a:defRPr sz="1200">
                <a:solidFill>
                  <a:schemeClr val="tx1"/>
                </a:solidFill>
              </a:defRPr>
            </a:lvl3pPr>
            <a:lvl4pPr>
              <a:buClrTx/>
              <a:defRPr sz="1051">
                <a:solidFill>
                  <a:schemeClr val="tx1"/>
                </a:solidFill>
              </a:defRPr>
            </a:lvl4pPr>
            <a:lvl5pPr>
              <a:buClrTx/>
              <a:defRPr sz="901">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00"/>
            <a:ext cx="8798814"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172593" y="749808"/>
            <a:ext cx="8798814" cy="1077218"/>
          </a:xfrm>
          <a:prstGeom prst="rect">
            <a:avLst/>
          </a:prstGeom>
        </p:spPr>
        <p:txBody>
          <a:bodyPr anchor="t" anchorCtr="0">
            <a:noAutofit/>
          </a:bodyPr>
          <a:lstStyle>
            <a:lvl1pPr marL="0" indent="0">
              <a:spcBef>
                <a:spcPts val="0"/>
              </a:spcBef>
              <a:buNone/>
              <a:defRPr sz="1200">
                <a:solidFill>
                  <a:schemeClr val="tx1"/>
                </a:solidFill>
              </a:defRPr>
            </a:lvl1pPr>
          </a:lstStyle>
          <a:p>
            <a:pPr lvl="0"/>
            <a:r>
              <a:rPr lang="en-US" dirty="0"/>
              <a:t>Click to insert 4-line callout/subtitle</a:t>
            </a:r>
          </a:p>
        </p:txBody>
      </p:sp>
      <p:sp>
        <p:nvSpPr>
          <p:cNvPr id="4" name="Content Placeholder 3"/>
          <p:cNvSpPr>
            <a:spLocks noGrp="1"/>
          </p:cNvSpPr>
          <p:nvPr>
            <p:ph sz="quarter" idx="16"/>
          </p:nvPr>
        </p:nvSpPr>
        <p:spPr>
          <a:xfrm>
            <a:off x="4657725" y="2286000"/>
            <a:ext cx="4313682" cy="3483864"/>
          </a:xfrm>
          <a:prstGeom prst="rect">
            <a:avLst/>
          </a:prstGeo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8"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21602962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ption 1: 1-Title">
    <p:spTree>
      <p:nvGrpSpPr>
        <p:cNvPr id="1" name=""/>
        <p:cNvGrpSpPr/>
        <p:nvPr/>
      </p:nvGrpSpPr>
      <p:grpSpPr>
        <a:xfrm>
          <a:off x="0" y="0"/>
          <a:ext cx="0" cy="0"/>
          <a:chOff x="0" y="0"/>
          <a:chExt cx="0" cy="0"/>
        </a:xfrm>
      </p:grpSpPr>
      <p:grpSp>
        <p:nvGrpSpPr>
          <p:cNvPr id="5" name="Group 4"/>
          <p:cNvGrpSpPr/>
          <p:nvPr userDrawn="1"/>
        </p:nvGrpSpPr>
        <p:grpSpPr>
          <a:xfrm>
            <a:off x="0" y="6400800"/>
            <a:ext cx="9144000" cy="457200"/>
            <a:chOff x="0" y="6400800"/>
            <a:chExt cx="12192000" cy="457200"/>
          </a:xfrm>
        </p:grpSpPr>
        <p:sp>
          <p:nvSpPr>
            <p:cNvPr id="8" name="Rectangle 7"/>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charset="0"/>
              </a:endParaRPr>
            </a:p>
          </p:txBody>
        </p:sp>
        <p:pic>
          <p:nvPicPr>
            <p:cNvPr id="9" name="Picture 8"/>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6" name="Title 1"/>
          <p:cNvSpPr>
            <a:spLocks noGrp="1"/>
          </p:cNvSpPr>
          <p:nvPr>
            <p:ph type="title" hasCustomPrompt="1"/>
          </p:nvPr>
        </p:nvSpPr>
        <p:spPr>
          <a:xfrm>
            <a:off x="172593" y="228600"/>
            <a:ext cx="8798814"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7" name="Slide Number Placeholder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14623999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ption 1: 1-Title (1)">
    <p:spTree>
      <p:nvGrpSpPr>
        <p:cNvPr id="1" name=""/>
        <p:cNvGrpSpPr/>
        <p:nvPr/>
      </p:nvGrpSpPr>
      <p:grpSpPr>
        <a:xfrm>
          <a:off x="0" y="0"/>
          <a:ext cx="0" cy="0"/>
          <a:chOff x="0" y="0"/>
          <a:chExt cx="0" cy="0"/>
        </a:xfrm>
      </p:grpSpPr>
      <p:grpSp>
        <p:nvGrpSpPr>
          <p:cNvPr id="9" name="Group 8"/>
          <p:cNvGrpSpPr/>
          <p:nvPr userDrawn="1"/>
        </p:nvGrpSpPr>
        <p:grpSpPr>
          <a:xfrm>
            <a:off x="0" y="6400800"/>
            <a:ext cx="9144000" cy="457200"/>
            <a:chOff x="0" y="6400800"/>
            <a:chExt cx="12192000" cy="457200"/>
          </a:xfrm>
        </p:grpSpPr>
        <p:sp>
          <p:nvSpPr>
            <p:cNvPr id="10" name="Rectangle 9"/>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charset="0"/>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6" name="Title 1"/>
          <p:cNvSpPr>
            <a:spLocks noGrp="1"/>
          </p:cNvSpPr>
          <p:nvPr>
            <p:ph type="title" hasCustomPrompt="1"/>
          </p:nvPr>
        </p:nvSpPr>
        <p:spPr>
          <a:xfrm>
            <a:off x="172593" y="228600"/>
            <a:ext cx="8798814"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172593" y="751820"/>
            <a:ext cx="8798814" cy="338554"/>
          </a:xfrm>
          <a:prstGeom prst="rect">
            <a:avLst/>
          </a:prstGeom>
        </p:spPr>
        <p:txBody>
          <a:bodyPr anchor="t" anchorCtr="0">
            <a:noAutofit/>
          </a:bodyPr>
          <a:lstStyle>
            <a:lvl1pPr marL="0" indent="0">
              <a:spcBef>
                <a:spcPts val="0"/>
              </a:spcBef>
              <a:buNone/>
              <a:defRPr sz="1200"/>
            </a:lvl1pPr>
          </a:lstStyle>
          <a:p>
            <a:pPr lvl="0"/>
            <a:r>
              <a:rPr lang="en-US" dirty="0"/>
              <a:t>Click to insert 1-line callout/subtitle</a:t>
            </a:r>
          </a:p>
        </p:txBody>
      </p:sp>
      <p:sp>
        <p:nvSpPr>
          <p:cNvPr id="7" name="Slide Number Placeholder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8"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4058071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1">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163A591F-BC28-4A1E-AD82-64C7ECDCEEE4}" type="datetimeFigureOut">
              <a:rPr lang="en-US" smtClean="0"/>
              <a:t>4/25/2018</a:t>
            </a:fld>
            <a:endParaRPr lang="en-US" dirty="0"/>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E2DF12AE-F12F-4A8F-9F0D-691282538346}" type="slidenum">
              <a:rPr lang="en-US" smtClean="0"/>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ption 1: 1-Title (2)">
    <p:spTree>
      <p:nvGrpSpPr>
        <p:cNvPr id="1" name=""/>
        <p:cNvGrpSpPr/>
        <p:nvPr/>
      </p:nvGrpSpPr>
      <p:grpSpPr>
        <a:xfrm>
          <a:off x="0" y="0"/>
          <a:ext cx="0" cy="0"/>
          <a:chOff x="0" y="0"/>
          <a:chExt cx="0" cy="0"/>
        </a:xfrm>
      </p:grpSpPr>
      <p:grpSp>
        <p:nvGrpSpPr>
          <p:cNvPr id="9" name="Group 8"/>
          <p:cNvGrpSpPr/>
          <p:nvPr userDrawn="1"/>
        </p:nvGrpSpPr>
        <p:grpSpPr>
          <a:xfrm>
            <a:off x="0" y="6400800"/>
            <a:ext cx="9144000" cy="457200"/>
            <a:chOff x="0" y="6400800"/>
            <a:chExt cx="12192000" cy="457200"/>
          </a:xfrm>
        </p:grpSpPr>
        <p:sp>
          <p:nvSpPr>
            <p:cNvPr id="10" name="Rectangle 9"/>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charset="0"/>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6" name="Title 1"/>
          <p:cNvSpPr>
            <a:spLocks noGrp="1"/>
          </p:cNvSpPr>
          <p:nvPr>
            <p:ph type="title" hasCustomPrompt="1"/>
          </p:nvPr>
        </p:nvSpPr>
        <p:spPr>
          <a:xfrm>
            <a:off x="172593" y="228600"/>
            <a:ext cx="8798814"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172593" y="749812"/>
            <a:ext cx="8798814" cy="584775"/>
          </a:xfrm>
          <a:prstGeom prst="rect">
            <a:avLst/>
          </a:prstGeom>
        </p:spPr>
        <p:txBody>
          <a:bodyPr anchor="t" anchorCtr="0">
            <a:noAutofit/>
          </a:bodyPr>
          <a:lstStyle>
            <a:lvl1pPr marL="0" indent="0">
              <a:spcBef>
                <a:spcPts val="0"/>
              </a:spcBef>
              <a:buNone/>
              <a:defRPr sz="1200"/>
            </a:lvl1pPr>
          </a:lstStyle>
          <a:p>
            <a:pPr lvl="0"/>
            <a:r>
              <a:rPr lang="en-US" dirty="0"/>
              <a:t>Click to insert 2-line callout/subtitle</a:t>
            </a:r>
          </a:p>
        </p:txBody>
      </p:sp>
      <p:sp>
        <p:nvSpPr>
          <p:cNvPr id="7" name="Slide Number Placeholder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8"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2377585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ption 1: 1-Title (3)">
    <p:spTree>
      <p:nvGrpSpPr>
        <p:cNvPr id="1" name=""/>
        <p:cNvGrpSpPr/>
        <p:nvPr/>
      </p:nvGrpSpPr>
      <p:grpSpPr>
        <a:xfrm>
          <a:off x="0" y="0"/>
          <a:ext cx="0" cy="0"/>
          <a:chOff x="0" y="0"/>
          <a:chExt cx="0" cy="0"/>
        </a:xfrm>
      </p:grpSpPr>
      <p:grpSp>
        <p:nvGrpSpPr>
          <p:cNvPr id="9" name="Group 8"/>
          <p:cNvGrpSpPr/>
          <p:nvPr userDrawn="1"/>
        </p:nvGrpSpPr>
        <p:grpSpPr>
          <a:xfrm>
            <a:off x="0" y="6400800"/>
            <a:ext cx="9144000" cy="457200"/>
            <a:chOff x="0" y="6400800"/>
            <a:chExt cx="12192000" cy="457200"/>
          </a:xfrm>
        </p:grpSpPr>
        <p:sp>
          <p:nvSpPr>
            <p:cNvPr id="10" name="Rectangle 9"/>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charset="0"/>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6" name="Title 1"/>
          <p:cNvSpPr>
            <a:spLocks noGrp="1"/>
          </p:cNvSpPr>
          <p:nvPr>
            <p:ph type="title" hasCustomPrompt="1"/>
          </p:nvPr>
        </p:nvSpPr>
        <p:spPr>
          <a:xfrm>
            <a:off x="172593" y="228600"/>
            <a:ext cx="8798814"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172593" y="749834"/>
            <a:ext cx="8798814" cy="830997"/>
          </a:xfrm>
          <a:prstGeom prst="rect">
            <a:avLst/>
          </a:prstGeom>
        </p:spPr>
        <p:txBody>
          <a:bodyPr anchor="t" anchorCtr="0">
            <a:noAutofit/>
          </a:bodyPr>
          <a:lstStyle>
            <a:lvl1pPr marL="0" indent="0">
              <a:spcBef>
                <a:spcPts val="0"/>
              </a:spcBef>
              <a:buNone/>
              <a:defRPr sz="1200"/>
            </a:lvl1pPr>
          </a:lstStyle>
          <a:p>
            <a:pPr lvl="0"/>
            <a:r>
              <a:rPr lang="en-US" dirty="0"/>
              <a:t>Click to insert 3-line callout/subtitle</a:t>
            </a:r>
          </a:p>
        </p:txBody>
      </p:sp>
      <p:sp>
        <p:nvSpPr>
          <p:cNvPr id="7" name="Slide Number Placeholder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8"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27513264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ption 1: 1-Title (4)">
    <p:spTree>
      <p:nvGrpSpPr>
        <p:cNvPr id="1" name=""/>
        <p:cNvGrpSpPr/>
        <p:nvPr/>
      </p:nvGrpSpPr>
      <p:grpSpPr>
        <a:xfrm>
          <a:off x="0" y="0"/>
          <a:ext cx="0" cy="0"/>
          <a:chOff x="0" y="0"/>
          <a:chExt cx="0" cy="0"/>
        </a:xfrm>
      </p:grpSpPr>
      <p:grpSp>
        <p:nvGrpSpPr>
          <p:cNvPr id="9" name="Group 8"/>
          <p:cNvGrpSpPr/>
          <p:nvPr userDrawn="1"/>
        </p:nvGrpSpPr>
        <p:grpSpPr>
          <a:xfrm>
            <a:off x="0" y="6400800"/>
            <a:ext cx="9144000" cy="457200"/>
            <a:chOff x="0" y="6400800"/>
            <a:chExt cx="12192000" cy="457200"/>
          </a:xfrm>
        </p:grpSpPr>
        <p:sp>
          <p:nvSpPr>
            <p:cNvPr id="10" name="Rectangle 9"/>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charset="0"/>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6" name="Title 1"/>
          <p:cNvSpPr>
            <a:spLocks noGrp="1"/>
          </p:cNvSpPr>
          <p:nvPr>
            <p:ph type="title" hasCustomPrompt="1"/>
          </p:nvPr>
        </p:nvSpPr>
        <p:spPr>
          <a:xfrm>
            <a:off x="172593" y="228600"/>
            <a:ext cx="8798814"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172593" y="749808"/>
            <a:ext cx="8798814" cy="1077218"/>
          </a:xfrm>
          <a:prstGeom prst="rect">
            <a:avLst/>
          </a:prstGeom>
        </p:spPr>
        <p:txBody>
          <a:bodyPr anchor="t" anchorCtr="0">
            <a:noAutofit/>
          </a:bodyPr>
          <a:lstStyle>
            <a:lvl1pPr marL="0" indent="0">
              <a:spcBef>
                <a:spcPts val="0"/>
              </a:spcBef>
              <a:buNone/>
              <a:defRPr sz="1200"/>
            </a:lvl1pPr>
          </a:lstStyle>
          <a:p>
            <a:pPr lvl="0"/>
            <a:r>
              <a:rPr lang="en-US" dirty="0"/>
              <a:t>Click to insert 4-line callout/subtitle</a:t>
            </a:r>
          </a:p>
        </p:txBody>
      </p:sp>
      <p:sp>
        <p:nvSpPr>
          <p:cNvPr id="7" name="Slide Number Placeholder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8"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38301591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ption 2: 1-Title">
    <p:spTree>
      <p:nvGrpSpPr>
        <p:cNvPr id="1" name=""/>
        <p:cNvGrpSpPr/>
        <p:nvPr/>
      </p:nvGrpSpPr>
      <p:grpSpPr>
        <a:xfrm>
          <a:off x="0" y="0"/>
          <a:ext cx="0" cy="0"/>
          <a:chOff x="0" y="0"/>
          <a:chExt cx="0" cy="0"/>
        </a:xfrm>
      </p:grpSpPr>
      <p:grpSp>
        <p:nvGrpSpPr>
          <p:cNvPr id="5" name="Group 4"/>
          <p:cNvGrpSpPr/>
          <p:nvPr userDrawn="1"/>
        </p:nvGrpSpPr>
        <p:grpSpPr>
          <a:xfrm>
            <a:off x="0" y="0"/>
            <a:ext cx="9144000" cy="6858000"/>
            <a:chOff x="0" y="0"/>
            <a:chExt cx="12192000" cy="6858000"/>
          </a:xfrm>
        </p:grpSpPr>
        <p:sp>
          <p:nvSpPr>
            <p:cNvPr id="8" name="Rectangle 7"/>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latin typeface="Arial" charset="0"/>
              </a:endParaRPr>
            </a:p>
          </p:txBody>
        </p:sp>
        <p:pic>
          <p:nvPicPr>
            <p:cNvPr id="9" name="Picture 8"/>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6" name="Title 1"/>
          <p:cNvSpPr>
            <a:spLocks noGrp="1"/>
          </p:cNvSpPr>
          <p:nvPr>
            <p:ph type="title" hasCustomPrompt="1"/>
          </p:nvPr>
        </p:nvSpPr>
        <p:spPr>
          <a:xfrm>
            <a:off x="172593" y="228600"/>
            <a:ext cx="8798814"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7" name="Slide Number Placeholder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22460829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ption 2: 1-Title (1)">
    <p:spTree>
      <p:nvGrpSpPr>
        <p:cNvPr id="1" name=""/>
        <p:cNvGrpSpPr/>
        <p:nvPr/>
      </p:nvGrpSpPr>
      <p:grpSpPr>
        <a:xfrm>
          <a:off x="0" y="0"/>
          <a:ext cx="0" cy="0"/>
          <a:chOff x="0" y="0"/>
          <a:chExt cx="0" cy="0"/>
        </a:xfrm>
      </p:grpSpPr>
      <p:grpSp>
        <p:nvGrpSpPr>
          <p:cNvPr id="9" name="Group 8"/>
          <p:cNvGrpSpPr/>
          <p:nvPr userDrawn="1"/>
        </p:nvGrpSpPr>
        <p:grpSpPr>
          <a:xfrm>
            <a:off x="0" y="0"/>
            <a:ext cx="9144000" cy="6858000"/>
            <a:chOff x="0" y="0"/>
            <a:chExt cx="12192000" cy="6858000"/>
          </a:xfrm>
        </p:grpSpPr>
        <p:sp>
          <p:nvSpPr>
            <p:cNvPr id="10" name="Rectangle 9"/>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latin typeface="Arial" charset="0"/>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6" name="Title 1"/>
          <p:cNvSpPr>
            <a:spLocks noGrp="1"/>
          </p:cNvSpPr>
          <p:nvPr>
            <p:ph type="title" hasCustomPrompt="1"/>
          </p:nvPr>
        </p:nvSpPr>
        <p:spPr>
          <a:xfrm>
            <a:off x="172593" y="228600"/>
            <a:ext cx="8798814"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172593" y="751820"/>
            <a:ext cx="8798814" cy="338554"/>
          </a:xfrm>
          <a:prstGeom prst="rect">
            <a:avLst/>
          </a:prstGeom>
        </p:spPr>
        <p:txBody>
          <a:bodyPr anchor="t" anchorCtr="0">
            <a:noAutofit/>
          </a:bodyPr>
          <a:lstStyle>
            <a:lvl1pPr marL="0" indent="0">
              <a:spcBef>
                <a:spcPts val="0"/>
              </a:spcBef>
              <a:buNone/>
              <a:defRPr sz="1200"/>
            </a:lvl1pPr>
          </a:lstStyle>
          <a:p>
            <a:pPr lvl="0"/>
            <a:r>
              <a:rPr lang="en-US" dirty="0"/>
              <a:t>Click to insert 1-line callout/subtitle</a:t>
            </a:r>
          </a:p>
        </p:txBody>
      </p:sp>
      <p:sp>
        <p:nvSpPr>
          <p:cNvPr id="7" name="Slide Number Placeholder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8"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37738111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ption 2: 1-Title (2)">
    <p:spTree>
      <p:nvGrpSpPr>
        <p:cNvPr id="1" name=""/>
        <p:cNvGrpSpPr/>
        <p:nvPr/>
      </p:nvGrpSpPr>
      <p:grpSpPr>
        <a:xfrm>
          <a:off x="0" y="0"/>
          <a:ext cx="0" cy="0"/>
          <a:chOff x="0" y="0"/>
          <a:chExt cx="0" cy="0"/>
        </a:xfrm>
      </p:grpSpPr>
      <p:grpSp>
        <p:nvGrpSpPr>
          <p:cNvPr id="9" name="Group 8"/>
          <p:cNvGrpSpPr/>
          <p:nvPr userDrawn="1"/>
        </p:nvGrpSpPr>
        <p:grpSpPr>
          <a:xfrm>
            <a:off x="0" y="0"/>
            <a:ext cx="9144000" cy="6858000"/>
            <a:chOff x="0" y="0"/>
            <a:chExt cx="12192000" cy="6858000"/>
          </a:xfrm>
        </p:grpSpPr>
        <p:sp>
          <p:nvSpPr>
            <p:cNvPr id="10" name="Rectangle 9"/>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latin typeface="Arial" charset="0"/>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6" name="Title 1"/>
          <p:cNvSpPr>
            <a:spLocks noGrp="1"/>
          </p:cNvSpPr>
          <p:nvPr>
            <p:ph type="title" hasCustomPrompt="1"/>
          </p:nvPr>
        </p:nvSpPr>
        <p:spPr>
          <a:xfrm>
            <a:off x="172593" y="228600"/>
            <a:ext cx="8798814"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172593" y="749812"/>
            <a:ext cx="8798814" cy="584775"/>
          </a:xfrm>
          <a:prstGeom prst="rect">
            <a:avLst/>
          </a:prstGeom>
        </p:spPr>
        <p:txBody>
          <a:bodyPr anchor="t" anchorCtr="0">
            <a:noAutofit/>
          </a:bodyPr>
          <a:lstStyle>
            <a:lvl1pPr marL="0" indent="0">
              <a:spcBef>
                <a:spcPts val="0"/>
              </a:spcBef>
              <a:buNone/>
              <a:defRPr sz="1200"/>
            </a:lvl1pPr>
          </a:lstStyle>
          <a:p>
            <a:pPr lvl="0"/>
            <a:r>
              <a:rPr lang="en-US" dirty="0"/>
              <a:t>Click to insert 2-line callout/subtitle</a:t>
            </a:r>
          </a:p>
        </p:txBody>
      </p:sp>
      <p:sp>
        <p:nvSpPr>
          <p:cNvPr id="7" name="Slide Number Placeholder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8"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18042925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ption 2: 1-Title (3)">
    <p:spTree>
      <p:nvGrpSpPr>
        <p:cNvPr id="1" name=""/>
        <p:cNvGrpSpPr/>
        <p:nvPr/>
      </p:nvGrpSpPr>
      <p:grpSpPr>
        <a:xfrm>
          <a:off x="0" y="0"/>
          <a:ext cx="0" cy="0"/>
          <a:chOff x="0" y="0"/>
          <a:chExt cx="0" cy="0"/>
        </a:xfrm>
      </p:grpSpPr>
      <p:grpSp>
        <p:nvGrpSpPr>
          <p:cNvPr id="9" name="Group 8"/>
          <p:cNvGrpSpPr/>
          <p:nvPr userDrawn="1"/>
        </p:nvGrpSpPr>
        <p:grpSpPr>
          <a:xfrm>
            <a:off x="0" y="0"/>
            <a:ext cx="9144000" cy="6858000"/>
            <a:chOff x="0" y="0"/>
            <a:chExt cx="12192000" cy="6858000"/>
          </a:xfrm>
        </p:grpSpPr>
        <p:sp>
          <p:nvSpPr>
            <p:cNvPr id="10" name="Rectangle 9"/>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latin typeface="Arial" charset="0"/>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6" name="Title 1"/>
          <p:cNvSpPr>
            <a:spLocks noGrp="1"/>
          </p:cNvSpPr>
          <p:nvPr>
            <p:ph type="title" hasCustomPrompt="1"/>
          </p:nvPr>
        </p:nvSpPr>
        <p:spPr>
          <a:xfrm>
            <a:off x="172593" y="228600"/>
            <a:ext cx="8798814"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172593" y="749834"/>
            <a:ext cx="8798814" cy="830997"/>
          </a:xfrm>
          <a:prstGeom prst="rect">
            <a:avLst/>
          </a:prstGeom>
        </p:spPr>
        <p:txBody>
          <a:bodyPr anchor="t" anchorCtr="0">
            <a:noAutofit/>
          </a:bodyPr>
          <a:lstStyle>
            <a:lvl1pPr marL="0" indent="0">
              <a:spcBef>
                <a:spcPts val="0"/>
              </a:spcBef>
              <a:buNone/>
              <a:defRPr sz="1200"/>
            </a:lvl1pPr>
          </a:lstStyle>
          <a:p>
            <a:pPr lvl="0"/>
            <a:r>
              <a:rPr lang="en-US" dirty="0"/>
              <a:t>Click to insert 3-line callout/subtitle</a:t>
            </a:r>
          </a:p>
        </p:txBody>
      </p:sp>
      <p:sp>
        <p:nvSpPr>
          <p:cNvPr id="7" name="Slide Number Placeholder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8"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19993771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ption 2: 1-Title (4)">
    <p:spTree>
      <p:nvGrpSpPr>
        <p:cNvPr id="1" name=""/>
        <p:cNvGrpSpPr/>
        <p:nvPr/>
      </p:nvGrpSpPr>
      <p:grpSpPr>
        <a:xfrm>
          <a:off x="0" y="0"/>
          <a:ext cx="0" cy="0"/>
          <a:chOff x="0" y="0"/>
          <a:chExt cx="0" cy="0"/>
        </a:xfrm>
      </p:grpSpPr>
      <p:grpSp>
        <p:nvGrpSpPr>
          <p:cNvPr id="9" name="Group 8"/>
          <p:cNvGrpSpPr/>
          <p:nvPr userDrawn="1"/>
        </p:nvGrpSpPr>
        <p:grpSpPr>
          <a:xfrm>
            <a:off x="0" y="0"/>
            <a:ext cx="9144000" cy="6858000"/>
            <a:chOff x="0" y="0"/>
            <a:chExt cx="12192000" cy="6858000"/>
          </a:xfrm>
        </p:grpSpPr>
        <p:sp>
          <p:nvSpPr>
            <p:cNvPr id="10" name="Rectangle 9"/>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latin typeface="Arial" charset="0"/>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6" name="Title 1"/>
          <p:cNvSpPr>
            <a:spLocks noGrp="1"/>
          </p:cNvSpPr>
          <p:nvPr>
            <p:ph type="title" hasCustomPrompt="1"/>
          </p:nvPr>
        </p:nvSpPr>
        <p:spPr>
          <a:xfrm>
            <a:off x="172593" y="228600"/>
            <a:ext cx="8798814"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172593" y="749808"/>
            <a:ext cx="8798814" cy="1077218"/>
          </a:xfrm>
          <a:prstGeom prst="rect">
            <a:avLst/>
          </a:prstGeom>
        </p:spPr>
        <p:txBody>
          <a:bodyPr anchor="t" anchorCtr="0">
            <a:noAutofit/>
          </a:bodyPr>
          <a:lstStyle>
            <a:lvl1pPr marL="0" indent="0">
              <a:spcBef>
                <a:spcPts val="0"/>
              </a:spcBef>
              <a:buNone/>
              <a:defRPr sz="1200"/>
            </a:lvl1pPr>
          </a:lstStyle>
          <a:p>
            <a:pPr lvl="0"/>
            <a:r>
              <a:rPr lang="en-US" dirty="0"/>
              <a:t>Click to insert 4-line callout/subtitle</a:t>
            </a:r>
          </a:p>
        </p:txBody>
      </p:sp>
      <p:sp>
        <p:nvSpPr>
          <p:cNvPr id="7" name="Slide Number Placeholder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8"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8170287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Option 3: 1-Title">
    <p:spTree>
      <p:nvGrpSpPr>
        <p:cNvPr id="1" name=""/>
        <p:cNvGrpSpPr/>
        <p:nvPr/>
      </p:nvGrpSpPr>
      <p:grpSpPr>
        <a:xfrm>
          <a:off x="0" y="0"/>
          <a:ext cx="0" cy="0"/>
          <a:chOff x="0" y="0"/>
          <a:chExt cx="0" cy="0"/>
        </a:xfrm>
      </p:grpSpPr>
      <p:grpSp>
        <p:nvGrpSpPr>
          <p:cNvPr id="10" name="Group 9"/>
          <p:cNvGrpSpPr/>
          <p:nvPr userDrawn="1"/>
        </p:nvGrpSpPr>
        <p:grpSpPr>
          <a:xfrm>
            <a:off x="0" y="978408"/>
            <a:ext cx="9144000" cy="5879592"/>
            <a:chOff x="0" y="978408"/>
            <a:chExt cx="12192000" cy="5879592"/>
          </a:xfrm>
        </p:grpSpPr>
        <p:sp>
          <p:nvSpPr>
            <p:cNvPr id="16" name="Rectangle 15"/>
            <p:cNvSpPr/>
            <p:nvPr userDrawn="1"/>
          </p:nvSpPr>
          <p:spPr>
            <a:xfrm>
              <a:off x="0" y="978408"/>
              <a:ext cx="12192000" cy="5879592"/>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endParaRPr>
            </a:p>
          </p:txBody>
        </p:sp>
        <p:pic>
          <p:nvPicPr>
            <p:cNvPr id="17" name="Picture 16"/>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grpSp>
      <p:sp>
        <p:nvSpPr>
          <p:cNvPr id="6" name="Title 1"/>
          <p:cNvSpPr>
            <a:spLocks noGrp="1"/>
          </p:cNvSpPr>
          <p:nvPr>
            <p:ph type="title" hasCustomPrompt="1"/>
          </p:nvPr>
        </p:nvSpPr>
        <p:spPr>
          <a:xfrm>
            <a:off x="172593" y="228600"/>
            <a:ext cx="8798814"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9"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32980203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Option 3: 1-Title (1)">
    <p:spTree>
      <p:nvGrpSpPr>
        <p:cNvPr id="1" name=""/>
        <p:cNvGrpSpPr/>
        <p:nvPr/>
      </p:nvGrpSpPr>
      <p:grpSpPr>
        <a:xfrm>
          <a:off x="0" y="0"/>
          <a:ext cx="0" cy="0"/>
          <a:chOff x="0" y="0"/>
          <a:chExt cx="0" cy="0"/>
        </a:xfrm>
      </p:grpSpPr>
      <p:grpSp>
        <p:nvGrpSpPr>
          <p:cNvPr id="11" name="Group 10"/>
          <p:cNvGrpSpPr/>
          <p:nvPr userDrawn="1"/>
        </p:nvGrpSpPr>
        <p:grpSpPr>
          <a:xfrm>
            <a:off x="0" y="1316736"/>
            <a:ext cx="9144000" cy="5541264"/>
            <a:chOff x="0" y="1316736"/>
            <a:chExt cx="12192000" cy="5541264"/>
          </a:xfrm>
        </p:grpSpPr>
        <p:sp>
          <p:nvSpPr>
            <p:cNvPr id="18" name="Rectangle 17"/>
            <p:cNvSpPr/>
            <p:nvPr userDrawn="1"/>
          </p:nvSpPr>
          <p:spPr>
            <a:xfrm>
              <a:off x="0" y="1316736"/>
              <a:ext cx="12192000" cy="554126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endParaRPr>
            </a:p>
          </p:txBody>
        </p:sp>
        <p:pic>
          <p:nvPicPr>
            <p:cNvPr id="19" name="Picture 18"/>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grpSp>
      <p:sp>
        <p:nvSpPr>
          <p:cNvPr id="6" name="Title 1"/>
          <p:cNvSpPr>
            <a:spLocks noGrp="1"/>
          </p:cNvSpPr>
          <p:nvPr>
            <p:ph type="title" hasCustomPrompt="1"/>
          </p:nvPr>
        </p:nvSpPr>
        <p:spPr>
          <a:xfrm>
            <a:off x="172593" y="228600"/>
            <a:ext cx="8798814"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172593" y="751820"/>
            <a:ext cx="8798814" cy="338554"/>
          </a:xfrm>
          <a:prstGeom prst="rect">
            <a:avLst/>
          </a:prstGeom>
        </p:spPr>
        <p:txBody>
          <a:bodyPr anchor="t" anchorCtr="0">
            <a:noAutofit/>
          </a:bodyPr>
          <a:lstStyle>
            <a:lvl1pPr marL="0" indent="0">
              <a:spcBef>
                <a:spcPts val="0"/>
              </a:spcBef>
              <a:buNone/>
              <a:defRPr sz="1200">
                <a:solidFill>
                  <a:schemeClr val="tx1"/>
                </a:solidFill>
              </a:defRPr>
            </a:lvl1pPr>
          </a:lstStyle>
          <a:p>
            <a:pPr lvl="0"/>
            <a:r>
              <a:rPr lang="en-US" dirty="0"/>
              <a:t>Click to insert 1-line callout/subtitle</a:t>
            </a:r>
          </a:p>
        </p:txBody>
      </p:sp>
      <p:sp>
        <p:nvSpPr>
          <p:cNvPr id="9"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1041629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A591F-BC28-4A1E-AD82-64C7ECDCEEE4}" type="datetimeFigureOut">
              <a:rPr lang="en-US" smtClean="0"/>
              <a:t>4/25/2018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2DF12AE-F12F-4A8F-9F0D-691282538346}" type="slidenum">
              <a:rPr lang="en-US" smtClean="0"/>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ption 3: 1-Title (2)">
    <p:spTree>
      <p:nvGrpSpPr>
        <p:cNvPr id="1" name=""/>
        <p:cNvGrpSpPr/>
        <p:nvPr/>
      </p:nvGrpSpPr>
      <p:grpSpPr>
        <a:xfrm>
          <a:off x="0" y="0"/>
          <a:ext cx="0" cy="0"/>
          <a:chOff x="0" y="0"/>
          <a:chExt cx="0" cy="0"/>
        </a:xfrm>
      </p:grpSpPr>
      <p:grpSp>
        <p:nvGrpSpPr>
          <p:cNvPr id="11" name="Group 10"/>
          <p:cNvGrpSpPr/>
          <p:nvPr userDrawn="1"/>
        </p:nvGrpSpPr>
        <p:grpSpPr>
          <a:xfrm>
            <a:off x="0" y="1563624"/>
            <a:ext cx="9144000" cy="5294376"/>
            <a:chOff x="0" y="1563624"/>
            <a:chExt cx="12192000" cy="5294376"/>
          </a:xfrm>
        </p:grpSpPr>
        <p:sp>
          <p:nvSpPr>
            <p:cNvPr id="18" name="Rectangle 17"/>
            <p:cNvSpPr/>
            <p:nvPr userDrawn="1"/>
          </p:nvSpPr>
          <p:spPr>
            <a:xfrm>
              <a:off x="0" y="1563624"/>
              <a:ext cx="12192000" cy="5294376"/>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endParaRPr>
            </a:p>
          </p:txBody>
        </p:sp>
        <p:pic>
          <p:nvPicPr>
            <p:cNvPr id="19" name="Picture 18"/>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grpSp>
      <p:sp>
        <p:nvSpPr>
          <p:cNvPr id="6" name="Title 1"/>
          <p:cNvSpPr>
            <a:spLocks noGrp="1"/>
          </p:cNvSpPr>
          <p:nvPr>
            <p:ph type="title" hasCustomPrompt="1"/>
          </p:nvPr>
        </p:nvSpPr>
        <p:spPr>
          <a:xfrm>
            <a:off x="172593" y="228600"/>
            <a:ext cx="8798814"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172593" y="749812"/>
            <a:ext cx="8798814" cy="584775"/>
          </a:xfrm>
          <a:prstGeom prst="rect">
            <a:avLst/>
          </a:prstGeom>
        </p:spPr>
        <p:txBody>
          <a:bodyPr anchor="t" anchorCtr="0">
            <a:noAutofit/>
          </a:bodyPr>
          <a:lstStyle>
            <a:lvl1pPr marL="0" indent="0">
              <a:spcBef>
                <a:spcPts val="0"/>
              </a:spcBef>
              <a:buNone/>
              <a:defRPr sz="1200">
                <a:solidFill>
                  <a:schemeClr val="tx1"/>
                </a:solidFill>
              </a:defRPr>
            </a:lvl1pPr>
          </a:lstStyle>
          <a:p>
            <a:pPr lvl="0"/>
            <a:r>
              <a:rPr lang="en-US" dirty="0"/>
              <a:t>Click to insert 2-line callout/subtitle</a:t>
            </a:r>
          </a:p>
        </p:txBody>
      </p:sp>
      <p:sp>
        <p:nvSpPr>
          <p:cNvPr id="9"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34148055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ption 3: 1-Title (3)">
    <p:spTree>
      <p:nvGrpSpPr>
        <p:cNvPr id="1" name=""/>
        <p:cNvGrpSpPr/>
        <p:nvPr/>
      </p:nvGrpSpPr>
      <p:grpSpPr>
        <a:xfrm>
          <a:off x="0" y="0"/>
          <a:ext cx="0" cy="0"/>
          <a:chOff x="0" y="0"/>
          <a:chExt cx="0" cy="0"/>
        </a:xfrm>
      </p:grpSpPr>
      <p:grpSp>
        <p:nvGrpSpPr>
          <p:cNvPr id="11" name="Group 10"/>
          <p:cNvGrpSpPr/>
          <p:nvPr userDrawn="1"/>
        </p:nvGrpSpPr>
        <p:grpSpPr>
          <a:xfrm>
            <a:off x="0" y="1810512"/>
            <a:ext cx="9144000" cy="5047488"/>
            <a:chOff x="0" y="1810512"/>
            <a:chExt cx="12192000" cy="5047488"/>
          </a:xfrm>
        </p:grpSpPr>
        <p:sp>
          <p:nvSpPr>
            <p:cNvPr id="18" name="Rectangle 17"/>
            <p:cNvSpPr/>
            <p:nvPr userDrawn="1"/>
          </p:nvSpPr>
          <p:spPr>
            <a:xfrm>
              <a:off x="0" y="1810512"/>
              <a:ext cx="12192000" cy="5047488"/>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endParaRPr>
            </a:p>
          </p:txBody>
        </p:sp>
        <p:pic>
          <p:nvPicPr>
            <p:cNvPr id="19" name="Picture 18"/>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grpSp>
      <p:sp>
        <p:nvSpPr>
          <p:cNvPr id="6" name="Title 1"/>
          <p:cNvSpPr>
            <a:spLocks noGrp="1"/>
          </p:cNvSpPr>
          <p:nvPr>
            <p:ph type="title" hasCustomPrompt="1"/>
          </p:nvPr>
        </p:nvSpPr>
        <p:spPr>
          <a:xfrm>
            <a:off x="172593" y="228600"/>
            <a:ext cx="8798814"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172593" y="749834"/>
            <a:ext cx="8798814" cy="830997"/>
          </a:xfrm>
          <a:prstGeom prst="rect">
            <a:avLst/>
          </a:prstGeom>
        </p:spPr>
        <p:txBody>
          <a:bodyPr anchor="t" anchorCtr="0">
            <a:noAutofit/>
          </a:bodyPr>
          <a:lstStyle>
            <a:lvl1pPr marL="0" indent="0">
              <a:spcBef>
                <a:spcPts val="0"/>
              </a:spcBef>
              <a:buNone/>
              <a:defRPr sz="1200">
                <a:solidFill>
                  <a:schemeClr val="tx1"/>
                </a:solidFill>
              </a:defRPr>
            </a:lvl1pPr>
          </a:lstStyle>
          <a:p>
            <a:pPr lvl="0"/>
            <a:r>
              <a:rPr lang="en-US" dirty="0"/>
              <a:t>Click to insert 3-line callout/subtitle</a:t>
            </a:r>
          </a:p>
        </p:txBody>
      </p:sp>
      <p:sp>
        <p:nvSpPr>
          <p:cNvPr id="9"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24850220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ption 3: 1-Title (4)">
    <p:spTree>
      <p:nvGrpSpPr>
        <p:cNvPr id="1" name=""/>
        <p:cNvGrpSpPr/>
        <p:nvPr/>
      </p:nvGrpSpPr>
      <p:grpSpPr>
        <a:xfrm>
          <a:off x="0" y="0"/>
          <a:ext cx="0" cy="0"/>
          <a:chOff x="0" y="0"/>
          <a:chExt cx="0" cy="0"/>
        </a:xfrm>
      </p:grpSpPr>
      <p:grpSp>
        <p:nvGrpSpPr>
          <p:cNvPr id="11" name="Group 10"/>
          <p:cNvGrpSpPr/>
          <p:nvPr userDrawn="1"/>
        </p:nvGrpSpPr>
        <p:grpSpPr>
          <a:xfrm>
            <a:off x="0" y="2057400"/>
            <a:ext cx="9144000" cy="4800600"/>
            <a:chOff x="0" y="2057400"/>
            <a:chExt cx="12192000" cy="4800600"/>
          </a:xfrm>
        </p:grpSpPr>
        <p:sp>
          <p:nvSpPr>
            <p:cNvPr id="13" name="Rectangle 12"/>
            <p:cNvSpPr/>
            <p:nvPr userDrawn="1"/>
          </p:nvSpPr>
          <p:spPr>
            <a:xfrm>
              <a:off x="0" y="2057400"/>
              <a:ext cx="12192000" cy="48006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endParaRPr>
            </a:p>
          </p:txBody>
        </p:sp>
        <p:pic>
          <p:nvPicPr>
            <p:cNvPr id="19" name="Picture 18"/>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grpSp>
      <p:sp>
        <p:nvSpPr>
          <p:cNvPr id="6" name="Title 1"/>
          <p:cNvSpPr>
            <a:spLocks noGrp="1"/>
          </p:cNvSpPr>
          <p:nvPr>
            <p:ph type="title" hasCustomPrompt="1"/>
          </p:nvPr>
        </p:nvSpPr>
        <p:spPr>
          <a:xfrm>
            <a:off x="172593" y="228600"/>
            <a:ext cx="8798814"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12" name="Text Placeholder 11"/>
          <p:cNvSpPr>
            <a:spLocks noGrp="1"/>
          </p:cNvSpPr>
          <p:nvPr>
            <p:ph type="body" sz="quarter" idx="15" hasCustomPrompt="1"/>
          </p:nvPr>
        </p:nvSpPr>
        <p:spPr>
          <a:xfrm>
            <a:off x="172593" y="749808"/>
            <a:ext cx="8798814" cy="1077218"/>
          </a:xfrm>
          <a:prstGeom prst="rect">
            <a:avLst/>
          </a:prstGeom>
        </p:spPr>
        <p:txBody>
          <a:bodyPr anchor="t" anchorCtr="0">
            <a:noAutofit/>
          </a:bodyPr>
          <a:lstStyle>
            <a:lvl1pPr marL="0" indent="0">
              <a:spcBef>
                <a:spcPts val="0"/>
              </a:spcBef>
              <a:buNone/>
              <a:defRPr sz="1200">
                <a:solidFill>
                  <a:schemeClr val="tx1"/>
                </a:solidFill>
              </a:defRPr>
            </a:lvl1pPr>
          </a:lstStyle>
          <a:p>
            <a:pPr lvl="0"/>
            <a:r>
              <a:rPr lang="en-US" dirty="0"/>
              <a:t>Click to insert 4-line callout/subtitle</a:t>
            </a:r>
          </a:p>
        </p:txBody>
      </p:sp>
      <p:sp>
        <p:nvSpPr>
          <p:cNvPr id="9"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33808534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ption 1: 2-Title &amp; Content">
    <p:spTree>
      <p:nvGrpSpPr>
        <p:cNvPr id="1" name=""/>
        <p:cNvGrpSpPr/>
        <p:nvPr/>
      </p:nvGrpSpPr>
      <p:grpSpPr>
        <a:xfrm>
          <a:off x="0" y="0"/>
          <a:ext cx="0" cy="0"/>
          <a:chOff x="0" y="0"/>
          <a:chExt cx="0" cy="0"/>
        </a:xfrm>
      </p:grpSpPr>
      <p:grpSp>
        <p:nvGrpSpPr>
          <p:cNvPr id="9" name="Group 8"/>
          <p:cNvGrpSpPr/>
          <p:nvPr userDrawn="1"/>
        </p:nvGrpSpPr>
        <p:grpSpPr>
          <a:xfrm>
            <a:off x="0" y="6400800"/>
            <a:ext cx="9144000" cy="457200"/>
            <a:chOff x="0" y="6400800"/>
            <a:chExt cx="12192000" cy="457200"/>
          </a:xfrm>
        </p:grpSpPr>
        <p:sp>
          <p:nvSpPr>
            <p:cNvPr id="10" name="Rectangle 9"/>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charset="0"/>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172593" y="1408176"/>
            <a:ext cx="8798814" cy="4361688"/>
          </a:xfrm>
          <a:prstGeom prst="rect">
            <a:avLst/>
          </a:prstGeom>
        </p:spPr>
        <p:txBody>
          <a:bodyPr/>
          <a:lstStyle>
            <a:lvl1pPr>
              <a:buClrTx/>
              <a:defRPr sz="1500"/>
            </a:lvl1pPr>
            <a:lvl2pPr>
              <a:buClrTx/>
              <a:defRPr sz="1351"/>
            </a:lvl2pPr>
            <a:lvl3pPr>
              <a:buClrTx/>
              <a:defRPr sz="1200"/>
            </a:lvl3pPr>
            <a:lvl4pPr>
              <a:buClrTx/>
              <a:defRPr sz="1051"/>
            </a:lvl4pPr>
            <a:lvl5pPr>
              <a:buClrTx/>
              <a:defRPr sz="9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7" name="Slide Number Placeholder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8"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26888939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ption 1: 2-Title &amp; Content (1)">
    <p:spTree>
      <p:nvGrpSpPr>
        <p:cNvPr id="1" name=""/>
        <p:cNvGrpSpPr/>
        <p:nvPr/>
      </p:nvGrpSpPr>
      <p:grpSpPr>
        <a:xfrm>
          <a:off x="0" y="0"/>
          <a:ext cx="0" cy="0"/>
          <a:chOff x="0" y="0"/>
          <a:chExt cx="0" cy="0"/>
        </a:xfrm>
      </p:grpSpPr>
      <p:grpSp>
        <p:nvGrpSpPr>
          <p:cNvPr id="7" name="Group 6"/>
          <p:cNvGrpSpPr/>
          <p:nvPr userDrawn="1"/>
        </p:nvGrpSpPr>
        <p:grpSpPr>
          <a:xfrm>
            <a:off x="0" y="6400800"/>
            <a:ext cx="9144000" cy="457200"/>
            <a:chOff x="0" y="6400800"/>
            <a:chExt cx="12192000" cy="457200"/>
          </a:xfrm>
        </p:grpSpPr>
        <p:sp>
          <p:nvSpPr>
            <p:cNvPr id="9" name="Rectangle 8"/>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charset="0"/>
              </a:endParaRPr>
            </a:p>
          </p:txBody>
        </p:sp>
        <p:pic>
          <p:nvPicPr>
            <p:cNvPr id="12" name="Picture 11"/>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172593" y="1746504"/>
            <a:ext cx="8798814" cy="4023360"/>
          </a:xfrm>
          <a:prstGeom prst="rect">
            <a:avLst/>
          </a:prstGeom>
        </p:spPr>
        <p:txBody>
          <a:bodyPr/>
          <a:lstStyle>
            <a:lvl1pPr>
              <a:buClrTx/>
              <a:defRPr sz="1500"/>
            </a:lvl1pPr>
            <a:lvl2pPr>
              <a:buClrTx/>
              <a:defRPr sz="1351"/>
            </a:lvl2pPr>
            <a:lvl3pPr>
              <a:buClrTx/>
              <a:defRPr sz="1200"/>
            </a:lvl3pPr>
            <a:lvl4pPr>
              <a:buClrTx/>
              <a:defRPr sz="1051"/>
            </a:lvl4pPr>
            <a:lvl5pPr>
              <a:buClrTx/>
              <a:defRPr sz="9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1" name="Text Placeholder 11"/>
          <p:cNvSpPr>
            <a:spLocks noGrp="1"/>
          </p:cNvSpPr>
          <p:nvPr userDrawn="1">
            <p:ph type="body" sz="quarter" idx="15" hasCustomPrompt="1"/>
          </p:nvPr>
        </p:nvSpPr>
        <p:spPr>
          <a:xfrm>
            <a:off x="172593" y="1182707"/>
            <a:ext cx="8798814" cy="338554"/>
          </a:xfrm>
          <a:prstGeom prst="rect">
            <a:avLst/>
          </a:prstGeom>
        </p:spPr>
        <p:txBody>
          <a:bodyPr anchor="t" anchorCtr="0">
            <a:noAutofit/>
          </a:bodyPr>
          <a:lstStyle>
            <a:lvl1pPr marL="0" indent="0">
              <a:spcBef>
                <a:spcPts val="0"/>
              </a:spcBef>
              <a:buNone/>
              <a:defRPr sz="1200"/>
            </a:lvl1pPr>
          </a:lstStyle>
          <a:p>
            <a:pPr lvl="0"/>
            <a:r>
              <a:rPr lang="en-US" dirty="0"/>
              <a:t>Click to insert 1-line callout/subtitle</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17285675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ption 1: 2-Title &amp; Content (2)">
    <p:spTree>
      <p:nvGrpSpPr>
        <p:cNvPr id="1" name=""/>
        <p:cNvGrpSpPr/>
        <p:nvPr/>
      </p:nvGrpSpPr>
      <p:grpSpPr>
        <a:xfrm>
          <a:off x="0" y="0"/>
          <a:ext cx="0" cy="0"/>
          <a:chOff x="0" y="0"/>
          <a:chExt cx="0" cy="0"/>
        </a:xfrm>
      </p:grpSpPr>
      <p:grpSp>
        <p:nvGrpSpPr>
          <p:cNvPr id="7" name="Group 6"/>
          <p:cNvGrpSpPr/>
          <p:nvPr userDrawn="1"/>
        </p:nvGrpSpPr>
        <p:grpSpPr>
          <a:xfrm>
            <a:off x="0" y="6400800"/>
            <a:ext cx="9144000" cy="457200"/>
            <a:chOff x="0" y="6400800"/>
            <a:chExt cx="12192000" cy="457200"/>
          </a:xfrm>
        </p:grpSpPr>
        <p:sp>
          <p:nvSpPr>
            <p:cNvPr id="9" name="Rectangle 8"/>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charset="0"/>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172593" y="1993392"/>
            <a:ext cx="8798814" cy="3776472"/>
          </a:xfrm>
          <a:prstGeom prst="rect">
            <a:avLst/>
          </a:prstGeom>
        </p:spPr>
        <p:txBody>
          <a:bodyPr/>
          <a:lstStyle>
            <a:lvl1pPr>
              <a:buClrTx/>
              <a:defRPr sz="1500"/>
            </a:lvl1pPr>
            <a:lvl2pPr>
              <a:buClrTx/>
              <a:defRPr sz="1351"/>
            </a:lvl2pPr>
            <a:lvl3pPr>
              <a:buClrTx/>
              <a:defRPr sz="1200"/>
            </a:lvl3pPr>
            <a:lvl4pPr>
              <a:buClrTx/>
              <a:defRPr sz="1051"/>
            </a:lvl4pPr>
            <a:lvl5pPr>
              <a:buClrTx/>
              <a:defRPr sz="9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3" name="Text Placeholder 11"/>
          <p:cNvSpPr>
            <a:spLocks noGrp="1"/>
          </p:cNvSpPr>
          <p:nvPr>
            <p:ph type="body" sz="quarter" idx="15" hasCustomPrompt="1"/>
          </p:nvPr>
        </p:nvSpPr>
        <p:spPr>
          <a:xfrm>
            <a:off x="172593" y="1179602"/>
            <a:ext cx="8798814" cy="584775"/>
          </a:xfrm>
          <a:prstGeom prst="rect">
            <a:avLst/>
          </a:prstGeom>
        </p:spPr>
        <p:txBody>
          <a:bodyPr anchor="t" anchorCtr="0">
            <a:noAutofit/>
          </a:bodyPr>
          <a:lstStyle>
            <a:lvl1pPr marL="0" indent="0">
              <a:spcBef>
                <a:spcPts val="0"/>
              </a:spcBef>
              <a:buNone/>
              <a:defRPr sz="1200"/>
            </a:lvl1pPr>
          </a:lstStyle>
          <a:p>
            <a:pPr lvl="0"/>
            <a:r>
              <a:rPr lang="en-US" dirty="0"/>
              <a:t>Click to insert 2-line callout/subtitle</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1434483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Option 1: 2-Title &amp; Content (3)">
    <p:spTree>
      <p:nvGrpSpPr>
        <p:cNvPr id="1" name=""/>
        <p:cNvGrpSpPr/>
        <p:nvPr/>
      </p:nvGrpSpPr>
      <p:grpSpPr>
        <a:xfrm>
          <a:off x="0" y="0"/>
          <a:ext cx="0" cy="0"/>
          <a:chOff x="0" y="0"/>
          <a:chExt cx="0" cy="0"/>
        </a:xfrm>
      </p:grpSpPr>
      <p:grpSp>
        <p:nvGrpSpPr>
          <p:cNvPr id="7" name="Group 6"/>
          <p:cNvGrpSpPr/>
          <p:nvPr userDrawn="1"/>
        </p:nvGrpSpPr>
        <p:grpSpPr>
          <a:xfrm>
            <a:off x="0" y="6400800"/>
            <a:ext cx="9144000" cy="457200"/>
            <a:chOff x="0" y="6400800"/>
            <a:chExt cx="12192000" cy="457200"/>
          </a:xfrm>
        </p:grpSpPr>
        <p:sp>
          <p:nvSpPr>
            <p:cNvPr id="9" name="Rectangle 8"/>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charset="0"/>
              </a:endParaRPr>
            </a:p>
          </p:txBody>
        </p:sp>
        <p:pic>
          <p:nvPicPr>
            <p:cNvPr id="12" name="Picture 11"/>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172593" y="2240280"/>
            <a:ext cx="8798814" cy="3529584"/>
          </a:xfrm>
          <a:prstGeom prst="rect">
            <a:avLst/>
          </a:prstGeom>
        </p:spPr>
        <p:txBody>
          <a:bodyPr/>
          <a:lstStyle>
            <a:lvl1pPr>
              <a:buClrTx/>
              <a:defRPr sz="1500"/>
            </a:lvl1pPr>
            <a:lvl2pPr>
              <a:buClrTx/>
              <a:defRPr sz="1351"/>
            </a:lvl2pPr>
            <a:lvl3pPr>
              <a:buClrTx/>
              <a:defRPr sz="1200"/>
            </a:lvl3pPr>
            <a:lvl4pPr>
              <a:buClrTx/>
              <a:defRPr sz="1051"/>
            </a:lvl4pPr>
            <a:lvl5pPr>
              <a:buClrTx/>
              <a:defRPr sz="9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1" name="Text Placeholder 11"/>
          <p:cNvSpPr>
            <a:spLocks noGrp="1"/>
          </p:cNvSpPr>
          <p:nvPr>
            <p:ph type="body" sz="quarter" idx="15" hasCustomPrompt="1"/>
          </p:nvPr>
        </p:nvSpPr>
        <p:spPr>
          <a:xfrm>
            <a:off x="172593" y="1179602"/>
            <a:ext cx="8798814" cy="830997"/>
          </a:xfrm>
          <a:prstGeom prst="rect">
            <a:avLst/>
          </a:prstGeom>
        </p:spPr>
        <p:txBody>
          <a:bodyPr anchor="t" anchorCtr="0">
            <a:noAutofit/>
          </a:bodyPr>
          <a:lstStyle>
            <a:lvl1pPr marL="0" indent="0">
              <a:spcBef>
                <a:spcPts val="0"/>
              </a:spcBef>
              <a:buNone/>
              <a:defRPr sz="1200"/>
            </a:lvl1pPr>
          </a:lstStyle>
          <a:p>
            <a:pPr lvl="0"/>
            <a:r>
              <a:rPr lang="en-US" dirty="0"/>
              <a:t>Click to insert 3-line callout/subtitle</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35475810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Option 1: 2-Title &amp; Content (4)">
    <p:spTree>
      <p:nvGrpSpPr>
        <p:cNvPr id="1" name=""/>
        <p:cNvGrpSpPr/>
        <p:nvPr/>
      </p:nvGrpSpPr>
      <p:grpSpPr>
        <a:xfrm>
          <a:off x="0" y="0"/>
          <a:ext cx="0" cy="0"/>
          <a:chOff x="0" y="0"/>
          <a:chExt cx="0" cy="0"/>
        </a:xfrm>
      </p:grpSpPr>
      <p:grpSp>
        <p:nvGrpSpPr>
          <p:cNvPr id="7" name="Group 6"/>
          <p:cNvGrpSpPr/>
          <p:nvPr userDrawn="1"/>
        </p:nvGrpSpPr>
        <p:grpSpPr>
          <a:xfrm>
            <a:off x="0" y="6400800"/>
            <a:ext cx="9144000" cy="457200"/>
            <a:chOff x="0" y="6400800"/>
            <a:chExt cx="12192000" cy="457200"/>
          </a:xfrm>
        </p:grpSpPr>
        <p:sp>
          <p:nvSpPr>
            <p:cNvPr id="9" name="Rectangle 8"/>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charset="0"/>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172593" y="2487168"/>
            <a:ext cx="8798814" cy="3282696"/>
          </a:xfrm>
          <a:prstGeom prst="rect">
            <a:avLst/>
          </a:prstGeom>
        </p:spPr>
        <p:txBody>
          <a:bodyPr/>
          <a:lstStyle>
            <a:lvl1pPr>
              <a:buClrTx/>
              <a:defRPr sz="1500"/>
            </a:lvl1pPr>
            <a:lvl2pPr>
              <a:buClrTx/>
              <a:defRPr sz="1351"/>
            </a:lvl2pPr>
            <a:lvl3pPr>
              <a:buClrTx/>
              <a:defRPr sz="1200"/>
            </a:lvl3pPr>
            <a:lvl4pPr>
              <a:buClrTx/>
              <a:defRPr sz="1051"/>
            </a:lvl4pPr>
            <a:lvl5pPr>
              <a:buClrTx/>
              <a:defRPr sz="9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2" name="Text Placeholder 11"/>
          <p:cNvSpPr>
            <a:spLocks noGrp="1"/>
          </p:cNvSpPr>
          <p:nvPr>
            <p:ph type="body" sz="quarter" idx="15" hasCustomPrompt="1"/>
          </p:nvPr>
        </p:nvSpPr>
        <p:spPr>
          <a:xfrm>
            <a:off x="172593" y="1179576"/>
            <a:ext cx="8798814" cy="1077218"/>
          </a:xfrm>
          <a:prstGeom prst="rect">
            <a:avLst/>
          </a:prstGeom>
        </p:spPr>
        <p:txBody>
          <a:bodyPr anchor="t" anchorCtr="0">
            <a:noAutofit/>
          </a:bodyPr>
          <a:lstStyle>
            <a:lvl1pPr marL="0" indent="0">
              <a:spcBef>
                <a:spcPts val="0"/>
              </a:spcBef>
              <a:buNone/>
              <a:defRPr sz="1200"/>
            </a:lvl1pPr>
          </a:lstStyle>
          <a:p>
            <a:pPr lvl="0"/>
            <a:r>
              <a:rPr lang="en-US" dirty="0"/>
              <a:t>Click to insert 4-line callout/subtitle</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26759885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Option 2: 2-Title &amp; Content">
    <p:spTree>
      <p:nvGrpSpPr>
        <p:cNvPr id="1" name=""/>
        <p:cNvGrpSpPr/>
        <p:nvPr/>
      </p:nvGrpSpPr>
      <p:grpSpPr>
        <a:xfrm>
          <a:off x="0" y="0"/>
          <a:ext cx="0" cy="0"/>
          <a:chOff x="0" y="0"/>
          <a:chExt cx="0" cy="0"/>
        </a:xfrm>
      </p:grpSpPr>
      <p:grpSp>
        <p:nvGrpSpPr>
          <p:cNvPr id="9" name="Group 8"/>
          <p:cNvGrpSpPr/>
          <p:nvPr userDrawn="1"/>
        </p:nvGrpSpPr>
        <p:grpSpPr>
          <a:xfrm>
            <a:off x="0" y="0"/>
            <a:ext cx="9144000" cy="6858000"/>
            <a:chOff x="0" y="0"/>
            <a:chExt cx="12192000" cy="6858000"/>
          </a:xfrm>
        </p:grpSpPr>
        <p:sp>
          <p:nvSpPr>
            <p:cNvPr id="10" name="Rectangle 9"/>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latin typeface="Arial" charset="0"/>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172593" y="1408176"/>
            <a:ext cx="8798814" cy="4361688"/>
          </a:xfrm>
          <a:prstGeom prst="rect">
            <a:avLst/>
          </a:prstGeom>
        </p:spPr>
        <p:txBody>
          <a:bodyPr/>
          <a:lstStyle>
            <a:lvl1pPr>
              <a:buClrTx/>
              <a:defRPr sz="1500"/>
            </a:lvl1pPr>
            <a:lvl2pPr>
              <a:buClrTx/>
              <a:defRPr sz="1351"/>
            </a:lvl2pPr>
            <a:lvl3pPr>
              <a:buClrTx/>
              <a:defRPr sz="1200"/>
            </a:lvl3pPr>
            <a:lvl4pPr>
              <a:buClrTx/>
              <a:defRPr sz="1051"/>
            </a:lvl4pPr>
            <a:lvl5pPr>
              <a:buClrTx/>
              <a:defRPr sz="9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7" name="Slide Number Placeholder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8"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29831883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ption 2: 2-Title &amp; Content (1)">
    <p:spTree>
      <p:nvGrpSpPr>
        <p:cNvPr id="1" name=""/>
        <p:cNvGrpSpPr/>
        <p:nvPr/>
      </p:nvGrpSpPr>
      <p:grpSpPr>
        <a:xfrm>
          <a:off x="0" y="0"/>
          <a:ext cx="0" cy="0"/>
          <a:chOff x="0" y="0"/>
          <a:chExt cx="0" cy="0"/>
        </a:xfrm>
      </p:grpSpPr>
      <p:grpSp>
        <p:nvGrpSpPr>
          <p:cNvPr id="7" name="Group 6"/>
          <p:cNvGrpSpPr/>
          <p:nvPr userDrawn="1"/>
        </p:nvGrpSpPr>
        <p:grpSpPr>
          <a:xfrm>
            <a:off x="0" y="0"/>
            <a:ext cx="9144000" cy="6858000"/>
            <a:chOff x="0" y="0"/>
            <a:chExt cx="12192000" cy="6858000"/>
          </a:xfrm>
        </p:grpSpPr>
        <p:sp>
          <p:nvSpPr>
            <p:cNvPr id="9" name="Rectangle 8"/>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latin typeface="Arial" charset="0"/>
              </a:endParaRPr>
            </a:p>
          </p:txBody>
        </p:sp>
        <p:pic>
          <p:nvPicPr>
            <p:cNvPr id="12" name="Picture 11"/>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172593" y="1746504"/>
            <a:ext cx="8798814" cy="4023360"/>
          </a:xfrm>
          <a:prstGeom prst="rect">
            <a:avLst/>
          </a:prstGeom>
        </p:spPr>
        <p:txBody>
          <a:bodyPr/>
          <a:lstStyle>
            <a:lvl1pPr>
              <a:buClrTx/>
              <a:defRPr sz="1500"/>
            </a:lvl1pPr>
            <a:lvl2pPr>
              <a:buClrTx/>
              <a:defRPr sz="1351"/>
            </a:lvl2pPr>
            <a:lvl3pPr>
              <a:buClrTx/>
              <a:defRPr sz="1200"/>
            </a:lvl3pPr>
            <a:lvl4pPr>
              <a:buClrTx/>
              <a:defRPr sz="1051"/>
            </a:lvl4pPr>
            <a:lvl5pPr>
              <a:buClrTx/>
              <a:defRPr sz="9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1" name="Text Placeholder 11"/>
          <p:cNvSpPr>
            <a:spLocks noGrp="1"/>
          </p:cNvSpPr>
          <p:nvPr userDrawn="1">
            <p:ph type="body" sz="quarter" idx="15" hasCustomPrompt="1"/>
          </p:nvPr>
        </p:nvSpPr>
        <p:spPr>
          <a:xfrm>
            <a:off x="172593" y="1182707"/>
            <a:ext cx="8798814" cy="338554"/>
          </a:xfrm>
          <a:prstGeom prst="rect">
            <a:avLst/>
          </a:prstGeom>
        </p:spPr>
        <p:txBody>
          <a:bodyPr anchor="t" anchorCtr="0">
            <a:noAutofit/>
          </a:bodyPr>
          <a:lstStyle>
            <a:lvl1pPr marL="0" indent="0">
              <a:spcBef>
                <a:spcPts val="0"/>
              </a:spcBef>
              <a:buNone/>
              <a:defRPr sz="1200"/>
            </a:lvl1pPr>
          </a:lstStyle>
          <a:p>
            <a:pPr lvl="0"/>
            <a:r>
              <a:rPr lang="en-US" dirty="0"/>
              <a:t>Click to insert 1-line callout/subtitle</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833123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1"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1"/>
            </a:lvl1pPr>
            <a:lvl2pPr>
              <a:buNone/>
              <a:defRPr sz="1200"/>
            </a:lvl2pPr>
            <a:lvl3pPr>
              <a:buNone/>
              <a:defRPr sz="1001"/>
            </a:lvl3pPr>
            <a:lvl4pPr>
              <a:buNone/>
              <a:defRPr sz="901"/>
            </a:lvl4pPr>
            <a:lvl5pPr>
              <a:buNone/>
              <a:defRPr sz="901"/>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1"/>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63A591F-BC28-4A1E-AD82-64C7ECDCEEE4}" type="datetimeFigureOut">
              <a:rPr lang="en-US" smtClean="0"/>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DF12AE-F12F-4A8F-9F0D-691282538346}" type="slidenum">
              <a:rPr lang="en-US" smtClean="0"/>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Option 2: 2-Title &amp; Content (2)">
    <p:spTree>
      <p:nvGrpSpPr>
        <p:cNvPr id="1" name=""/>
        <p:cNvGrpSpPr/>
        <p:nvPr/>
      </p:nvGrpSpPr>
      <p:grpSpPr>
        <a:xfrm>
          <a:off x="0" y="0"/>
          <a:ext cx="0" cy="0"/>
          <a:chOff x="0" y="0"/>
          <a:chExt cx="0" cy="0"/>
        </a:xfrm>
      </p:grpSpPr>
      <p:grpSp>
        <p:nvGrpSpPr>
          <p:cNvPr id="7" name="Group 6"/>
          <p:cNvGrpSpPr/>
          <p:nvPr userDrawn="1"/>
        </p:nvGrpSpPr>
        <p:grpSpPr>
          <a:xfrm>
            <a:off x="0" y="0"/>
            <a:ext cx="9144000" cy="6858000"/>
            <a:chOff x="0" y="0"/>
            <a:chExt cx="12192000" cy="6858000"/>
          </a:xfrm>
        </p:grpSpPr>
        <p:sp>
          <p:nvSpPr>
            <p:cNvPr id="9" name="Rectangle 8"/>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latin typeface="Arial" charset="0"/>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172593" y="1993392"/>
            <a:ext cx="8798814" cy="3776472"/>
          </a:xfrm>
          <a:prstGeom prst="rect">
            <a:avLst/>
          </a:prstGeom>
        </p:spPr>
        <p:txBody>
          <a:bodyPr/>
          <a:lstStyle>
            <a:lvl1pPr>
              <a:buClrTx/>
              <a:defRPr sz="1500"/>
            </a:lvl1pPr>
            <a:lvl2pPr>
              <a:buClrTx/>
              <a:defRPr sz="1351"/>
            </a:lvl2pPr>
            <a:lvl3pPr>
              <a:buClrTx/>
              <a:defRPr sz="1200"/>
            </a:lvl3pPr>
            <a:lvl4pPr>
              <a:buClrTx/>
              <a:defRPr sz="1051"/>
            </a:lvl4pPr>
            <a:lvl5pPr>
              <a:buClrTx/>
              <a:defRPr sz="9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3" name="Text Placeholder 11"/>
          <p:cNvSpPr>
            <a:spLocks noGrp="1"/>
          </p:cNvSpPr>
          <p:nvPr>
            <p:ph type="body" sz="quarter" idx="15" hasCustomPrompt="1"/>
          </p:nvPr>
        </p:nvSpPr>
        <p:spPr>
          <a:xfrm>
            <a:off x="172593" y="1179602"/>
            <a:ext cx="8798814" cy="584775"/>
          </a:xfrm>
          <a:prstGeom prst="rect">
            <a:avLst/>
          </a:prstGeom>
        </p:spPr>
        <p:txBody>
          <a:bodyPr anchor="t" anchorCtr="0">
            <a:noAutofit/>
          </a:bodyPr>
          <a:lstStyle>
            <a:lvl1pPr marL="0" indent="0">
              <a:spcBef>
                <a:spcPts val="0"/>
              </a:spcBef>
              <a:buNone/>
              <a:defRPr sz="1200"/>
            </a:lvl1pPr>
          </a:lstStyle>
          <a:p>
            <a:pPr lvl="0"/>
            <a:r>
              <a:rPr lang="en-US" dirty="0"/>
              <a:t>Click to insert 2-line callout/subtitle</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29275658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Option 2: 2-Title &amp; Content (3)">
    <p:spTree>
      <p:nvGrpSpPr>
        <p:cNvPr id="1" name=""/>
        <p:cNvGrpSpPr/>
        <p:nvPr/>
      </p:nvGrpSpPr>
      <p:grpSpPr>
        <a:xfrm>
          <a:off x="0" y="0"/>
          <a:ext cx="0" cy="0"/>
          <a:chOff x="0" y="0"/>
          <a:chExt cx="0" cy="0"/>
        </a:xfrm>
      </p:grpSpPr>
      <p:grpSp>
        <p:nvGrpSpPr>
          <p:cNvPr id="7" name="Group 6"/>
          <p:cNvGrpSpPr/>
          <p:nvPr userDrawn="1"/>
        </p:nvGrpSpPr>
        <p:grpSpPr>
          <a:xfrm>
            <a:off x="0" y="0"/>
            <a:ext cx="9144000" cy="6858000"/>
            <a:chOff x="0" y="0"/>
            <a:chExt cx="12192000" cy="6858000"/>
          </a:xfrm>
        </p:grpSpPr>
        <p:sp>
          <p:nvSpPr>
            <p:cNvPr id="9" name="Rectangle 8"/>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latin typeface="Arial" charset="0"/>
              </a:endParaRPr>
            </a:p>
          </p:txBody>
        </p:sp>
        <p:pic>
          <p:nvPicPr>
            <p:cNvPr id="12" name="Picture 11"/>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172593" y="2240280"/>
            <a:ext cx="8798814" cy="3529584"/>
          </a:xfrm>
          <a:prstGeom prst="rect">
            <a:avLst/>
          </a:prstGeom>
        </p:spPr>
        <p:txBody>
          <a:bodyPr/>
          <a:lstStyle>
            <a:lvl1pPr>
              <a:buClrTx/>
              <a:defRPr sz="1500"/>
            </a:lvl1pPr>
            <a:lvl2pPr>
              <a:buClrTx/>
              <a:defRPr sz="1351"/>
            </a:lvl2pPr>
            <a:lvl3pPr>
              <a:buClrTx/>
              <a:defRPr sz="1200"/>
            </a:lvl3pPr>
            <a:lvl4pPr>
              <a:buClrTx/>
              <a:defRPr sz="1051"/>
            </a:lvl4pPr>
            <a:lvl5pPr>
              <a:buClrTx/>
              <a:defRPr sz="9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1" name="Text Placeholder 11"/>
          <p:cNvSpPr>
            <a:spLocks noGrp="1"/>
          </p:cNvSpPr>
          <p:nvPr>
            <p:ph type="body" sz="quarter" idx="15" hasCustomPrompt="1"/>
          </p:nvPr>
        </p:nvSpPr>
        <p:spPr>
          <a:xfrm>
            <a:off x="172593" y="1179602"/>
            <a:ext cx="8798814" cy="830997"/>
          </a:xfrm>
          <a:prstGeom prst="rect">
            <a:avLst/>
          </a:prstGeom>
        </p:spPr>
        <p:txBody>
          <a:bodyPr anchor="t" anchorCtr="0">
            <a:noAutofit/>
          </a:bodyPr>
          <a:lstStyle>
            <a:lvl1pPr marL="0" indent="0">
              <a:spcBef>
                <a:spcPts val="0"/>
              </a:spcBef>
              <a:buNone/>
              <a:defRPr sz="1200"/>
            </a:lvl1pPr>
          </a:lstStyle>
          <a:p>
            <a:pPr lvl="0"/>
            <a:r>
              <a:rPr lang="en-US" dirty="0"/>
              <a:t>Click to insert 3-line callout/subtitle</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4494347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Option 2: 2-Title &amp; Content (4)">
    <p:spTree>
      <p:nvGrpSpPr>
        <p:cNvPr id="1" name=""/>
        <p:cNvGrpSpPr/>
        <p:nvPr/>
      </p:nvGrpSpPr>
      <p:grpSpPr>
        <a:xfrm>
          <a:off x="0" y="0"/>
          <a:ext cx="0" cy="0"/>
          <a:chOff x="0" y="0"/>
          <a:chExt cx="0" cy="0"/>
        </a:xfrm>
      </p:grpSpPr>
      <p:grpSp>
        <p:nvGrpSpPr>
          <p:cNvPr id="7" name="Group 6"/>
          <p:cNvGrpSpPr/>
          <p:nvPr userDrawn="1"/>
        </p:nvGrpSpPr>
        <p:grpSpPr>
          <a:xfrm>
            <a:off x="0" y="0"/>
            <a:ext cx="9144000" cy="6858000"/>
            <a:chOff x="0" y="0"/>
            <a:chExt cx="12192000" cy="6858000"/>
          </a:xfrm>
        </p:grpSpPr>
        <p:sp>
          <p:nvSpPr>
            <p:cNvPr id="9" name="Rectangle 8"/>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latin typeface="Arial" charset="0"/>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172593" y="2487168"/>
            <a:ext cx="8798814" cy="3282696"/>
          </a:xfrm>
          <a:prstGeom prst="rect">
            <a:avLst/>
          </a:prstGeom>
        </p:spPr>
        <p:txBody>
          <a:bodyPr/>
          <a:lstStyle>
            <a:lvl1pPr>
              <a:buClrTx/>
              <a:defRPr sz="1500"/>
            </a:lvl1pPr>
            <a:lvl2pPr>
              <a:buClrTx/>
              <a:defRPr sz="1351"/>
            </a:lvl2pPr>
            <a:lvl3pPr>
              <a:buClrTx/>
              <a:defRPr sz="1200"/>
            </a:lvl3pPr>
            <a:lvl4pPr>
              <a:buClrTx/>
              <a:defRPr sz="1051"/>
            </a:lvl4pPr>
            <a:lvl5pPr>
              <a:buClrTx/>
              <a:defRPr sz="9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2" name="Text Placeholder 11"/>
          <p:cNvSpPr>
            <a:spLocks noGrp="1"/>
          </p:cNvSpPr>
          <p:nvPr>
            <p:ph type="body" sz="quarter" idx="15" hasCustomPrompt="1"/>
          </p:nvPr>
        </p:nvSpPr>
        <p:spPr>
          <a:xfrm>
            <a:off x="172593" y="1179576"/>
            <a:ext cx="8798814" cy="1077218"/>
          </a:xfrm>
          <a:prstGeom prst="rect">
            <a:avLst/>
          </a:prstGeom>
        </p:spPr>
        <p:txBody>
          <a:bodyPr anchor="t" anchorCtr="0">
            <a:noAutofit/>
          </a:bodyPr>
          <a:lstStyle>
            <a:lvl1pPr marL="0" indent="0">
              <a:spcBef>
                <a:spcPts val="0"/>
              </a:spcBef>
              <a:buNone/>
              <a:defRPr sz="1200"/>
            </a:lvl1pPr>
          </a:lstStyle>
          <a:p>
            <a:pPr lvl="0"/>
            <a:r>
              <a:rPr lang="en-US" dirty="0"/>
              <a:t>Click to insert 4-line callout/subtitle</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20489344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Option 3: 2-Title &amp; Content">
    <p:spTree>
      <p:nvGrpSpPr>
        <p:cNvPr id="1" name=""/>
        <p:cNvGrpSpPr/>
        <p:nvPr/>
      </p:nvGrpSpPr>
      <p:grpSpPr>
        <a:xfrm>
          <a:off x="0" y="0"/>
          <a:ext cx="0" cy="0"/>
          <a:chOff x="0" y="0"/>
          <a:chExt cx="0" cy="0"/>
        </a:xfrm>
      </p:grpSpPr>
      <p:grpSp>
        <p:nvGrpSpPr>
          <p:cNvPr id="2" name="Group 1"/>
          <p:cNvGrpSpPr/>
          <p:nvPr userDrawn="1"/>
        </p:nvGrpSpPr>
        <p:grpSpPr>
          <a:xfrm>
            <a:off x="0" y="1408176"/>
            <a:ext cx="9144000" cy="5449824"/>
            <a:chOff x="0" y="1408176"/>
            <a:chExt cx="12192000" cy="5449824"/>
          </a:xfrm>
        </p:grpSpPr>
        <p:sp>
          <p:nvSpPr>
            <p:cNvPr id="11" name="Rectangle 10"/>
            <p:cNvSpPr/>
            <p:nvPr userDrawn="1"/>
          </p:nvSpPr>
          <p:spPr>
            <a:xfrm>
              <a:off x="0" y="1408176"/>
              <a:ext cx="12192000" cy="544982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endParaRPr>
            </a:p>
          </p:txBody>
        </p:sp>
        <p:pic>
          <p:nvPicPr>
            <p:cNvPr id="16" name="Picture 15"/>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grpSp>
      <p:sp>
        <p:nvSpPr>
          <p:cNvPr id="3" name="Content Placeholder 2"/>
          <p:cNvSpPr>
            <a:spLocks noGrp="1"/>
          </p:cNvSpPr>
          <p:nvPr userDrawn="1">
            <p:ph idx="1"/>
          </p:nvPr>
        </p:nvSpPr>
        <p:spPr>
          <a:xfrm>
            <a:off x="172593" y="1636776"/>
            <a:ext cx="8798814" cy="4133088"/>
          </a:xfrm>
          <a:prstGeom prst="rect">
            <a:avLst/>
          </a:prstGeom>
        </p:spPr>
        <p:txBody>
          <a:bodyPr/>
          <a:lstStyle>
            <a:lvl1pPr>
              <a:buClrTx/>
              <a:defRPr sz="1500">
                <a:solidFill>
                  <a:schemeClr val="tx1"/>
                </a:solidFill>
              </a:defRPr>
            </a:lvl1pPr>
            <a:lvl2pPr>
              <a:buClrTx/>
              <a:defRPr sz="1351">
                <a:solidFill>
                  <a:schemeClr val="tx1"/>
                </a:solidFill>
              </a:defRPr>
            </a:lvl2pPr>
            <a:lvl3pPr>
              <a:buClrTx/>
              <a:defRPr sz="1200">
                <a:solidFill>
                  <a:schemeClr val="tx1"/>
                </a:solidFill>
              </a:defRPr>
            </a:lvl3pPr>
            <a:lvl4pPr>
              <a:buClrTx/>
              <a:defRPr sz="1051">
                <a:solidFill>
                  <a:schemeClr val="tx1"/>
                </a:solidFill>
              </a:defRPr>
            </a:lvl4pPr>
            <a:lvl5pPr>
              <a:buClrTx/>
              <a:defRPr sz="901">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userDrawn="1">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0" name="Rectangle 6"/>
          <p:cNvSpPr>
            <a:spLocks noGrp="1" noChangeArrowheads="1"/>
          </p:cNvSpPr>
          <p:nvPr userDrawn="1">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5" name="Footer Placeholder 9"/>
          <p:cNvSpPr>
            <a:spLocks noGrp="1"/>
          </p:cNvSpPr>
          <p:nvPr userDrawn="1">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8523849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Option 3: 2-Title &amp; Content (1)">
    <p:spTree>
      <p:nvGrpSpPr>
        <p:cNvPr id="1" name=""/>
        <p:cNvGrpSpPr/>
        <p:nvPr/>
      </p:nvGrpSpPr>
      <p:grpSpPr>
        <a:xfrm>
          <a:off x="0" y="0"/>
          <a:ext cx="0" cy="0"/>
          <a:chOff x="0" y="0"/>
          <a:chExt cx="0" cy="0"/>
        </a:xfrm>
      </p:grpSpPr>
      <p:grpSp>
        <p:nvGrpSpPr>
          <p:cNvPr id="17" name="Group 16"/>
          <p:cNvGrpSpPr/>
          <p:nvPr userDrawn="1"/>
        </p:nvGrpSpPr>
        <p:grpSpPr>
          <a:xfrm>
            <a:off x="0" y="1746504"/>
            <a:ext cx="9144000" cy="5111496"/>
            <a:chOff x="0" y="1746504"/>
            <a:chExt cx="12192000" cy="5111496"/>
          </a:xfrm>
        </p:grpSpPr>
        <p:sp>
          <p:nvSpPr>
            <p:cNvPr id="18" name="Rectangle 17"/>
            <p:cNvSpPr/>
            <p:nvPr userDrawn="1"/>
          </p:nvSpPr>
          <p:spPr>
            <a:xfrm>
              <a:off x="0" y="1746504"/>
              <a:ext cx="12192000" cy="5111496"/>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endParaRPr>
            </a:p>
          </p:txBody>
        </p:sp>
        <p:pic>
          <p:nvPicPr>
            <p:cNvPr id="19" name="Picture 18"/>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grpSp>
      <p:sp>
        <p:nvSpPr>
          <p:cNvPr id="3" name="Content Placeholder 2"/>
          <p:cNvSpPr>
            <a:spLocks noGrp="1"/>
          </p:cNvSpPr>
          <p:nvPr>
            <p:ph idx="1"/>
          </p:nvPr>
        </p:nvSpPr>
        <p:spPr>
          <a:xfrm>
            <a:off x="172593" y="1975104"/>
            <a:ext cx="8798814" cy="3794760"/>
          </a:xfrm>
          <a:prstGeom prst="rect">
            <a:avLst/>
          </a:prstGeom>
        </p:spPr>
        <p:txBody>
          <a:bodyPr/>
          <a:lstStyle>
            <a:lvl1pPr>
              <a:buClrTx/>
              <a:defRPr sz="1500">
                <a:solidFill>
                  <a:schemeClr val="tx1"/>
                </a:solidFill>
              </a:defRPr>
            </a:lvl1pPr>
            <a:lvl2pPr>
              <a:buClrTx/>
              <a:defRPr sz="1351">
                <a:solidFill>
                  <a:schemeClr val="tx1"/>
                </a:solidFill>
              </a:defRPr>
            </a:lvl2pPr>
            <a:lvl3pPr>
              <a:buClrTx/>
              <a:defRPr sz="1200">
                <a:solidFill>
                  <a:schemeClr val="tx1"/>
                </a:solidFill>
              </a:defRPr>
            </a:lvl3pPr>
            <a:lvl4pPr>
              <a:buClrTx/>
              <a:defRPr sz="1051">
                <a:solidFill>
                  <a:schemeClr val="tx1"/>
                </a:solidFill>
              </a:defRPr>
            </a:lvl4pPr>
            <a:lvl5pPr>
              <a:buClrTx/>
              <a:defRPr sz="901">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1" name="Text Placeholder 11"/>
          <p:cNvSpPr>
            <a:spLocks noGrp="1"/>
          </p:cNvSpPr>
          <p:nvPr userDrawn="1">
            <p:ph type="body" sz="quarter" idx="15" hasCustomPrompt="1"/>
          </p:nvPr>
        </p:nvSpPr>
        <p:spPr>
          <a:xfrm>
            <a:off x="172593" y="1182707"/>
            <a:ext cx="8798814" cy="338554"/>
          </a:xfrm>
          <a:prstGeom prst="rect">
            <a:avLst/>
          </a:prstGeom>
        </p:spPr>
        <p:txBody>
          <a:bodyPr anchor="t" anchorCtr="0">
            <a:noAutofit/>
          </a:bodyPr>
          <a:lstStyle>
            <a:lvl1pPr marL="0" indent="0">
              <a:spcBef>
                <a:spcPts val="0"/>
              </a:spcBef>
              <a:buNone/>
              <a:defRPr sz="1200">
                <a:solidFill>
                  <a:schemeClr val="tx1"/>
                </a:solidFill>
              </a:defRPr>
            </a:lvl1pPr>
          </a:lstStyle>
          <a:p>
            <a:pPr lvl="0"/>
            <a:r>
              <a:rPr lang="en-US" dirty="0"/>
              <a:t>Click to insert 1-line callout/subtitle</a:t>
            </a:r>
          </a:p>
        </p:txBody>
      </p:sp>
      <p:sp>
        <p:nvSpPr>
          <p:cNvPr id="10"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6"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14154210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Option 3: 2-Title &amp; Content (2)">
    <p:spTree>
      <p:nvGrpSpPr>
        <p:cNvPr id="1" name=""/>
        <p:cNvGrpSpPr/>
        <p:nvPr/>
      </p:nvGrpSpPr>
      <p:grpSpPr>
        <a:xfrm>
          <a:off x="0" y="0"/>
          <a:ext cx="0" cy="0"/>
          <a:chOff x="0" y="0"/>
          <a:chExt cx="0" cy="0"/>
        </a:xfrm>
      </p:grpSpPr>
      <p:grpSp>
        <p:nvGrpSpPr>
          <p:cNvPr id="17" name="Group 16"/>
          <p:cNvGrpSpPr/>
          <p:nvPr userDrawn="1"/>
        </p:nvGrpSpPr>
        <p:grpSpPr>
          <a:xfrm>
            <a:off x="0" y="1993392"/>
            <a:ext cx="9144000" cy="4864608"/>
            <a:chOff x="0" y="1993392"/>
            <a:chExt cx="12192000" cy="4864608"/>
          </a:xfrm>
        </p:grpSpPr>
        <p:sp>
          <p:nvSpPr>
            <p:cNvPr id="18" name="Rectangle 17"/>
            <p:cNvSpPr/>
            <p:nvPr userDrawn="1"/>
          </p:nvSpPr>
          <p:spPr>
            <a:xfrm>
              <a:off x="0" y="1993392"/>
              <a:ext cx="12192000" cy="4864608"/>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endParaRPr>
            </a:p>
          </p:txBody>
        </p:sp>
        <p:pic>
          <p:nvPicPr>
            <p:cNvPr id="19" name="Picture 18"/>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grpSp>
      <p:sp>
        <p:nvSpPr>
          <p:cNvPr id="3" name="Content Placeholder 2"/>
          <p:cNvSpPr>
            <a:spLocks noGrp="1"/>
          </p:cNvSpPr>
          <p:nvPr>
            <p:ph idx="1"/>
          </p:nvPr>
        </p:nvSpPr>
        <p:spPr>
          <a:xfrm>
            <a:off x="172593" y="2221992"/>
            <a:ext cx="8798814" cy="3547872"/>
          </a:xfrm>
          <a:prstGeom prst="rect">
            <a:avLst/>
          </a:prstGeom>
        </p:spPr>
        <p:txBody>
          <a:bodyPr/>
          <a:lstStyle>
            <a:lvl1pPr>
              <a:buClrTx/>
              <a:defRPr sz="1500">
                <a:solidFill>
                  <a:schemeClr val="tx1"/>
                </a:solidFill>
              </a:defRPr>
            </a:lvl1pPr>
            <a:lvl2pPr>
              <a:buClrTx/>
              <a:defRPr sz="1351">
                <a:solidFill>
                  <a:schemeClr val="tx1"/>
                </a:solidFill>
              </a:defRPr>
            </a:lvl2pPr>
            <a:lvl3pPr>
              <a:buClrTx/>
              <a:defRPr sz="1200">
                <a:solidFill>
                  <a:schemeClr val="tx1"/>
                </a:solidFill>
              </a:defRPr>
            </a:lvl3pPr>
            <a:lvl4pPr>
              <a:buClrTx/>
              <a:defRPr sz="1051">
                <a:solidFill>
                  <a:schemeClr val="tx1"/>
                </a:solidFill>
              </a:defRPr>
            </a:lvl4pPr>
            <a:lvl5pPr>
              <a:buClrTx/>
              <a:defRPr sz="901">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3" name="Text Placeholder 11"/>
          <p:cNvSpPr>
            <a:spLocks noGrp="1"/>
          </p:cNvSpPr>
          <p:nvPr>
            <p:ph type="body" sz="quarter" idx="15" hasCustomPrompt="1"/>
          </p:nvPr>
        </p:nvSpPr>
        <p:spPr>
          <a:xfrm>
            <a:off x="172593" y="1179602"/>
            <a:ext cx="8798814" cy="584775"/>
          </a:xfrm>
          <a:prstGeom prst="rect">
            <a:avLst/>
          </a:prstGeom>
        </p:spPr>
        <p:txBody>
          <a:bodyPr anchor="t" anchorCtr="0">
            <a:noAutofit/>
          </a:bodyPr>
          <a:lstStyle>
            <a:lvl1pPr marL="0" indent="0">
              <a:spcBef>
                <a:spcPts val="0"/>
              </a:spcBef>
              <a:buNone/>
              <a:defRPr sz="1200">
                <a:solidFill>
                  <a:schemeClr val="tx1"/>
                </a:solidFill>
              </a:defRPr>
            </a:lvl1pPr>
          </a:lstStyle>
          <a:p>
            <a:pPr lvl="0"/>
            <a:r>
              <a:rPr lang="en-US" dirty="0"/>
              <a:t>Click to insert 2-line callout/subtitle</a:t>
            </a:r>
          </a:p>
        </p:txBody>
      </p:sp>
      <p:sp>
        <p:nvSpPr>
          <p:cNvPr id="10"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6"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16812279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Option 3: 2-Title &amp; Content (3)">
    <p:spTree>
      <p:nvGrpSpPr>
        <p:cNvPr id="1" name=""/>
        <p:cNvGrpSpPr/>
        <p:nvPr/>
      </p:nvGrpSpPr>
      <p:grpSpPr>
        <a:xfrm>
          <a:off x="0" y="0"/>
          <a:ext cx="0" cy="0"/>
          <a:chOff x="0" y="0"/>
          <a:chExt cx="0" cy="0"/>
        </a:xfrm>
      </p:grpSpPr>
      <p:grpSp>
        <p:nvGrpSpPr>
          <p:cNvPr id="17" name="Group 16"/>
          <p:cNvGrpSpPr/>
          <p:nvPr userDrawn="1"/>
        </p:nvGrpSpPr>
        <p:grpSpPr>
          <a:xfrm>
            <a:off x="0" y="2240280"/>
            <a:ext cx="9144000" cy="4617720"/>
            <a:chOff x="0" y="2240280"/>
            <a:chExt cx="12192000" cy="4617720"/>
          </a:xfrm>
        </p:grpSpPr>
        <p:sp>
          <p:nvSpPr>
            <p:cNvPr id="18" name="Rectangle 17"/>
            <p:cNvSpPr/>
            <p:nvPr userDrawn="1"/>
          </p:nvSpPr>
          <p:spPr>
            <a:xfrm>
              <a:off x="0" y="2240280"/>
              <a:ext cx="12192000" cy="461772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endParaRPr>
            </a:p>
          </p:txBody>
        </p:sp>
        <p:pic>
          <p:nvPicPr>
            <p:cNvPr id="19" name="Picture 18"/>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grpSp>
      <p:sp>
        <p:nvSpPr>
          <p:cNvPr id="3" name="Content Placeholder 2"/>
          <p:cNvSpPr>
            <a:spLocks noGrp="1"/>
          </p:cNvSpPr>
          <p:nvPr>
            <p:ph idx="1"/>
          </p:nvPr>
        </p:nvSpPr>
        <p:spPr>
          <a:xfrm>
            <a:off x="172593" y="2468880"/>
            <a:ext cx="8798814" cy="3300984"/>
          </a:xfrm>
          <a:prstGeom prst="rect">
            <a:avLst/>
          </a:prstGeom>
        </p:spPr>
        <p:txBody>
          <a:bodyPr/>
          <a:lstStyle>
            <a:lvl1pPr>
              <a:buClrTx/>
              <a:defRPr sz="1500">
                <a:solidFill>
                  <a:schemeClr val="tx1"/>
                </a:solidFill>
              </a:defRPr>
            </a:lvl1pPr>
            <a:lvl2pPr>
              <a:buClrTx/>
              <a:defRPr sz="1351">
                <a:solidFill>
                  <a:schemeClr val="tx1"/>
                </a:solidFill>
              </a:defRPr>
            </a:lvl2pPr>
            <a:lvl3pPr>
              <a:buClrTx/>
              <a:defRPr sz="1200">
                <a:solidFill>
                  <a:schemeClr val="tx1"/>
                </a:solidFill>
              </a:defRPr>
            </a:lvl3pPr>
            <a:lvl4pPr>
              <a:buClrTx/>
              <a:defRPr sz="1051">
                <a:solidFill>
                  <a:schemeClr val="tx1"/>
                </a:solidFill>
              </a:defRPr>
            </a:lvl4pPr>
            <a:lvl5pPr>
              <a:buClrTx/>
              <a:defRPr sz="901">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1" name="Text Placeholder 11"/>
          <p:cNvSpPr>
            <a:spLocks noGrp="1"/>
          </p:cNvSpPr>
          <p:nvPr>
            <p:ph type="body" sz="quarter" idx="15" hasCustomPrompt="1"/>
          </p:nvPr>
        </p:nvSpPr>
        <p:spPr>
          <a:xfrm>
            <a:off x="172593" y="1179602"/>
            <a:ext cx="8798814" cy="830997"/>
          </a:xfrm>
          <a:prstGeom prst="rect">
            <a:avLst/>
          </a:prstGeom>
        </p:spPr>
        <p:txBody>
          <a:bodyPr anchor="t" anchorCtr="0">
            <a:noAutofit/>
          </a:bodyPr>
          <a:lstStyle>
            <a:lvl1pPr marL="0" indent="0">
              <a:spcBef>
                <a:spcPts val="0"/>
              </a:spcBef>
              <a:buNone/>
              <a:defRPr sz="1200">
                <a:solidFill>
                  <a:schemeClr val="tx1"/>
                </a:solidFill>
              </a:defRPr>
            </a:lvl1pPr>
          </a:lstStyle>
          <a:p>
            <a:pPr lvl="0"/>
            <a:r>
              <a:rPr lang="en-US" dirty="0"/>
              <a:t>Click to insert 3-line callout/subtitle</a:t>
            </a:r>
          </a:p>
        </p:txBody>
      </p:sp>
      <p:sp>
        <p:nvSpPr>
          <p:cNvPr id="10"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6"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239117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Option 3: 2-Title &amp; Content (4)">
    <p:spTree>
      <p:nvGrpSpPr>
        <p:cNvPr id="1" name=""/>
        <p:cNvGrpSpPr/>
        <p:nvPr/>
      </p:nvGrpSpPr>
      <p:grpSpPr>
        <a:xfrm>
          <a:off x="0" y="0"/>
          <a:ext cx="0" cy="0"/>
          <a:chOff x="0" y="0"/>
          <a:chExt cx="0" cy="0"/>
        </a:xfrm>
      </p:grpSpPr>
      <p:grpSp>
        <p:nvGrpSpPr>
          <p:cNvPr id="17" name="Group 16"/>
          <p:cNvGrpSpPr/>
          <p:nvPr userDrawn="1"/>
        </p:nvGrpSpPr>
        <p:grpSpPr>
          <a:xfrm>
            <a:off x="0" y="2487168"/>
            <a:ext cx="9144000" cy="4370832"/>
            <a:chOff x="0" y="2487168"/>
            <a:chExt cx="12192000" cy="4370832"/>
          </a:xfrm>
        </p:grpSpPr>
        <p:sp>
          <p:nvSpPr>
            <p:cNvPr id="18" name="Rectangle 17"/>
            <p:cNvSpPr/>
            <p:nvPr userDrawn="1"/>
          </p:nvSpPr>
          <p:spPr>
            <a:xfrm>
              <a:off x="0" y="2487168"/>
              <a:ext cx="12192000" cy="4370832"/>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endParaRPr>
            </a:p>
          </p:txBody>
        </p:sp>
        <p:pic>
          <p:nvPicPr>
            <p:cNvPr id="19" name="Picture 18"/>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grpSp>
      <p:sp>
        <p:nvSpPr>
          <p:cNvPr id="3" name="Content Placeholder 2"/>
          <p:cNvSpPr>
            <a:spLocks noGrp="1"/>
          </p:cNvSpPr>
          <p:nvPr>
            <p:ph idx="1"/>
          </p:nvPr>
        </p:nvSpPr>
        <p:spPr>
          <a:xfrm>
            <a:off x="172593" y="2715768"/>
            <a:ext cx="8798814" cy="3054096"/>
          </a:xfrm>
          <a:prstGeom prst="rect">
            <a:avLst/>
          </a:prstGeom>
        </p:spPr>
        <p:txBody>
          <a:bodyPr/>
          <a:lstStyle>
            <a:lvl1pPr>
              <a:buClrTx/>
              <a:defRPr sz="1500">
                <a:solidFill>
                  <a:schemeClr val="tx1"/>
                </a:solidFill>
              </a:defRPr>
            </a:lvl1pPr>
            <a:lvl2pPr>
              <a:buClrTx/>
              <a:defRPr sz="1351">
                <a:solidFill>
                  <a:schemeClr val="tx1"/>
                </a:solidFill>
              </a:defRPr>
            </a:lvl2pPr>
            <a:lvl3pPr>
              <a:buClrTx/>
              <a:defRPr sz="1200">
                <a:solidFill>
                  <a:schemeClr val="tx1"/>
                </a:solidFill>
              </a:defRPr>
            </a:lvl3pPr>
            <a:lvl4pPr>
              <a:buClrTx/>
              <a:defRPr sz="1051">
                <a:solidFill>
                  <a:schemeClr val="tx1"/>
                </a:solidFill>
              </a:defRPr>
            </a:lvl4pPr>
            <a:lvl5pPr>
              <a:buClrTx/>
              <a:defRPr sz="901">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2" name="Text Placeholder 11"/>
          <p:cNvSpPr>
            <a:spLocks noGrp="1"/>
          </p:cNvSpPr>
          <p:nvPr>
            <p:ph type="body" sz="quarter" idx="15" hasCustomPrompt="1"/>
          </p:nvPr>
        </p:nvSpPr>
        <p:spPr>
          <a:xfrm>
            <a:off x="172593" y="1179576"/>
            <a:ext cx="8798814" cy="1077218"/>
          </a:xfrm>
          <a:prstGeom prst="rect">
            <a:avLst/>
          </a:prstGeom>
        </p:spPr>
        <p:txBody>
          <a:bodyPr anchor="t" anchorCtr="0">
            <a:noAutofit/>
          </a:bodyPr>
          <a:lstStyle>
            <a:lvl1pPr marL="0" indent="0">
              <a:spcBef>
                <a:spcPts val="0"/>
              </a:spcBef>
              <a:buNone/>
              <a:defRPr sz="1200">
                <a:solidFill>
                  <a:schemeClr val="tx1"/>
                </a:solidFill>
              </a:defRPr>
            </a:lvl1pPr>
          </a:lstStyle>
          <a:p>
            <a:pPr lvl="0"/>
            <a:r>
              <a:rPr lang="en-US" dirty="0"/>
              <a:t>Click to insert 4-line callout/subtitle</a:t>
            </a:r>
          </a:p>
        </p:txBody>
      </p:sp>
      <p:sp>
        <p:nvSpPr>
          <p:cNvPr id="10"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6"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32936390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Option 1: 2-Title &amp; 2-Content">
    <p:spTree>
      <p:nvGrpSpPr>
        <p:cNvPr id="1" name=""/>
        <p:cNvGrpSpPr/>
        <p:nvPr/>
      </p:nvGrpSpPr>
      <p:grpSpPr>
        <a:xfrm>
          <a:off x="0" y="0"/>
          <a:ext cx="0" cy="0"/>
          <a:chOff x="0" y="0"/>
          <a:chExt cx="0" cy="0"/>
        </a:xfrm>
      </p:grpSpPr>
      <p:grpSp>
        <p:nvGrpSpPr>
          <p:cNvPr id="7" name="Group 6"/>
          <p:cNvGrpSpPr/>
          <p:nvPr userDrawn="1"/>
        </p:nvGrpSpPr>
        <p:grpSpPr>
          <a:xfrm>
            <a:off x="0" y="6400800"/>
            <a:ext cx="9144000" cy="457200"/>
            <a:chOff x="0" y="6400800"/>
            <a:chExt cx="12192000" cy="457200"/>
          </a:xfrm>
        </p:grpSpPr>
        <p:sp>
          <p:nvSpPr>
            <p:cNvPr id="9" name="Rectangle 8"/>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charset="0"/>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172593" y="1408176"/>
            <a:ext cx="4313682" cy="4361688"/>
          </a:xfrm>
          <a:prstGeom prst="rect">
            <a:avLst/>
          </a:prstGeom>
        </p:spPr>
        <p:txBody>
          <a:bodyPr/>
          <a:lstStyle>
            <a:lvl1pPr>
              <a:buClrTx/>
              <a:defRPr sz="1500"/>
            </a:lvl1pPr>
            <a:lvl2pPr>
              <a:buClrTx/>
              <a:defRPr sz="1351"/>
            </a:lvl2pPr>
            <a:lvl3pPr>
              <a:buClrTx/>
              <a:defRPr sz="1200"/>
            </a:lvl3pPr>
            <a:lvl4pPr>
              <a:buClrTx/>
              <a:defRPr sz="1051"/>
            </a:lvl4pPr>
            <a:lvl5pPr>
              <a:buClrTx/>
              <a:defRPr sz="9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4" name="Content Placeholder 3"/>
          <p:cNvSpPr>
            <a:spLocks noGrp="1"/>
          </p:cNvSpPr>
          <p:nvPr>
            <p:ph sz="quarter" idx="15"/>
          </p:nvPr>
        </p:nvSpPr>
        <p:spPr>
          <a:xfrm>
            <a:off x="4657725" y="1408176"/>
            <a:ext cx="4313682" cy="4361688"/>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25756569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Option 1: 2-Title &amp; 2-Content (1)">
    <p:spTree>
      <p:nvGrpSpPr>
        <p:cNvPr id="1" name=""/>
        <p:cNvGrpSpPr/>
        <p:nvPr/>
      </p:nvGrpSpPr>
      <p:grpSpPr>
        <a:xfrm>
          <a:off x="0" y="0"/>
          <a:ext cx="0" cy="0"/>
          <a:chOff x="0" y="0"/>
          <a:chExt cx="0" cy="0"/>
        </a:xfrm>
      </p:grpSpPr>
      <p:grpSp>
        <p:nvGrpSpPr>
          <p:cNvPr id="9" name="Group 8"/>
          <p:cNvGrpSpPr/>
          <p:nvPr userDrawn="1"/>
        </p:nvGrpSpPr>
        <p:grpSpPr>
          <a:xfrm>
            <a:off x="0" y="6400800"/>
            <a:ext cx="9144000" cy="457200"/>
            <a:chOff x="0" y="6400800"/>
            <a:chExt cx="12192000" cy="457200"/>
          </a:xfrm>
        </p:grpSpPr>
        <p:sp>
          <p:nvSpPr>
            <p:cNvPr id="12" name="Rectangle 11"/>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charset="0"/>
              </a:endParaRPr>
            </a:p>
          </p:txBody>
        </p:sp>
        <p:pic>
          <p:nvPicPr>
            <p:cNvPr id="13" name="Picture 12"/>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172593" y="1746504"/>
            <a:ext cx="4313682" cy="4023360"/>
          </a:xfrm>
          <a:prstGeom prst="rect">
            <a:avLst/>
          </a:prstGeom>
        </p:spPr>
        <p:txBody>
          <a:bodyPr/>
          <a:lstStyle>
            <a:lvl1pPr>
              <a:buClrTx/>
              <a:defRPr sz="1500"/>
            </a:lvl1pPr>
            <a:lvl2pPr>
              <a:buClrTx/>
              <a:defRPr sz="1351"/>
            </a:lvl2pPr>
            <a:lvl3pPr>
              <a:buClrTx/>
              <a:defRPr sz="1200"/>
            </a:lvl3pPr>
            <a:lvl4pPr>
              <a:buClrTx/>
              <a:defRPr sz="1051"/>
            </a:lvl4pPr>
            <a:lvl5pPr>
              <a:buClrTx/>
              <a:defRPr sz="9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1" name="Text Placeholder 11"/>
          <p:cNvSpPr>
            <a:spLocks noGrp="1"/>
          </p:cNvSpPr>
          <p:nvPr userDrawn="1">
            <p:ph type="body" sz="quarter" idx="15" hasCustomPrompt="1"/>
          </p:nvPr>
        </p:nvSpPr>
        <p:spPr>
          <a:xfrm>
            <a:off x="172593" y="1182707"/>
            <a:ext cx="8798814" cy="338554"/>
          </a:xfrm>
          <a:prstGeom prst="rect">
            <a:avLst/>
          </a:prstGeom>
        </p:spPr>
        <p:txBody>
          <a:bodyPr anchor="t" anchorCtr="0">
            <a:noAutofit/>
          </a:bodyPr>
          <a:lstStyle>
            <a:lvl1pPr marL="0" indent="0">
              <a:spcBef>
                <a:spcPts val="0"/>
              </a:spcBef>
              <a:buNone/>
              <a:defRPr sz="1200"/>
            </a:lvl1pPr>
          </a:lstStyle>
          <a:p>
            <a:pPr lvl="0"/>
            <a:r>
              <a:rPr lang="en-US" dirty="0"/>
              <a:t>Click to insert 1-line callout/subtitle</a:t>
            </a:r>
          </a:p>
        </p:txBody>
      </p:sp>
      <p:sp>
        <p:nvSpPr>
          <p:cNvPr id="4" name="Content Placeholder 3"/>
          <p:cNvSpPr>
            <a:spLocks noGrp="1"/>
          </p:cNvSpPr>
          <p:nvPr>
            <p:ph sz="quarter" idx="16"/>
          </p:nvPr>
        </p:nvSpPr>
        <p:spPr>
          <a:xfrm>
            <a:off x="4657725" y="1746504"/>
            <a:ext cx="4313682" cy="4023360"/>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2691887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6" y="1109162"/>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6088443" y="3274332"/>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1"/>
            </a:lvl3pPr>
            <a:lvl4pPr>
              <a:buFontTx/>
              <a:buNone/>
              <a:defRPr sz="901"/>
            </a:lvl4pPr>
            <a:lvl5pPr>
              <a:buFontTx/>
              <a:buNone/>
              <a:defRPr sz="901"/>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63A591F-BC28-4A1E-AD82-64C7ECDCEEE4}" type="datetimeFigureOut">
              <a:rPr lang="en-US" smtClean="0"/>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DF12AE-F12F-4A8F-9F0D-691282538346}" type="slidenum">
              <a:rPr lang="en-US" smtClean="0"/>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Option 1: 2-Title &amp; 2-Content (2)">
    <p:spTree>
      <p:nvGrpSpPr>
        <p:cNvPr id="1" name=""/>
        <p:cNvGrpSpPr/>
        <p:nvPr/>
      </p:nvGrpSpPr>
      <p:grpSpPr>
        <a:xfrm>
          <a:off x="0" y="0"/>
          <a:ext cx="0" cy="0"/>
          <a:chOff x="0" y="0"/>
          <a:chExt cx="0" cy="0"/>
        </a:xfrm>
      </p:grpSpPr>
      <p:grpSp>
        <p:nvGrpSpPr>
          <p:cNvPr id="9" name="Group 8"/>
          <p:cNvGrpSpPr/>
          <p:nvPr userDrawn="1"/>
        </p:nvGrpSpPr>
        <p:grpSpPr>
          <a:xfrm>
            <a:off x="0" y="6400800"/>
            <a:ext cx="9144000" cy="457200"/>
            <a:chOff x="0" y="6400800"/>
            <a:chExt cx="12192000" cy="457200"/>
          </a:xfrm>
        </p:grpSpPr>
        <p:sp>
          <p:nvSpPr>
            <p:cNvPr id="11" name="Rectangle 10"/>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charset="0"/>
              </a:endParaRPr>
            </a:p>
          </p:txBody>
        </p:sp>
        <p:pic>
          <p:nvPicPr>
            <p:cNvPr id="12" name="Picture 11"/>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4657725" y="1993392"/>
            <a:ext cx="4313682" cy="3776472"/>
          </a:xfrm>
          <a:prstGeom prst="rect">
            <a:avLst/>
          </a:prstGeom>
        </p:spPr>
        <p:txBody>
          <a:bodyPr/>
          <a:lstStyle>
            <a:lvl1pPr>
              <a:buClrTx/>
              <a:defRPr sz="1500"/>
            </a:lvl1pPr>
            <a:lvl2pPr>
              <a:buClrTx/>
              <a:defRPr sz="1351"/>
            </a:lvl2pPr>
            <a:lvl3pPr>
              <a:buClrTx/>
              <a:defRPr sz="1200"/>
            </a:lvl3pPr>
            <a:lvl4pPr>
              <a:buClrTx/>
              <a:defRPr sz="1051"/>
            </a:lvl4pPr>
            <a:lvl5pPr>
              <a:buClrTx/>
              <a:defRPr sz="9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3" name="Text Placeholder 11"/>
          <p:cNvSpPr>
            <a:spLocks noGrp="1"/>
          </p:cNvSpPr>
          <p:nvPr>
            <p:ph type="body" sz="quarter" idx="15" hasCustomPrompt="1"/>
          </p:nvPr>
        </p:nvSpPr>
        <p:spPr>
          <a:xfrm>
            <a:off x="172593" y="1179602"/>
            <a:ext cx="8798814" cy="584775"/>
          </a:xfrm>
          <a:prstGeom prst="rect">
            <a:avLst/>
          </a:prstGeom>
        </p:spPr>
        <p:txBody>
          <a:bodyPr anchor="t" anchorCtr="0">
            <a:noAutofit/>
          </a:bodyPr>
          <a:lstStyle>
            <a:lvl1pPr marL="0" indent="0">
              <a:spcBef>
                <a:spcPts val="0"/>
              </a:spcBef>
              <a:buNone/>
              <a:defRPr sz="1200"/>
            </a:lvl1pPr>
          </a:lstStyle>
          <a:p>
            <a:pPr lvl="0"/>
            <a:r>
              <a:rPr lang="en-US" dirty="0"/>
              <a:t>Click to insert 2-line callout/subtitle</a:t>
            </a:r>
          </a:p>
        </p:txBody>
      </p:sp>
      <p:sp>
        <p:nvSpPr>
          <p:cNvPr id="4" name="Content Placeholder 3"/>
          <p:cNvSpPr>
            <a:spLocks noGrp="1"/>
          </p:cNvSpPr>
          <p:nvPr>
            <p:ph sz="quarter" idx="16"/>
          </p:nvPr>
        </p:nvSpPr>
        <p:spPr>
          <a:xfrm>
            <a:off x="172593" y="1993392"/>
            <a:ext cx="4313682" cy="3776472"/>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25898747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Option 1: 2-Title &amp; 2-Content (3)">
    <p:spTree>
      <p:nvGrpSpPr>
        <p:cNvPr id="1" name=""/>
        <p:cNvGrpSpPr/>
        <p:nvPr/>
      </p:nvGrpSpPr>
      <p:grpSpPr>
        <a:xfrm>
          <a:off x="0" y="0"/>
          <a:ext cx="0" cy="0"/>
          <a:chOff x="0" y="0"/>
          <a:chExt cx="0" cy="0"/>
        </a:xfrm>
      </p:grpSpPr>
      <p:grpSp>
        <p:nvGrpSpPr>
          <p:cNvPr id="9" name="Group 8"/>
          <p:cNvGrpSpPr/>
          <p:nvPr userDrawn="1"/>
        </p:nvGrpSpPr>
        <p:grpSpPr>
          <a:xfrm>
            <a:off x="0" y="6400800"/>
            <a:ext cx="9144000" cy="457200"/>
            <a:chOff x="0" y="6400800"/>
            <a:chExt cx="12192000" cy="457200"/>
          </a:xfrm>
        </p:grpSpPr>
        <p:sp>
          <p:nvSpPr>
            <p:cNvPr id="12" name="Rectangle 11"/>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charset="0"/>
              </a:endParaRPr>
            </a:p>
          </p:txBody>
        </p:sp>
        <p:pic>
          <p:nvPicPr>
            <p:cNvPr id="13" name="Picture 12"/>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4657725" y="2240280"/>
            <a:ext cx="4313682" cy="3529584"/>
          </a:xfrm>
          <a:prstGeom prst="rect">
            <a:avLst/>
          </a:prstGeom>
        </p:spPr>
        <p:txBody>
          <a:bodyPr/>
          <a:lstStyle>
            <a:lvl1pPr>
              <a:buClrTx/>
              <a:defRPr sz="1500"/>
            </a:lvl1pPr>
            <a:lvl2pPr>
              <a:buClrTx/>
              <a:defRPr sz="1351"/>
            </a:lvl2pPr>
            <a:lvl3pPr>
              <a:buClrTx/>
              <a:defRPr sz="1200"/>
            </a:lvl3pPr>
            <a:lvl4pPr>
              <a:buClrTx/>
              <a:defRPr sz="1051"/>
            </a:lvl4pPr>
            <a:lvl5pPr>
              <a:buClrTx/>
              <a:defRPr sz="9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1" name="Text Placeholder 11"/>
          <p:cNvSpPr>
            <a:spLocks noGrp="1"/>
          </p:cNvSpPr>
          <p:nvPr>
            <p:ph type="body" sz="quarter" idx="15" hasCustomPrompt="1"/>
          </p:nvPr>
        </p:nvSpPr>
        <p:spPr>
          <a:xfrm>
            <a:off x="172593" y="1179602"/>
            <a:ext cx="8798814" cy="830997"/>
          </a:xfrm>
          <a:prstGeom prst="rect">
            <a:avLst/>
          </a:prstGeom>
        </p:spPr>
        <p:txBody>
          <a:bodyPr anchor="t" anchorCtr="0">
            <a:noAutofit/>
          </a:bodyPr>
          <a:lstStyle>
            <a:lvl1pPr marL="0" indent="0">
              <a:spcBef>
                <a:spcPts val="0"/>
              </a:spcBef>
              <a:buNone/>
              <a:defRPr sz="1200"/>
            </a:lvl1pPr>
          </a:lstStyle>
          <a:p>
            <a:pPr lvl="0"/>
            <a:r>
              <a:rPr lang="en-US" dirty="0"/>
              <a:t>Click to insert 3-line callout/subtitle</a:t>
            </a:r>
          </a:p>
        </p:txBody>
      </p:sp>
      <p:sp>
        <p:nvSpPr>
          <p:cNvPr id="5" name="Content Placeholder 4"/>
          <p:cNvSpPr>
            <a:spLocks noGrp="1"/>
          </p:cNvSpPr>
          <p:nvPr>
            <p:ph sz="quarter" idx="16"/>
          </p:nvPr>
        </p:nvSpPr>
        <p:spPr>
          <a:xfrm>
            <a:off x="172593" y="2240280"/>
            <a:ext cx="4313682" cy="3529584"/>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40792887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Option 1: 2-Title &amp; 2-Content (4)">
    <p:spTree>
      <p:nvGrpSpPr>
        <p:cNvPr id="1" name=""/>
        <p:cNvGrpSpPr/>
        <p:nvPr/>
      </p:nvGrpSpPr>
      <p:grpSpPr>
        <a:xfrm>
          <a:off x="0" y="0"/>
          <a:ext cx="0" cy="0"/>
          <a:chOff x="0" y="0"/>
          <a:chExt cx="0" cy="0"/>
        </a:xfrm>
      </p:grpSpPr>
      <p:grpSp>
        <p:nvGrpSpPr>
          <p:cNvPr id="10" name="Group 9"/>
          <p:cNvGrpSpPr/>
          <p:nvPr userDrawn="1"/>
        </p:nvGrpSpPr>
        <p:grpSpPr>
          <a:xfrm>
            <a:off x="0" y="6400800"/>
            <a:ext cx="9144000" cy="457200"/>
            <a:chOff x="0" y="6400800"/>
            <a:chExt cx="12192000" cy="457200"/>
          </a:xfrm>
        </p:grpSpPr>
        <p:sp>
          <p:nvSpPr>
            <p:cNvPr id="11" name="Rectangle 10"/>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charset="0"/>
              </a:endParaRPr>
            </a:p>
          </p:txBody>
        </p:sp>
        <p:pic>
          <p:nvPicPr>
            <p:cNvPr id="13" name="Picture 12"/>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172593" y="2487168"/>
            <a:ext cx="4313682" cy="3282696"/>
          </a:xfrm>
          <a:prstGeom prst="rect">
            <a:avLst/>
          </a:prstGeom>
        </p:spPr>
        <p:txBody>
          <a:bodyPr/>
          <a:lstStyle>
            <a:lvl1pPr>
              <a:buClrTx/>
              <a:defRPr sz="1500"/>
            </a:lvl1pPr>
            <a:lvl2pPr>
              <a:buClrTx/>
              <a:defRPr sz="1351"/>
            </a:lvl2pPr>
            <a:lvl3pPr>
              <a:buClrTx/>
              <a:defRPr sz="1200"/>
            </a:lvl3pPr>
            <a:lvl4pPr>
              <a:buClrTx/>
              <a:defRPr sz="1051"/>
            </a:lvl4pPr>
            <a:lvl5pPr>
              <a:buClrTx/>
              <a:defRPr sz="9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2" name="Text Placeholder 11"/>
          <p:cNvSpPr>
            <a:spLocks noGrp="1"/>
          </p:cNvSpPr>
          <p:nvPr>
            <p:ph type="body" sz="quarter" idx="15" hasCustomPrompt="1"/>
          </p:nvPr>
        </p:nvSpPr>
        <p:spPr>
          <a:xfrm>
            <a:off x="172593" y="1179576"/>
            <a:ext cx="8798814" cy="1077218"/>
          </a:xfrm>
          <a:prstGeom prst="rect">
            <a:avLst/>
          </a:prstGeom>
        </p:spPr>
        <p:txBody>
          <a:bodyPr anchor="t" anchorCtr="0">
            <a:noAutofit/>
          </a:bodyPr>
          <a:lstStyle>
            <a:lvl1pPr marL="0" indent="0">
              <a:spcBef>
                <a:spcPts val="0"/>
              </a:spcBef>
              <a:buNone/>
              <a:defRPr sz="1200"/>
            </a:lvl1pPr>
          </a:lstStyle>
          <a:p>
            <a:pPr lvl="0"/>
            <a:r>
              <a:rPr lang="en-US" dirty="0"/>
              <a:t>Click to insert 4-line callout/subtitle</a:t>
            </a:r>
          </a:p>
        </p:txBody>
      </p:sp>
      <p:sp>
        <p:nvSpPr>
          <p:cNvPr id="5" name="Content Placeholder 4"/>
          <p:cNvSpPr>
            <a:spLocks noGrp="1"/>
          </p:cNvSpPr>
          <p:nvPr>
            <p:ph sz="quarter" idx="16"/>
          </p:nvPr>
        </p:nvSpPr>
        <p:spPr>
          <a:xfrm>
            <a:off x="4657725" y="2487168"/>
            <a:ext cx="4313682" cy="3282696"/>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9"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7914568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Option 2: 2-Title &amp; 2-Content">
    <p:spTree>
      <p:nvGrpSpPr>
        <p:cNvPr id="1" name=""/>
        <p:cNvGrpSpPr/>
        <p:nvPr/>
      </p:nvGrpSpPr>
      <p:grpSpPr>
        <a:xfrm>
          <a:off x="0" y="0"/>
          <a:ext cx="0" cy="0"/>
          <a:chOff x="0" y="0"/>
          <a:chExt cx="0" cy="0"/>
        </a:xfrm>
      </p:grpSpPr>
      <p:grpSp>
        <p:nvGrpSpPr>
          <p:cNvPr id="7" name="Group 6"/>
          <p:cNvGrpSpPr/>
          <p:nvPr userDrawn="1"/>
        </p:nvGrpSpPr>
        <p:grpSpPr>
          <a:xfrm>
            <a:off x="0" y="0"/>
            <a:ext cx="9144000" cy="6858000"/>
            <a:chOff x="0" y="0"/>
            <a:chExt cx="12192000" cy="6858000"/>
          </a:xfrm>
        </p:grpSpPr>
        <p:sp>
          <p:nvSpPr>
            <p:cNvPr id="9" name="Rectangle 8"/>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latin typeface="Arial" charset="0"/>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172593" y="1408176"/>
            <a:ext cx="4313682" cy="4361688"/>
          </a:xfrm>
          <a:prstGeom prst="rect">
            <a:avLst/>
          </a:prstGeom>
        </p:spPr>
        <p:txBody>
          <a:bodyPr/>
          <a:lstStyle>
            <a:lvl1pPr>
              <a:buClrTx/>
              <a:defRPr sz="1500"/>
            </a:lvl1pPr>
            <a:lvl2pPr>
              <a:buClrTx/>
              <a:defRPr sz="1351"/>
            </a:lvl2pPr>
            <a:lvl3pPr>
              <a:buClrTx/>
              <a:defRPr sz="1200"/>
            </a:lvl3pPr>
            <a:lvl4pPr>
              <a:buClrTx/>
              <a:defRPr sz="1051"/>
            </a:lvl4pPr>
            <a:lvl5pPr>
              <a:buClrTx/>
              <a:defRPr sz="9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4" name="Content Placeholder 3"/>
          <p:cNvSpPr>
            <a:spLocks noGrp="1"/>
          </p:cNvSpPr>
          <p:nvPr>
            <p:ph sz="quarter" idx="15"/>
          </p:nvPr>
        </p:nvSpPr>
        <p:spPr>
          <a:xfrm>
            <a:off x="4657725" y="1408176"/>
            <a:ext cx="4313682" cy="4361688"/>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316230955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Option 2: 2-Title &amp; 2-Content (1)">
    <p:spTree>
      <p:nvGrpSpPr>
        <p:cNvPr id="1" name=""/>
        <p:cNvGrpSpPr/>
        <p:nvPr/>
      </p:nvGrpSpPr>
      <p:grpSpPr>
        <a:xfrm>
          <a:off x="0" y="0"/>
          <a:ext cx="0" cy="0"/>
          <a:chOff x="0" y="0"/>
          <a:chExt cx="0" cy="0"/>
        </a:xfrm>
      </p:grpSpPr>
      <p:grpSp>
        <p:nvGrpSpPr>
          <p:cNvPr id="9" name="Group 8"/>
          <p:cNvGrpSpPr/>
          <p:nvPr userDrawn="1"/>
        </p:nvGrpSpPr>
        <p:grpSpPr>
          <a:xfrm>
            <a:off x="0" y="0"/>
            <a:ext cx="9144000" cy="6858000"/>
            <a:chOff x="0" y="0"/>
            <a:chExt cx="12192000" cy="6858000"/>
          </a:xfrm>
        </p:grpSpPr>
        <p:sp>
          <p:nvSpPr>
            <p:cNvPr id="12" name="Rectangle 11"/>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latin typeface="Arial" charset="0"/>
              </a:endParaRPr>
            </a:p>
          </p:txBody>
        </p:sp>
        <p:pic>
          <p:nvPicPr>
            <p:cNvPr id="13" name="Picture 12"/>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172593" y="1746504"/>
            <a:ext cx="4313682" cy="4023360"/>
          </a:xfrm>
          <a:prstGeom prst="rect">
            <a:avLst/>
          </a:prstGeom>
        </p:spPr>
        <p:txBody>
          <a:bodyPr/>
          <a:lstStyle>
            <a:lvl1pPr>
              <a:buClrTx/>
              <a:defRPr sz="1500"/>
            </a:lvl1pPr>
            <a:lvl2pPr>
              <a:buClrTx/>
              <a:defRPr sz="1351"/>
            </a:lvl2pPr>
            <a:lvl3pPr>
              <a:buClrTx/>
              <a:defRPr sz="1200"/>
            </a:lvl3pPr>
            <a:lvl4pPr>
              <a:buClrTx/>
              <a:defRPr sz="1051"/>
            </a:lvl4pPr>
            <a:lvl5pPr>
              <a:buClrTx/>
              <a:defRPr sz="9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1" name="Text Placeholder 11"/>
          <p:cNvSpPr>
            <a:spLocks noGrp="1"/>
          </p:cNvSpPr>
          <p:nvPr userDrawn="1">
            <p:ph type="body" sz="quarter" idx="15" hasCustomPrompt="1"/>
          </p:nvPr>
        </p:nvSpPr>
        <p:spPr>
          <a:xfrm>
            <a:off x="172593" y="1182707"/>
            <a:ext cx="8798814" cy="338554"/>
          </a:xfrm>
          <a:prstGeom prst="rect">
            <a:avLst/>
          </a:prstGeom>
        </p:spPr>
        <p:txBody>
          <a:bodyPr anchor="t" anchorCtr="0">
            <a:noAutofit/>
          </a:bodyPr>
          <a:lstStyle>
            <a:lvl1pPr marL="0" indent="0">
              <a:spcBef>
                <a:spcPts val="0"/>
              </a:spcBef>
              <a:buNone/>
              <a:defRPr sz="1200"/>
            </a:lvl1pPr>
          </a:lstStyle>
          <a:p>
            <a:pPr lvl="0"/>
            <a:r>
              <a:rPr lang="en-US" dirty="0"/>
              <a:t>Click to insert 1-line callout/subtitle</a:t>
            </a:r>
          </a:p>
        </p:txBody>
      </p:sp>
      <p:sp>
        <p:nvSpPr>
          <p:cNvPr id="4" name="Content Placeholder 3"/>
          <p:cNvSpPr>
            <a:spLocks noGrp="1"/>
          </p:cNvSpPr>
          <p:nvPr>
            <p:ph sz="quarter" idx="16"/>
          </p:nvPr>
        </p:nvSpPr>
        <p:spPr>
          <a:xfrm>
            <a:off x="4657725" y="1746504"/>
            <a:ext cx="4313682" cy="4023360"/>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38965250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Option 2: 2-Title &amp; 2-Content (2)">
    <p:spTree>
      <p:nvGrpSpPr>
        <p:cNvPr id="1" name=""/>
        <p:cNvGrpSpPr/>
        <p:nvPr/>
      </p:nvGrpSpPr>
      <p:grpSpPr>
        <a:xfrm>
          <a:off x="0" y="0"/>
          <a:ext cx="0" cy="0"/>
          <a:chOff x="0" y="0"/>
          <a:chExt cx="0" cy="0"/>
        </a:xfrm>
      </p:grpSpPr>
      <p:grpSp>
        <p:nvGrpSpPr>
          <p:cNvPr id="9" name="Group 8"/>
          <p:cNvGrpSpPr/>
          <p:nvPr userDrawn="1"/>
        </p:nvGrpSpPr>
        <p:grpSpPr>
          <a:xfrm>
            <a:off x="0" y="0"/>
            <a:ext cx="9144000" cy="6858000"/>
            <a:chOff x="0" y="0"/>
            <a:chExt cx="12192000" cy="6858000"/>
          </a:xfrm>
        </p:grpSpPr>
        <p:sp>
          <p:nvSpPr>
            <p:cNvPr id="11" name="Rectangle 10"/>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latin typeface="Arial" charset="0"/>
              </a:endParaRPr>
            </a:p>
          </p:txBody>
        </p:sp>
        <p:pic>
          <p:nvPicPr>
            <p:cNvPr id="12" name="Picture 11"/>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4657725" y="1993392"/>
            <a:ext cx="4313682" cy="3776472"/>
          </a:xfrm>
          <a:prstGeom prst="rect">
            <a:avLst/>
          </a:prstGeom>
        </p:spPr>
        <p:txBody>
          <a:bodyPr/>
          <a:lstStyle>
            <a:lvl1pPr>
              <a:buClrTx/>
              <a:defRPr sz="1500"/>
            </a:lvl1pPr>
            <a:lvl2pPr>
              <a:buClrTx/>
              <a:defRPr sz="1351"/>
            </a:lvl2pPr>
            <a:lvl3pPr>
              <a:buClrTx/>
              <a:defRPr sz="1200"/>
            </a:lvl3pPr>
            <a:lvl4pPr>
              <a:buClrTx/>
              <a:defRPr sz="1051"/>
            </a:lvl4pPr>
            <a:lvl5pPr>
              <a:buClrTx/>
              <a:defRPr sz="9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3" name="Text Placeholder 11"/>
          <p:cNvSpPr>
            <a:spLocks noGrp="1"/>
          </p:cNvSpPr>
          <p:nvPr>
            <p:ph type="body" sz="quarter" idx="15" hasCustomPrompt="1"/>
          </p:nvPr>
        </p:nvSpPr>
        <p:spPr>
          <a:xfrm>
            <a:off x="172593" y="1179602"/>
            <a:ext cx="8798814" cy="584775"/>
          </a:xfrm>
          <a:prstGeom prst="rect">
            <a:avLst/>
          </a:prstGeom>
        </p:spPr>
        <p:txBody>
          <a:bodyPr anchor="t" anchorCtr="0">
            <a:noAutofit/>
          </a:bodyPr>
          <a:lstStyle>
            <a:lvl1pPr marL="0" indent="0">
              <a:spcBef>
                <a:spcPts val="0"/>
              </a:spcBef>
              <a:buNone/>
              <a:defRPr sz="1200"/>
            </a:lvl1pPr>
          </a:lstStyle>
          <a:p>
            <a:pPr lvl="0"/>
            <a:r>
              <a:rPr lang="en-US" dirty="0"/>
              <a:t>Click to insert 2-line callout/subtitle</a:t>
            </a:r>
          </a:p>
        </p:txBody>
      </p:sp>
      <p:sp>
        <p:nvSpPr>
          <p:cNvPr id="4" name="Content Placeholder 3"/>
          <p:cNvSpPr>
            <a:spLocks noGrp="1"/>
          </p:cNvSpPr>
          <p:nvPr>
            <p:ph sz="quarter" idx="16"/>
          </p:nvPr>
        </p:nvSpPr>
        <p:spPr>
          <a:xfrm>
            <a:off x="172593" y="1993392"/>
            <a:ext cx="4313682" cy="3776472"/>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25715839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Option 2: 2-Title &amp; 2-Content (3)">
    <p:spTree>
      <p:nvGrpSpPr>
        <p:cNvPr id="1" name=""/>
        <p:cNvGrpSpPr/>
        <p:nvPr/>
      </p:nvGrpSpPr>
      <p:grpSpPr>
        <a:xfrm>
          <a:off x="0" y="0"/>
          <a:ext cx="0" cy="0"/>
          <a:chOff x="0" y="0"/>
          <a:chExt cx="0" cy="0"/>
        </a:xfrm>
      </p:grpSpPr>
      <p:grpSp>
        <p:nvGrpSpPr>
          <p:cNvPr id="9" name="Group 8"/>
          <p:cNvGrpSpPr/>
          <p:nvPr userDrawn="1"/>
        </p:nvGrpSpPr>
        <p:grpSpPr>
          <a:xfrm>
            <a:off x="0" y="0"/>
            <a:ext cx="9144000" cy="6858000"/>
            <a:chOff x="0" y="0"/>
            <a:chExt cx="12192000" cy="6858000"/>
          </a:xfrm>
        </p:grpSpPr>
        <p:sp>
          <p:nvSpPr>
            <p:cNvPr id="12" name="Rectangle 11"/>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latin typeface="Arial" charset="0"/>
              </a:endParaRPr>
            </a:p>
          </p:txBody>
        </p:sp>
        <p:pic>
          <p:nvPicPr>
            <p:cNvPr id="13" name="Picture 12"/>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4657725" y="2240280"/>
            <a:ext cx="4313682" cy="3529584"/>
          </a:xfrm>
          <a:prstGeom prst="rect">
            <a:avLst/>
          </a:prstGeom>
        </p:spPr>
        <p:txBody>
          <a:bodyPr/>
          <a:lstStyle>
            <a:lvl1pPr>
              <a:buClrTx/>
              <a:defRPr sz="1500"/>
            </a:lvl1pPr>
            <a:lvl2pPr>
              <a:buClrTx/>
              <a:defRPr sz="1351"/>
            </a:lvl2pPr>
            <a:lvl3pPr>
              <a:buClrTx/>
              <a:defRPr sz="1200"/>
            </a:lvl3pPr>
            <a:lvl4pPr>
              <a:buClrTx/>
              <a:defRPr sz="1051"/>
            </a:lvl4pPr>
            <a:lvl5pPr>
              <a:buClrTx/>
              <a:defRPr sz="9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1" name="Text Placeholder 11"/>
          <p:cNvSpPr>
            <a:spLocks noGrp="1"/>
          </p:cNvSpPr>
          <p:nvPr>
            <p:ph type="body" sz="quarter" idx="15" hasCustomPrompt="1"/>
          </p:nvPr>
        </p:nvSpPr>
        <p:spPr>
          <a:xfrm>
            <a:off x="172593" y="1179602"/>
            <a:ext cx="8798814" cy="830997"/>
          </a:xfrm>
          <a:prstGeom prst="rect">
            <a:avLst/>
          </a:prstGeom>
        </p:spPr>
        <p:txBody>
          <a:bodyPr anchor="t" anchorCtr="0">
            <a:noAutofit/>
          </a:bodyPr>
          <a:lstStyle>
            <a:lvl1pPr marL="0" indent="0">
              <a:spcBef>
                <a:spcPts val="0"/>
              </a:spcBef>
              <a:buNone/>
              <a:defRPr sz="1200"/>
            </a:lvl1pPr>
          </a:lstStyle>
          <a:p>
            <a:pPr lvl="0"/>
            <a:r>
              <a:rPr lang="en-US" dirty="0"/>
              <a:t>Click to insert 3-line callout/subtitle</a:t>
            </a:r>
          </a:p>
        </p:txBody>
      </p:sp>
      <p:sp>
        <p:nvSpPr>
          <p:cNvPr id="5" name="Content Placeholder 4"/>
          <p:cNvSpPr>
            <a:spLocks noGrp="1"/>
          </p:cNvSpPr>
          <p:nvPr>
            <p:ph sz="quarter" idx="16"/>
          </p:nvPr>
        </p:nvSpPr>
        <p:spPr>
          <a:xfrm>
            <a:off x="172593" y="2240280"/>
            <a:ext cx="4313682" cy="3529584"/>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27665495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Option 2: 2-Title &amp; 2-Content (4)">
    <p:spTree>
      <p:nvGrpSpPr>
        <p:cNvPr id="1" name=""/>
        <p:cNvGrpSpPr/>
        <p:nvPr/>
      </p:nvGrpSpPr>
      <p:grpSpPr>
        <a:xfrm>
          <a:off x="0" y="0"/>
          <a:ext cx="0" cy="0"/>
          <a:chOff x="0" y="0"/>
          <a:chExt cx="0" cy="0"/>
        </a:xfrm>
      </p:grpSpPr>
      <p:grpSp>
        <p:nvGrpSpPr>
          <p:cNvPr id="10" name="Group 9"/>
          <p:cNvGrpSpPr/>
          <p:nvPr userDrawn="1"/>
        </p:nvGrpSpPr>
        <p:grpSpPr>
          <a:xfrm>
            <a:off x="0" y="0"/>
            <a:ext cx="9144000" cy="6858000"/>
            <a:chOff x="0" y="0"/>
            <a:chExt cx="12192000" cy="6858000"/>
          </a:xfrm>
        </p:grpSpPr>
        <p:sp>
          <p:nvSpPr>
            <p:cNvPr id="11" name="Rectangle 10"/>
            <p:cNvSpPr/>
            <p:nvPr userDrawn="1"/>
          </p:nvSpPr>
          <p:spPr>
            <a:xfrm>
              <a:off x="0" y="0"/>
              <a:ext cx="12192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latin typeface="Arial" charset="0"/>
              </a:endParaRPr>
            </a:p>
          </p:txBody>
        </p:sp>
        <p:pic>
          <p:nvPicPr>
            <p:cNvPr id="13" name="Picture 12"/>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172593" y="2487168"/>
            <a:ext cx="4313682" cy="3282696"/>
          </a:xfrm>
          <a:prstGeom prst="rect">
            <a:avLst/>
          </a:prstGeom>
        </p:spPr>
        <p:txBody>
          <a:bodyPr/>
          <a:lstStyle>
            <a:lvl1pPr>
              <a:buClrTx/>
              <a:defRPr sz="1500"/>
            </a:lvl1pPr>
            <a:lvl2pPr>
              <a:buClrTx/>
              <a:defRPr sz="1351"/>
            </a:lvl2pPr>
            <a:lvl3pPr>
              <a:buClrTx/>
              <a:defRPr sz="1200"/>
            </a:lvl3pPr>
            <a:lvl4pPr>
              <a:buClrTx/>
              <a:defRPr sz="1051"/>
            </a:lvl4pPr>
            <a:lvl5pPr>
              <a:buClrTx/>
              <a:defRPr sz="9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2" name="Text Placeholder 11"/>
          <p:cNvSpPr>
            <a:spLocks noGrp="1"/>
          </p:cNvSpPr>
          <p:nvPr>
            <p:ph type="body" sz="quarter" idx="15" hasCustomPrompt="1"/>
          </p:nvPr>
        </p:nvSpPr>
        <p:spPr>
          <a:xfrm>
            <a:off x="172593" y="1179576"/>
            <a:ext cx="8798814" cy="1077218"/>
          </a:xfrm>
          <a:prstGeom prst="rect">
            <a:avLst/>
          </a:prstGeom>
        </p:spPr>
        <p:txBody>
          <a:bodyPr anchor="t" anchorCtr="0">
            <a:noAutofit/>
          </a:bodyPr>
          <a:lstStyle>
            <a:lvl1pPr marL="0" indent="0">
              <a:spcBef>
                <a:spcPts val="0"/>
              </a:spcBef>
              <a:buNone/>
              <a:defRPr sz="1200"/>
            </a:lvl1pPr>
          </a:lstStyle>
          <a:p>
            <a:pPr lvl="0"/>
            <a:r>
              <a:rPr lang="en-US" dirty="0"/>
              <a:t>Click to insert 4-line callout/subtitle</a:t>
            </a:r>
          </a:p>
        </p:txBody>
      </p:sp>
      <p:sp>
        <p:nvSpPr>
          <p:cNvPr id="5" name="Content Placeholder 4"/>
          <p:cNvSpPr>
            <a:spLocks noGrp="1"/>
          </p:cNvSpPr>
          <p:nvPr>
            <p:ph sz="quarter" idx="16"/>
          </p:nvPr>
        </p:nvSpPr>
        <p:spPr>
          <a:xfrm>
            <a:off x="4657725" y="2487168"/>
            <a:ext cx="4313682" cy="3282696"/>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9"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37813912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Option 3: 2-Title &amp; 2-Content">
    <p:spTree>
      <p:nvGrpSpPr>
        <p:cNvPr id="1" name=""/>
        <p:cNvGrpSpPr/>
        <p:nvPr/>
      </p:nvGrpSpPr>
      <p:grpSpPr>
        <a:xfrm>
          <a:off x="0" y="0"/>
          <a:ext cx="0" cy="0"/>
          <a:chOff x="0" y="0"/>
          <a:chExt cx="0" cy="0"/>
        </a:xfrm>
      </p:grpSpPr>
      <p:grpSp>
        <p:nvGrpSpPr>
          <p:cNvPr id="16" name="Group 15"/>
          <p:cNvGrpSpPr/>
          <p:nvPr userDrawn="1"/>
        </p:nvGrpSpPr>
        <p:grpSpPr>
          <a:xfrm>
            <a:off x="0" y="1408176"/>
            <a:ext cx="9144000" cy="5449824"/>
            <a:chOff x="0" y="1408176"/>
            <a:chExt cx="12192000" cy="5449824"/>
          </a:xfrm>
        </p:grpSpPr>
        <p:sp>
          <p:nvSpPr>
            <p:cNvPr id="17" name="Rectangle 16"/>
            <p:cNvSpPr/>
            <p:nvPr userDrawn="1"/>
          </p:nvSpPr>
          <p:spPr>
            <a:xfrm>
              <a:off x="0" y="1408176"/>
              <a:ext cx="12192000" cy="544982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endParaRPr>
            </a:p>
          </p:txBody>
        </p:sp>
        <p:pic>
          <p:nvPicPr>
            <p:cNvPr id="18" name="Picture 17"/>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grpSp>
      <p:sp>
        <p:nvSpPr>
          <p:cNvPr id="3" name="Content Placeholder 2"/>
          <p:cNvSpPr>
            <a:spLocks noGrp="1"/>
          </p:cNvSpPr>
          <p:nvPr>
            <p:ph idx="1"/>
          </p:nvPr>
        </p:nvSpPr>
        <p:spPr>
          <a:xfrm>
            <a:off x="172593" y="1636776"/>
            <a:ext cx="4313682" cy="4133088"/>
          </a:xfrm>
          <a:prstGeom prst="rect">
            <a:avLst/>
          </a:prstGeom>
        </p:spPr>
        <p:txBody>
          <a:bodyPr/>
          <a:lstStyle>
            <a:lvl1pPr>
              <a:buClrTx/>
              <a:defRPr sz="1500">
                <a:solidFill>
                  <a:schemeClr val="tx1"/>
                </a:solidFill>
              </a:defRPr>
            </a:lvl1pPr>
            <a:lvl2pPr>
              <a:buClrTx/>
              <a:defRPr sz="1351">
                <a:solidFill>
                  <a:schemeClr val="tx1"/>
                </a:solidFill>
              </a:defRPr>
            </a:lvl2pPr>
            <a:lvl3pPr>
              <a:buClrTx/>
              <a:defRPr sz="1200">
                <a:solidFill>
                  <a:schemeClr val="tx1"/>
                </a:solidFill>
              </a:defRPr>
            </a:lvl3pPr>
            <a:lvl4pPr>
              <a:buClrTx/>
              <a:defRPr sz="1051">
                <a:solidFill>
                  <a:schemeClr val="tx1"/>
                </a:solidFill>
              </a:defRPr>
            </a:lvl4pPr>
            <a:lvl5pPr>
              <a:buClrTx/>
              <a:defRPr sz="901">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4" name="Content Placeholder 3"/>
          <p:cNvSpPr>
            <a:spLocks noGrp="1"/>
          </p:cNvSpPr>
          <p:nvPr>
            <p:ph sz="quarter" idx="15"/>
          </p:nvPr>
        </p:nvSpPr>
        <p:spPr>
          <a:xfrm>
            <a:off x="4657725" y="1636776"/>
            <a:ext cx="4313682" cy="4133088"/>
          </a:xfrm>
          <a:prstGeom prst="rect">
            <a:avLst/>
          </a:prstGeo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5"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41966727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Option 3: 2-Title &amp; 2-Content (1)">
    <p:spTree>
      <p:nvGrpSpPr>
        <p:cNvPr id="1" name=""/>
        <p:cNvGrpSpPr/>
        <p:nvPr/>
      </p:nvGrpSpPr>
      <p:grpSpPr>
        <a:xfrm>
          <a:off x="0" y="0"/>
          <a:ext cx="0" cy="0"/>
          <a:chOff x="0" y="0"/>
          <a:chExt cx="0" cy="0"/>
        </a:xfrm>
      </p:grpSpPr>
      <p:grpSp>
        <p:nvGrpSpPr>
          <p:cNvPr id="19" name="Group 18"/>
          <p:cNvGrpSpPr/>
          <p:nvPr userDrawn="1"/>
        </p:nvGrpSpPr>
        <p:grpSpPr>
          <a:xfrm>
            <a:off x="0" y="1746504"/>
            <a:ext cx="9144000" cy="5111496"/>
            <a:chOff x="0" y="1746504"/>
            <a:chExt cx="12192000" cy="5111496"/>
          </a:xfrm>
        </p:grpSpPr>
        <p:sp>
          <p:nvSpPr>
            <p:cNvPr id="20" name="Rectangle 19"/>
            <p:cNvSpPr/>
            <p:nvPr userDrawn="1"/>
          </p:nvSpPr>
          <p:spPr>
            <a:xfrm>
              <a:off x="0" y="1746504"/>
              <a:ext cx="12192000" cy="5111496"/>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endParaRPr>
            </a:p>
          </p:txBody>
        </p:sp>
        <p:pic>
          <p:nvPicPr>
            <p:cNvPr id="21" name="Picture 2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7960"/>
              <a:ext cx="1028700" cy="190500"/>
            </a:xfrm>
            <a:prstGeom prst="rect">
              <a:avLst/>
            </a:prstGeom>
          </p:spPr>
        </p:pic>
      </p:grpSp>
      <p:sp>
        <p:nvSpPr>
          <p:cNvPr id="3" name="Content Placeholder 2"/>
          <p:cNvSpPr>
            <a:spLocks noGrp="1"/>
          </p:cNvSpPr>
          <p:nvPr>
            <p:ph idx="1"/>
          </p:nvPr>
        </p:nvSpPr>
        <p:spPr>
          <a:xfrm>
            <a:off x="172593" y="1975104"/>
            <a:ext cx="4313682" cy="3794760"/>
          </a:xfrm>
          <a:prstGeom prst="rect">
            <a:avLst/>
          </a:prstGeom>
        </p:spPr>
        <p:txBody>
          <a:bodyPr/>
          <a:lstStyle>
            <a:lvl1pPr>
              <a:buClrTx/>
              <a:defRPr sz="1500">
                <a:solidFill>
                  <a:schemeClr val="tx1"/>
                </a:solidFill>
              </a:defRPr>
            </a:lvl1pPr>
            <a:lvl2pPr>
              <a:buClrTx/>
              <a:defRPr sz="1351">
                <a:solidFill>
                  <a:schemeClr val="tx1"/>
                </a:solidFill>
              </a:defRPr>
            </a:lvl2pPr>
            <a:lvl3pPr>
              <a:buClrTx/>
              <a:defRPr sz="1200">
                <a:solidFill>
                  <a:schemeClr val="tx1"/>
                </a:solidFill>
              </a:defRPr>
            </a:lvl3pPr>
            <a:lvl4pPr>
              <a:buClrTx/>
              <a:defRPr sz="1051">
                <a:solidFill>
                  <a:schemeClr val="tx1"/>
                </a:solidFill>
              </a:defRPr>
            </a:lvl4pPr>
            <a:lvl5pPr>
              <a:buClrTx/>
              <a:defRPr sz="901">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72593" y="228626"/>
            <a:ext cx="8798814" cy="954107"/>
          </a:xfrm>
          <a:prstGeom prst="rect">
            <a:avLst/>
          </a:prstGeom>
        </p:spPr>
        <p:txBody>
          <a:bodyPr anchor="t" anchorCtr="0">
            <a:noAutofit/>
          </a:bodyPr>
          <a:lstStyle>
            <a:lvl1pPr>
              <a:defRPr b="0" i="0" cap="none" baseline="0">
                <a:solidFill>
                  <a:schemeClr val="accent2"/>
                </a:solidFill>
              </a:defRPr>
            </a:lvl1pPr>
          </a:lstStyle>
          <a:p>
            <a:r>
              <a:rPr lang="en-US" dirty="0"/>
              <a:t>Click to Insert 2-Line Title</a:t>
            </a:r>
          </a:p>
        </p:txBody>
      </p:sp>
      <p:sp>
        <p:nvSpPr>
          <p:cNvPr id="11" name="Text Placeholder 11"/>
          <p:cNvSpPr>
            <a:spLocks noGrp="1"/>
          </p:cNvSpPr>
          <p:nvPr userDrawn="1">
            <p:ph type="body" sz="quarter" idx="15" hasCustomPrompt="1"/>
          </p:nvPr>
        </p:nvSpPr>
        <p:spPr>
          <a:xfrm>
            <a:off x="172593" y="1182707"/>
            <a:ext cx="8798814" cy="338554"/>
          </a:xfrm>
          <a:prstGeom prst="rect">
            <a:avLst/>
          </a:prstGeom>
        </p:spPr>
        <p:txBody>
          <a:bodyPr anchor="t" anchorCtr="0">
            <a:noAutofit/>
          </a:bodyPr>
          <a:lstStyle>
            <a:lvl1pPr marL="0" indent="0">
              <a:spcBef>
                <a:spcPts val="0"/>
              </a:spcBef>
              <a:buNone/>
              <a:defRPr sz="1200">
                <a:solidFill>
                  <a:schemeClr val="tx1"/>
                </a:solidFill>
              </a:defRPr>
            </a:lvl1pPr>
          </a:lstStyle>
          <a:p>
            <a:pPr lvl="0"/>
            <a:r>
              <a:rPr lang="en-US" dirty="0"/>
              <a:t>Click to insert 1-line callout/subtitle</a:t>
            </a:r>
          </a:p>
        </p:txBody>
      </p:sp>
      <p:sp>
        <p:nvSpPr>
          <p:cNvPr id="4" name="Content Placeholder 3"/>
          <p:cNvSpPr>
            <a:spLocks noGrp="1"/>
          </p:cNvSpPr>
          <p:nvPr>
            <p:ph sz="quarter" idx="16"/>
          </p:nvPr>
        </p:nvSpPr>
        <p:spPr>
          <a:xfrm>
            <a:off x="4657725" y="1975104"/>
            <a:ext cx="4313682" cy="3794760"/>
          </a:xfrm>
          <a:prstGeom prst="rect">
            <a:avLst/>
          </a:prstGeo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6"/>
          <p:cNvSpPr>
            <a:spLocks noGrp="1" noChangeArrowheads="1"/>
          </p:cNvSpPr>
          <p:nvPr>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8" name="Footer Placeholder 9"/>
          <p:cNvSpPr>
            <a:spLocks noGrp="1"/>
          </p:cNvSpPr>
          <p:nvPr>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1817007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49.xml"/><Relationship Id="rId21" Type="http://schemas.openxmlformats.org/officeDocument/2006/relationships/slideLayout" Target="../slideLayouts/slideLayout44.xml"/><Relationship Id="rId42" Type="http://schemas.openxmlformats.org/officeDocument/2006/relationships/slideLayout" Target="../slideLayouts/slideLayout65.xml"/><Relationship Id="rId47" Type="http://schemas.openxmlformats.org/officeDocument/2006/relationships/slideLayout" Target="../slideLayouts/slideLayout70.xml"/><Relationship Id="rId63" Type="http://schemas.openxmlformats.org/officeDocument/2006/relationships/slideLayout" Target="../slideLayouts/slideLayout86.xml"/><Relationship Id="rId68" Type="http://schemas.openxmlformats.org/officeDocument/2006/relationships/slideLayout" Target="../slideLayouts/slideLayout91.xml"/><Relationship Id="rId84" Type="http://schemas.openxmlformats.org/officeDocument/2006/relationships/slideLayout" Target="../slideLayouts/slideLayout107.xml"/><Relationship Id="rId89" Type="http://schemas.openxmlformats.org/officeDocument/2006/relationships/slideLayout" Target="../slideLayouts/slideLayout112.xml"/><Relationship Id="rId16" Type="http://schemas.openxmlformats.org/officeDocument/2006/relationships/slideLayout" Target="../slideLayouts/slideLayout39.xml"/><Relationship Id="rId11" Type="http://schemas.openxmlformats.org/officeDocument/2006/relationships/slideLayout" Target="../slideLayouts/slideLayout34.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53" Type="http://schemas.openxmlformats.org/officeDocument/2006/relationships/slideLayout" Target="../slideLayouts/slideLayout76.xml"/><Relationship Id="rId58" Type="http://schemas.openxmlformats.org/officeDocument/2006/relationships/slideLayout" Target="../slideLayouts/slideLayout81.xml"/><Relationship Id="rId74" Type="http://schemas.openxmlformats.org/officeDocument/2006/relationships/slideLayout" Target="../slideLayouts/slideLayout97.xml"/><Relationship Id="rId79" Type="http://schemas.openxmlformats.org/officeDocument/2006/relationships/slideLayout" Target="../slideLayouts/slideLayout102.xml"/><Relationship Id="rId102" Type="http://schemas.openxmlformats.org/officeDocument/2006/relationships/theme" Target="../theme/theme3.xml"/><Relationship Id="rId5" Type="http://schemas.openxmlformats.org/officeDocument/2006/relationships/slideLayout" Target="../slideLayouts/slideLayout28.xml"/><Relationship Id="rId90" Type="http://schemas.openxmlformats.org/officeDocument/2006/relationships/slideLayout" Target="../slideLayouts/slideLayout113.xml"/><Relationship Id="rId95" Type="http://schemas.openxmlformats.org/officeDocument/2006/relationships/slideLayout" Target="../slideLayouts/slideLayout118.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43" Type="http://schemas.openxmlformats.org/officeDocument/2006/relationships/slideLayout" Target="../slideLayouts/slideLayout66.xml"/><Relationship Id="rId48" Type="http://schemas.openxmlformats.org/officeDocument/2006/relationships/slideLayout" Target="../slideLayouts/slideLayout71.xml"/><Relationship Id="rId64" Type="http://schemas.openxmlformats.org/officeDocument/2006/relationships/slideLayout" Target="../slideLayouts/slideLayout87.xml"/><Relationship Id="rId69" Type="http://schemas.openxmlformats.org/officeDocument/2006/relationships/slideLayout" Target="../slideLayouts/slideLayout92.xml"/><Relationship Id="rId80" Type="http://schemas.openxmlformats.org/officeDocument/2006/relationships/slideLayout" Target="../slideLayouts/slideLayout103.xml"/><Relationship Id="rId85" Type="http://schemas.openxmlformats.org/officeDocument/2006/relationships/slideLayout" Target="../slideLayouts/slideLayout108.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38" Type="http://schemas.openxmlformats.org/officeDocument/2006/relationships/slideLayout" Target="../slideLayouts/slideLayout61.xml"/><Relationship Id="rId46" Type="http://schemas.openxmlformats.org/officeDocument/2006/relationships/slideLayout" Target="../slideLayouts/slideLayout69.xml"/><Relationship Id="rId59" Type="http://schemas.openxmlformats.org/officeDocument/2006/relationships/slideLayout" Target="../slideLayouts/slideLayout82.xml"/><Relationship Id="rId67" Type="http://schemas.openxmlformats.org/officeDocument/2006/relationships/slideLayout" Target="../slideLayouts/slideLayout90.xml"/><Relationship Id="rId20" Type="http://schemas.openxmlformats.org/officeDocument/2006/relationships/slideLayout" Target="../slideLayouts/slideLayout43.xml"/><Relationship Id="rId41" Type="http://schemas.openxmlformats.org/officeDocument/2006/relationships/slideLayout" Target="../slideLayouts/slideLayout64.xml"/><Relationship Id="rId54" Type="http://schemas.openxmlformats.org/officeDocument/2006/relationships/slideLayout" Target="../slideLayouts/slideLayout77.xml"/><Relationship Id="rId62" Type="http://schemas.openxmlformats.org/officeDocument/2006/relationships/slideLayout" Target="../slideLayouts/slideLayout85.xml"/><Relationship Id="rId70" Type="http://schemas.openxmlformats.org/officeDocument/2006/relationships/slideLayout" Target="../slideLayouts/slideLayout93.xml"/><Relationship Id="rId75" Type="http://schemas.openxmlformats.org/officeDocument/2006/relationships/slideLayout" Target="../slideLayouts/slideLayout98.xml"/><Relationship Id="rId83" Type="http://schemas.openxmlformats.org/officeDocument/2006/relationships/slideLayout" Target="../slideLayouts/slideLayout106.xml"/><Relationship Id="rId88" Type="http://schemas.openxmlformats.org/officeDocument/2006/relationships/slideLayout" Target="../slideLayouts/slideLayout111.xml"/><Relationship Id="rId91" Type="http://schemas.openxmlformats.org/officeDocument/2006/relationships/slideLayout" Target="../slideLayouts/slideLayout114.xml"/><Relationship Id="rId96" Type="http://schemas.openxmlformats.org/officeDocument/2006/relationships/slideLayout" Target="../slideLayouts/slideLayout11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49" Type="http://schemas.openxmlformats.org/officeDocument/2006/relationships/slideLayout" Target="../slideLayouts/slideLayout72.xml"/><Relationship Id="rId57" Type="http://schemas.openxmlformats.org/officeDocument/2006/relationships/slideLayout" Target="../slideLayouts/slideLayout80.xml"/><Relationship Id="rId10" Type="http://schemas.openxmlformats.org/officeDocument/2006/relationships/slideLayout" Target="../slideLayouts/slideLayout33.xml"/><Relationship Id="rId31" Type="http://schemas.openxmlformats.org/officeDocument/2006/relationships/slideLayout" Target="../slideLayouts/slideLayout54.xml"/><Relationship Id="rId44" Type="http://schemas.openxmlformats.org/officeDocument/2006/relationships/slideLayout" Target="../slideLayouts/slideLayout67.xml"/><Relationship Id="rId52" Type="http://schemas.openxmlformats.org/officeDocument/2006/relationships/slideLayout" Target="../slideLayouts/slideLayout75.xml"/><Relationship Id="rId60" Type="http://schemas.openxmlformats.org/officeDocument/2006/relationships/slideLayout" Target="../slideLayouts/slideLayout83.xml"/><Relationship Id="rId65" Type="http://schemas.openxmlformats.org/officeDocument/2006/relationships/slideLayout" Target="../slideLayouts/slideLayout88.xml"/><Relationship Id="rId73" Type="http://schemas.openxmlformats.org/officeDocument/2006/relationships/slideLayout" Target="../slideLayouts/slideLayout96.xml"/><Relationship Id="rId78" Type="http://schemas.openxmlformats.org/officeDocument/2006/relationships/slideLayout" Target="../slideLayouts/slideLayout101.xml"/><Relationship Id="rId81" Type="http://schemas.openxmlformats.org/officeDocument/2006/relationships/slideLayout" Target="../slideLayouts/slideLayout104.xml"/><Relationship Id="rId86" Type="http://schemas.openxmlformats.org/officeDocument/2006/relationships/slideLayout" Target="../slideLayouts/slideLayout109.xml"/><Relationship Id="rId94" Type="http://schemas.openxmlformats.org/officeDocument/2006/relationships/slideLayout" Target="../slideLayouts/slideLayout117.xml"/><Relationship Id="rId99" Type="http://schemas.openxmlformats.org/officeDocument/2006/relationships/slideLayout" Target="../slideLayouts/slideLayout122.xml"/><Relationship Id="rId101" Type="http://schemas.openxmlformats.org/officeDocument/2006/relationships/slideLayout" Target="../slideLayouts/slideLayout12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9" Type="http://schemas.openxmlformats.org/officeDocument/2006/relationships/slideLayout" Target="../slideLayouts/slideLayout62.xml"/><Relationship Id="rId34" Type="http://schemas.openxmlformats.org/officeDocument/2006/relationships/slideLayout" Target="../slideLayouts/slideLayout57.xml"/><Relationship Id="rId50" Type="http://schemas.openxmlformats.org/officeDocument/2006/relationships/slideLayout" Target="../slideLayouts/slideLayout73.xml"/><Relationship Id="rId55" Type="http://schemas.openxmlformats.org/officeDocument/2006/relationships/slideLayout" Target="../slideLayouts/slideLayout78.xml"/><Relationship Id="rId76" Type="http://schemas.openxmlformats.org/officeDocument/2006/relationships/slideLayout" Target="../slideLayouts/slideLayout99.xml"/><Relationship Id="rId97" Type="http://schemas.openxmlformats.org/officeDocument/2006/relationships/slideLayout" Target="../slideLayouts/slideLayout120.xml"/><Relationship Id="rId7" Type="http://schemas.openxmlformats.org/officeDocument/2006/relationships/slideLayout" Target="../slideLayouts/slideLayout30.xml"/><Relationship Id="rId71" Type="http://schemas.openxmlformats.org/officeDocument/2006/relationships/slideLayout" Target="../slideLayouts/slideLayout94.xml"/><Relationship Id="rId92" Type="http://schemas.openxmlformats.org/officeDocument/2006/relationships/slideLayout" Target="../slideLayouts/slideLayout115.xml"/><Relationship Id="rId2" Type="http://schemas.openxmlformats.org/officeDocument/2006/relationships/slideLayout" Target="../slideLayouts/slideLayout25.xml"/><Relationship Id="rId29" Type="http://schemas.openxmlformats.org/officeDocument/2006/relationships/slideLayout" Target="../slideLayouts/slideLayout52.xml"/><Relationship Id="rId24" Type="http://schemas.openxmlformats.org/officeDocument/2006/relationships/slideLayout" Target="../slideLayouts/slideLayout47.xml"/><Relationship Id="rId40" Type="http://schemas.openxmlformats.org/officeDocument/2006/relationships/slideLayout" Target="../slideLayouts/slideLayout63.xml"/><Relationship Id="rId45" Type="http://schemas.openxmlformats.org/officeDocument/2006/relationships/slideLayout" Target="../slideLayouts/slideLayout68.xml"/><Relationship Id="rId66" Type="http://schemas.openxmlformats.org/officeDocument/2006/relationships/slideLayout" Target="../slideLayouts/slideLayout89.xml"/><Relationship Id="rId87" Type="http://schemas.openxmlformats.org/officeDocument/2006/relationships/slideLayout" Target="../slideLayouts/slideLayout110.xml"/><Relationship Id="rId61" Type="http://schemas.openxmlformats.org/officeDocument/2006/relationships/slideLayout" Target="../slideLayouts/slideLayout84.xml"/><Relationship Id="rId82" Type="http://schemas.openxmlformats.org/officeDocument/2006/relationships/slideLayout" Target="../slideLayouts/slideLayout105.xml"/><Relationship Id="rId19" Type="http://schemas.openxmlformats.org/officeDocument/2006/relationships/slideLayout" Target="../slideLayouts/slideLayout42.xml"/><Relationship Id="rId14" Type="http://schemas.openxmlformats.org/officeDocument/2006/relationships/slideLayout" Target="../slideLayouts/slideLayout37.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56" Type="http://schemas.openxmlformats.org/officeDocument/2006/relationships/slideLayout" Target="../slideLayouts/slideLayout79.xml"/><Relationship Id="rId77" Type="http://schemas.openxmlformats.org/officeDocument/2006/relationships/slideLayout" Target="../slideLayouts/slideLayout100.xml"/><Relationship Id="rId100" Type="http://schemas.openxmlformats.org/officeDocument/2006/relationships/slideLayout" Target="../slideLayouts/slideLayout123.xml"/><Relationship Id="rId8" Type="http://schemas.openxmlformats.org/officeDocument/2006/relationships/slideLayout" Target="../slideLayouts/slideLayout31.xml"/><Relationship Id="rId51" Type="http://schemas.openxmlformats.org/officeDocument/2006/relationships/slideLayout" Target="../slideLayouts/slideLayout74.xml"/><Relationship Id="rId72" Type="http://schemas.openxmlformats.org/officeDocument/2006/relationships/slideLayout" Target="../slideLayouts/slideLayout95.xml"/><Relationship Id="rId93" Type="http://schemas.openxmlformats.org/officeDocument/2006/relationships/slideLayout" Target="../slideLayouts/slideLayout116.xml"/><Relationship Id="rId98" Type="http://schemas.openxmlformats.org/officeDocument/2006/relationships/slideLayout" Target="../slideLayouts/slideLayout121.xml"/><Relationship Id="rId3"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4.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8.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theme" Target="../theme/theme5.xml"/><Relationship Id="rId5" Type="http://schemas.openxmlformats.org/officeDocument/2006/relationships/slideLayout" Target="../slideLayouts/slideLayout140.xml"/><Relationship Id="rId4" Type="http://schemas.openxmlformats.org/officeDocument/2006/relationships/slideLayout" Target="../slideLayouts/slideLayout1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42"/>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1"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1" dirty="0"/>
          </a:p>
        </p:txBody>
      </p:sp>
      <p:sp>
        <p:nvSpPr>
          <p:cNvPr id="30" name="Rectangle 29"/>
          <p:cNvSpPr/>
          <p:nvPr/>
        </p:nvSpPr>
        <p:spPr>
          <a:xfrm>
            <a:off x="12" y="308300"/>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1" dirty="0"/>
          </a:p>
        </p:txBody>
      </p:sp>
      <p:sp>
        <p:nvSpPr>
          <p:cNvPr id="31" name="Rectangle 30"/>
          <p:cNvSpPr/>
          <p:nvPr/>
        </p:nvSpPr>
        <p:spPr>
          <a:xfrm flipV="1">
            <a:off x="5410194" y="36027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1" dirty="0"/>
          </a:p>
        </p:txBody>
      </p:sp>
      <p:sp>
        <p:nvSpPr>
          <p:cNvPr id="32" name="Rectangle 31"/>
          <p:cNvSpPr/>
          <p:nvPr/>
        </p:nvSpPr>
        <p:spPr>
          <a:xfrm flipV="1">
            <a:off x="5410212" y="440136"/>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1"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1"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1" dirty="0"/>
          </a:p>
        </p:txBody>
      </p:sp>
      <p:sp>
        <p:nvSpPr>
          <p:cNvPr id="35" name="Rectangle 34"/>
          <p:cNvSpPr/>
          <p:nvPr/>
        </p:nvSpPr>
        <p:spPr bwMode="invGray">
          <a:xfrm>
            <a:off x="9084967"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1"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1"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1"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1"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1"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1"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1">
                <a:solidFill>
                  <a:schemeClr val="accent2"/>
                </a:solidFill>
              </a:defRPr>
            </a:lvl1pPr>
          </a:lstStyle>
          <a:p>
            <a:fld id="{163A591F-BC28-4A1E-AD82-64C7ECDCEEE4}" type="datetimeFigureOut">
              <a:rPr lang="en-US" smtClean="0"/>
              <a:t>4/25/2018</a:t>
            </a:fld>
            <a:endParaRPr lang="en-US" dirty="0"/>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1">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1">
                <a:solidFill>
                  <a:srgbClr val="FFFFFF"/>
                </a:solidFill>
              </a:defRPr>
            </a:lvl1pPr>
          </a:lstStyle>
          <a:p>
            <a:fld id="{E2DF12AE-F12F-4A8F-9F0D-69128253834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837" r:id="rId12"/>
  </p:sldLayoutIdLst>
  <p:txStyles>
    <p:titleStyle>
      <a:lvl1pPr algn="l" rtl="0" eaLnBrk="1" latinLnBrk="0" hangingPunct="1">
        <a:spcBef>
          <a:spcPct val="0"/>
        </a:spcBef>
        <a:buNone/>
        <a:defRPr kumimoji="0" sz="4001" kern="1200">
          <a:solidFill>
            <a:schemeClr val="tx2"/>
          </a:solidFill>
          <a:latin typeface="+mj-lt"/>
          <a:ea typeface="+mj-ea"/>
          <a:cs typeface="+mj-cs"/>
        </a:defRPr>
      </a:lvl1pPr>
    </p:titleStyle>
    <p:bodyStyle>
      <a:lvl1pPr marL="365732" indent="-256014"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20" indent="-246870" algn="l" rtl="0" eaLnBrk="1" latinLnBrk="0" hangingPunct="1">
        <a:spcBef>
          <a:spcPts val="300"/>
        </a:spcBef>
        <a:buClr>
          <a:schemeClr val="accent2"/>
        </a:buClr>
        <a:buFont typeface="Georgia"/>
        <a:buChar char="▫"/>
        <a:defRPr kumimoji="0" sz="2601" kern="1200">
          <a:solidFill>
            <a:schemeClr val="accent2"/>
          </a:solidFill>
          <a:latin typeface="+mn-lt"/>
          <a:ea typeface="+mn-ea"/>
          <a:cs typeface="+mn-cs"/>
        </a:defRPr>
      </a:lvl2pPr>
      <a:lvl3pPr marL="923477" indent="-219440" algn="l" rtl="0" eaLnBrk="1" latinLnBrk="0" hangingPunct="1">
        <a:spcBef>
          <a:spcPts val="300"/>
        </a:spcBef>
        <a:buClr>
          <a:schemeClr val="accent1"/>
        </a:buClr>
        <a:buFont typeface="Wingdings 2"/>
        <a:buChar char=""/>
        <a:defRPr kumimoji="0" sz="2401" kern="1200">
          <a:solidFill>
            <a:schemeClr val="accent1"/>
          </a:solidFill>
          <a:latin typeface="+mn-lt"/>
          <a:ea typeface="+mn-ea"/>
          <a:cs typeface="+mn-cs"/>
        </a:defRPr>
      </a:lvl3pPr>
      <a:lvl4pPr marL="1179488" indent="-201155" algn="l" rtl="0" eaLnBrk="1" latinLnBrk="0" hangingPunct="1">
        <a:spcBef>
          <a:spcPts val="300"/>
        </a:spcBef>
        <a:buClr>
          <a:schemeClr val="accent1"/>
        </a:buClr>
        <a:buFont typeface="Wingdings 2"/>
        <a:buChar char=""/>
        <a:defRPr kumimoji="0" sz="2203" kern="1200">
          <a:solidFill>
            <a:schemeClr val="accent1"/>
          </a:solidFill>
          <a:latin typeface="+mn-lt"/>
          <a:ea typeface="+mn-ea"/>
          <a:cs typeface="+mn-cs"/>
        </a:defRPr>
      </a:lvl4pPr>
      <a:lvl5pPr marL="1389783" indent="-182867"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222" indent="-182867" algn="l" rtl="0" eaLnBrk="1" latinLnBrk="0" hangingPunct="1">
        <a:spcBef>
          <a:spcPts val="300"/>
        </a:spcBef>
        <a:buClr>
          <a:schemeClr val="accent3"/>
        </a:buClr>
        <a:buFont typeface="Georgia"/>
        <a:buChar char="▫"/>
        <a:defRPr kumimoji="0" sz="1801" kern="1200">
          <a:solidFill>
            <a:schemeClr val="accent3"/>
          </a:solidFill>
          <a:latin typeface="+mn-lt"/>
          <a:ea typeface="+mn-ea"/>
          <a:cs typeface="+mn-cs"/>
        </a:defRPr>
      </a:lvl6pPr>
      <a:lvl7pPr marL="1828662" indent="-182867"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817" indent="-182867"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113" indent="-182867" algn="l" rtl="0" eaLnBrk="1" latinLnBrk="0" hangingPunct="1">
        <a:spcBef>
          <a:spcPts val="300"/>
        </a:spcBef>
        <a:buClr>
          <a:schemeClr val="accent3"/>
        </a:buClr>
        <a:buFont typeface="Georgia"/>
        <a:buChar char="◦"/>
        <a:defRPr kumimoji="0" sz="1401"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5" algn="l" rtl="0" eaLnBrk="1" latinLnBrk="0" hangingPunct="1">
        <a:defRPr kumimoji="0" kern="1200">
          <a:solidFill>
            <a:schemeClr val="tx1"/>
          </a:solidFill>
          <a:latin typeface="+mn-lt"/>
          <a:ea typeface="+mn-ea"/>
          <a:cs typeface="+mn-cs"/>
        </a:defRPr>
      </a:lvl2pPr>
      <a:lvl3pPr marL="914333" algn="l" rtl="0" eaLnBrk="1" latinLnBrk="0" hangingPunct="1">
        <a:defRPr kumimoji="0" kern="1200">
          <a:solidFill>
            <a:schemeClr val="tx1"/>
          </a:solidFill>
          <a:latin typeface="+mn-lt"/>
          <a:ea typeface="+mn-ea"/>
          <a:cs typeface="+mn-cs"/>
        </a:defRPr>
      </a:lvl3pPr>
      <a:lvl4pPr marL="1371498" algn="l" rtl="0" eaLnBrk="1" latinLnBrk="0" hangingPunct="1">
        <a:defRPr kumimoji="0" kern="1200">
          <a:solidFill>
            <a:schemeClr val="tx1"/>
          </a:solidFill>
          <a:latin typeface="+mn-lt"/>
          <a:ea typeface="+mn-ea"/>
          <a:cs typeface="+mn-cs"/>
        </a:defRPr>
      </a:lvl4pPr>
      <a:lvl5pPr marL="1828662" algn="l" rtl="0" eaLnBrk="1" latinLnBrk="0" hangingPunct="1">
        <a:defRPr kumimoji="0" kern="1200">
          <a:solidFill>
            <a:schemeClr val="tx1"/>
          </a:solidFill>
          <a:latin typeface="+mn-lt"/>
          <a:ea typeface="+mn-ea"/>
          <a:cs typeface="+mn-cs"/>
        </a:defRPr>
      </a:lvl5pPr>
      <a:lvl6pPr marL="2285828" algn="l" rtl="0" eaLnBrk="1" latinLnBrk="0" hangingPunct="1">
        <a:defRPr kumimoji="0" kern="1200">
          <a:solidFill>
            <a:schemeClr val="tx1"/>
          </a:solidFill>
          <a:latin typeface="+mn-lt"/>
          <a:ea typeface="+mn-ea"/>
          <a:cs typeface="+mn-cs"/>
        </a:defRPr>
      </a:lvl6pPr>
      <a:lvl7pPr marL="2742995" algn="l" rtl="0" eaLnBrk="1" latinLnBrk="0" hangingPunct="1">
        <a:defRPr kumimoji="0" kern="1200">
          <a:solidFill>
            <a:schemeClr val="tx1"/>
          </a:solidFill>
          <a:latin typeface="+mn-lt"/>
          <a:ea typeface="+mn-ea"/>
          <a:cs typeface="+mn-cs"/>
        </a:defRPr>
      </a:lvl7pPr>
      <a:lvl8pPr marL="3200160" algn="l" rtl="0" eaLnBrk="1" latinLnBrk="0" hangingPunct="1">
        <a:defRPr kumimoji="0" kern="1200">
          <a:solidFill>
            <a:schemeClr val="tx1"/>
          </a:solidFill>
          <a:latin typeface="+mn-lt"/>
          <a:ea typeface="+mn-ea"/>
          <a:cs typeface="+mn-cs"/>
        </a:defRPr>
      </a:lvl8pPr>
      <a:lvl9pPr marL="3657326"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BF52F-6EDE-4F07-B109-30B040FB1458}" type="datetime1">
              <a:rPr lang="en-US" smtClean="0"/>
              <a:t>4/25/2018</a:t>
            </a:fld>
            <a:endParaRPr lang="en-US" dirty="0"/>
          </a:p>
        </p:txBody>
      </p:sp>
      <p:sp>
        <p:nvSpPr>
          <p:cNvPr id="5" name="Footer Placeholder 4"/>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A8319-291A-4BF3-BF17-4E512BA6C97D}" type="slidenum">
              <a:rPr lang="en-US" smtClean="0"/>
              <a:t>‹#›</a:t>
            </a:fld>
            <a:endParaRPr lang="en-US" dirty="0"/>
          </a:p>
        </p:txBody>
      </p:sp>
    </p:spTree>
    <p:extLst>
      <p:ext uri="{BB962C8B-B14F-4D97-AF65-F5344CB8AC3E}">
        <p14:creationId xmlns:p14="http://schemas.microsoft.com/office/powerpoint/2010/main" val="191336258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333" rtl="0" eaLnBrk="1" latinLnBrk="0" hangingPunct="1">
        <a:spcBef>
          <a:spcPct val="0"/>
        </a:spcBef>
        <a:buNone/>
        <a:defRPr sz="4400" kern="1200">
          <a:solidFill>
            <a:schemeClr val="tx1"/>
          </a:solidFill>
          <a:latin typeface="+mj-lt"/>
          <a:ea typeface="+mj-ea"/>
          <a:cs typeface="+mj-cs"/>
        </a:defRPr>
      </a:lvl1pPr>
    </p:titleStyle>
    <p:bodyStyle>
      <a:lvl1pPr marL="342875" indent="-342875" algn="l" defTabSz="91433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6" indent="-285730" algn="l" defTabSz="91433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17" indent="-228584" algn="l" defTabSz="914333" rtl="0" eaLnBrk="1" latinLnBrk="0" hangingPunct="1">
        <a:spcBef>
          <a:spcPct val="20000"/>
        </a:spcBef>
        <a:buFont typeface="Arial" panose="020B0604020202020204" pitchFamily="34" charset="0"/>
        <a:buChar char="•"/>
        <a:defRPr sz="2401" kern="1200">
          <a:solidFill>
            <a:schemeClr val="tx1"/>
          </a:solidFill>
          <a:latin typeface="+mn-lt"/>
          <a:ea typeface="+mn-ea"/>
          <a:cs typeface="+mn-cs"/>
        </a:defRPr>
      </a:lvl3pPr>
      <a:lvl4pPr marL="1600081" indent="-228584" algn="l" defTabSz="9143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46" indent="-228584" algn="l" defTabSz="9143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12" indent="-228584" algn="l" defTabSz="9143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79" indent="-228584" algn="l" defTabSz="9143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44" indent="-228584" algn="l" defTabSz="9143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08" indent="-228584" algn="l" defTabSz="9143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3" rtl="0" eaLnBrk="1" latinLnBrk="0" hangingPunct="1">
        <a:defRPr sz="1801" kern="1200">
          <a:solidFill>
            <a:schemeClr val="tx1"/>
          </a:solidFill>
          <a:latin typeface="+mn-lt"/>
          <a:ea typeface="+mn-ea"/>
          <a:cs typeface="+mn-cs"/>
        </a:defRPr>
      </a:lvl1pPr>
      <a:lvl2pPr marL="457165" algn="l" defTabSz="914333" rtl="0" eaLnBrk="1" latinLnBrk="0" hangingPunct="1">
        <a:defRPr sz="1801" kern="1200">
          <a:solidFill>
            <a:schemeClr val="tx1"/>
          </a:solidFill>
          <a:latin typeface="+mn-lt"/>
          <a:ea typeface="+mn-ea"/>
          <a:cs typeface="+mn-cs"/>
        </a:defRPr>
      </a:lvl2pPr>
      <a:lvl3pPr marL="914333" algn="l" defTabSz="914333" rtl="0" eaLnBrk="1" latinLnBrk="0" hangingPunct="1">
        <a:defRPr sz="1801" kern="1200">
          <a:solidFill>
            <a:schemeClr val="tx1"/>
          </a:solidFill>
          <a:latin typeface="+mn-lt"/>
          <a:ea typeface="+mn-ea"/>
          <a:cs typeface="+mn-cs"/>
        </a:defRPr>
      </a:lvl3pPr>
      <a:lvl4pPr marL="1371498" algn="l" defTabSz="914333" rtl="0" eaLnBrk="1" latinLnBrk="0" hangingPunct="1">
        <a:defRPr sz="1801" kern="1200">
          <a:solidFill>
            <a:schemeClr val="tx1"/>
          </a:solidFill>
          <a:latin typeface="+mn-lt"/>
          <a:ea typeface="+mn-ea"/>
          <a:cs typeface="+mn-cs"/>
        </a:defRPr>
      </a:lvl4pPr>
      <a:lvl5pPr marL="1828662" algn="l" defTabSz="914333" rtl="0" eaLnBrk="1" latinLnBrk="0" hangingPunct="1">
        <a:defRPr sz="1801" kern="1200">
          <a:solidFill>
            <a:schemeClr val="tx1"/>
          </a:solidFill>
          <a:latin typeface="+mn-lt"/>
          <a:ea typeface="+mn-ea"/>
          <a:cs typeface="+mn-cs"/>
        </a:defRPr>
      </a:lvl5pPr>
      <a:lvl6pPr marL="2285828" algn="l" defTabSz="914333" rtl="0" eaLnBrk="1" latinLnBrk="0" hangingPunct="1">
        <a:defRPr sz="1801" kern="1200">
          <a:solidFill>
            <a:schemeClr val="tx1"/>
          </a:solidFill>
          <a:latin typeface="+mn-lt"/>
          <a:ea typeface="+mn-ea"/>
          <a:cs typeface="+mn-cs"/>
        </a:defRPr>
      </a:lvl6pPr>
      <a:lvl7pPr marL="2742995" algn="l" defTabSz="914333" rtl="0" eaLnBrk="1" latinLnBrk="0" hangingPunct="1">
        <a:defRPr sz="1801" kern="1200">
          <a:solidFill>
            <a:schemeClr val="tx1"/>
          </a:solidFill>
          <a:latin typeface="+mn-lt"/>
          <a:ea typeface="+mn-ea"/>
          <a:cs typeface="+mn-cs"/>
        </a:defRPr>
      </a:lvl7pPr>
      <a:lvl8pPr marL="3200160" algn="l" defTabSz="914333" rtl="0" eaLnBrk="1" latinLnBrk="0" hangingPunct="1">
        <a:defRPr sz="1801" kern="1200">
          <a:solidFill>
            <a:schemeClr val="tx1"/>
          </a:solidFill>
          <a:latin typeface="+mn-lt"/>
          <a:ea typeface="+mn-ea"/>
          <a:cs typeface="+mn-cs"/>
        </a:defRPr>
      </a:lvl8pPr>
      <a:lvl9pPr marL="3657326" algn="l" defTabSz="914333"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6"/>
          <p:cNvSpPr>
            <a:spLocks noGrp="1" noChangeArrowheads="1"/>
          </p:cNvSpPr>
          <p:nvPr userDrawn="1">
            <p:ph type="sldNum" sz="quarter" idx="4"/>
          </p:nvPr>
        </p:nvSpPr>
        <p:spPr bwMode="auto">
          <a:xfrm>
            <a:off x="172593" y="6521678"/>
            <a:ext cx="3429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603">
                <a:solidFill>
                  <a:schemeClr val="tx1"/>
                </a:solidFill>
                <a:latin typeface="+mn-lt"/>
              </a:defRPr>
            </a:lvl1pPr>
          </a:lstStyle>
          <a:p>
            <a:pPr>
              <a:defRPr/>
            </a:pPr>
            <a:fld id="{3A857C0F-B001-40B5-9A01-32CB6570D7AB}" type="slidenum">
              <a:rPr lang="en-US" smtClean="0"/>
              <a:pPr>
                <a:defRPr/>
              </a:pPr>
              <a:t>‹#›</a:t>
            </a:fld>
            <a:endParaRPr lang="en-US" dirty="0"/>
          </a:p>
        </p:txBody>
      </p:sp>
      <p:sp>
        <p:nvSpPr>
          <p:cNvPr id="10" name="Footer Placeholder 9"/>
          <p:cNvSpPr>
            <a:spLocks noGrp="1"/>
          </p:cNvSpPr>
          <p:nvPr userDrawn="1">
            <p:ph type="ftr" sz="quarter" idx="3"/>
          </p:nvPr>
        </p:nvSpPr>
        <p:spPr>
          <a:xfrm>
            <a:off x="172593" y="5861304"/>
            <a:ext cx="8798814" cy="329184"/>
          </a:xfrm>
          <a:prstGeom prst="rect">
            <a:avLst/>
          </a:prstGeom>
        </p:spPr>
        <p:txBody>
          <a:bodyPr vert="horz" lIns="91440" tIns="0" rIns="91440" bIns="0" rtlCol="0" anchor="b" anchorCtr="0"/>
          <a:lstStyle>
            <a:lvl1pPr algn="l">
              <a:lnSpc>
                <a:spcPct val="90000"/>
              </a:lnSpc>
              <a:defRPr sz="603">
                <a:solidFill>
                  <a:schemeClr val="tx1"/>
                </a:solidFill>
                <a:latin typeface="+mn-lt"/>
              </a:defRPr>
            </a:lvl1pPr>
          </a:lstStyle>
          <a:p>
            <a:endParaRPr lang="en-US" dirty="0"/>
          </a:p>
        </p:txBody>
      </p:sp>
    </p:spTree>
    <p:extLst>
      <p:ext uri="{BB962C8B-B14F-4D97-AF65-F5344CB8AC3E}">
        <p14:creationId xmlns:p14="http://schemas.microsoft.com/office/powerpoint/2010/main" val="7242665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 id="2147483748" r:id="rId28"/>
    <p:sldLayoutId id="2147483749" r:id="rId29"/>
    <p:sldLayoutId id="2147483750" r:id="rId30"/>
    <p:sldLayoutId id="2147483751" r:id="rId31"/>
    <p:sldLayoutId id="2147483752" r:id="rId32"/>
    <p:sldLayoutId id="2147483753" r:id="rId33"/>
    <p:sldLayoutId id="2147483754" r:id="rId34"/>
    <p:sldLayoutId id="2147483755" r:id="rId35"/>
    <p:sldLayoutId id="2147483756" r:id="rId36"/>
    <p:sldLayoutId id="2147483757" r:id="rId37"/>
    <p:sldLayoutId id="2147483758" r:id="rId38"/>
    <p:sldLayoutId id="2147483759" r:id="rId39"/>
    <p:sldLayoutId id="2147483760" r:id="rId40"/>
    <p:sldLayoutId id="2147483761" r:id="rId41"/>
    <p:sldLayoutId id="2147483762" r:id="rId42"/>
    <p:sldLayoutId id="2147483763" r:id="rId43"/>
    <p:sldLayoutId id="2147483764" r:id="rId44"/>
    <p:sldLayoutId id="2147483765" r:id="rId45"/>
    <p:sldLayoutId id="2147483766" r:id="rId46"/>
    <p:sldLayoutId id="2147483767" r:id="rId47"/>
    <p:sldLayoutId id="2147483768" r:id="rId48"/>
    <p:sldLayoutId id="2147483769" r:id="rId49"/>
    <p:sldLayoutId id="2147483770" r:id="rId50"/>
    <p:sldLayoutId id="2147483771" r:id="rId51"/>
    <p:sldLayoutId id="2147483772" r:id="rId52"/>
    <p:sldLayoutId id="2147483773" r:id="rId53"/>
    <p:sldLayoutId id="2147483774" r:id="rId54"/>
    <p:sldLayoutId id="2147483775" r:id="rId55"/>
    <p:sldLayoutId id="2147483776" r:id="rId56"/>
    <p:sldLayoutId id="2147483777" r:id="rId57"/>
    <p:sldLayoutId id="2147483778" r:id="rId58"/>
    <p:sldLayoutId id="2147483779" r:id="rId59"/>
    <p:sldLayoutId id="2147483780" r:id="rId60"/>
    <p:sldLayoutId id="2147483781" r:id="rId61"/>
    <p:sldLayoutId id="2147483782" r:id="rId62"/>
    <p:sldLayoutId id="2147483783" r:id="rId63"/>
    <p:sldLayoutId id="2147483784" r:id="rId64"/>
    <p:sldLayoutId id="2147483785" r:id="rId65"/>
    <p:sldLayoutId id="2147483786" r:id="rId66"/>
    <p:sldLayoutId id="2147483787" r:id="rId67"/>
    <p:sldLayoutId id="2147483788" r:id="rId68"/>
    <p:sldLayoutId id="2147483789" r:id="rId69"/>
    <p:sldLayoutId id="2147483790" r:id="rId70"/>
    <p:sldLayoutId id="2147483791" r:id="rId71"/>
    <p:sldLayoutId id="2147483792" r:id="rId72"/>
    <p:sldLayoutId id="2147483793" r:id="rId73"/>
    <p:sldLayoutId id="2147483794" r:id="rId74"/>
    <p:sldLayoutId id="2147483795" r:id="rId75"/>
    <p:sldLayoutId id="2147483796" r:id="rId76"/>
    <p:sldLayoutId id="2147483797" r:id="rId77"/>
    <p:sldLayoutId id="2147483798" r:id="rId78"/>
    <p:sldLayoutId id="2147483799" r:id="rId79"/>
    <p:sldLayoutId id="2147483800" r:id="rId80"/>
    <p:sldLayoutId id="2147483801" r:id="rId81"/>
    <p:sldLayoutId id="2147483802" r:id="rId82"/>
    <p:sldLayoutId id="2147483803" r:id="rId83"/>
    <p:sldLayoutId id="2147483804" r:id="rId84"/>
    <p:sldLayoutId id="2147483805" r:id="rId85"/>
    <p:sldLayoutId id="2147483806" r:id="rId86"/>
    <p:sldLayoutId id="2147483807" r:id="rId87"/>
    <p:sldLayoutId id="2147483808" r:id="rId88"/>
    <p:sldLayoutId id="2147483809" r:id="rId89"/>
    <p:sldLayoutId id="2147483810" r:id="rId90"/>
    <p:sldLayoutId id="2147483811" r:id="rId91"/>
    <p:sldLayoutId id="2147483812" r:id="rId92"/>
    <p:sldLayoutId id="2147483813" r:id="rId93"/>
    <p:sldLayoutId id="2147483814" r:id="rId94"/>
    <p:sldLayoutId id="2147483815" r:id="rId95"/>
    <p:sldLayoutId id="2147483816" r:id="rId96"/>
    <p:sldLayoutId id="2147483817" r:id="rId97"/>
    <p:sldLayoutId id="2147483818" r:id="rId98"/>
    <p:sldLayoutId id="2147483820" r:id="rId99"/>
    <p:sldLayoutId id="2147483821" r:id="rId100"/>
    <p:sldLayoutId id="2147483824" r:id="rId101"/>
  </p:sldLayoutIdLst>
  <p:hf hdr="0" ftr="0" dt="0"/>
  <p:txStyles>
    <p:titleStyle>
      <a:lvl1pPr algn="l" rtl="0" eaLnBrk="0" fontAlgn="base" hangingPunct="0">
        <a:spcBef>
          <a:spcPct val="0"/>
        </a:spcBef>
        <a:spcAft>
          <a:spcPct val="0"/>
        </a:spcAft>
        <a:defRPr sz="2100">
          <a:solidFill>
            <a:schemeClr val="tx1"/>
          </a:solidFill>
          <a:latin typeface="+mj-lt"/>
          <a:ea typeface="+mj-ea"/>
          <a:cs typeface="+mj-cs"/>
        </a:defRPr>
      </a:lvl1pPr>
      <a:lvl2pPr algn="l" rtl="0" eaLnBrk="0" fontAlgn="base" hangingPunct="0">
        <a:spcBef>
          <a:spcPct val="0"/>
        </a:spcBef>
        <a:spcAft>
          <a:spcPct val="0"/>
        </a:spcAft>
        <a:defRPr sz="2100">
          <a:solidFill>
            <a:srgbClr val="61C250"/>
          </a:solidFill>
          <a:latin typeface="Georgia" pitchFamily="18" charset="0"/>
          <a:cs typeface="Arial" charset="0"/>
        </a:defRPr>
      </a:lvl2pPr>
      <a:lvl3pPr algn="l" rtl="0" eaLnBrk="0" fontAlgn="base" hangingPunct="0">
        <a:spcBef>
          <a:spcPct val="0"/>
        </a:spcBef>
        <a:spcAft>
          <a:spcPct val="0"/>
        </a:spcAft>
        <a:defRPr sz="2100">
          <a:solidFill>
            <a:srgbClr val="61C250"/>
          </a:solidFill>
          <a:latin typeface="Georgia" pitchFamily="18" charset="0"/>
          <a:cs typeface="Arial" charset="0"/>
        </a:defRPr>
      </a:lvl3pPr>
      <a:lvl4pPr algn="l" rtl="0" eaLnBrk="0" fontAlgn="base" hangingPunct="0">
        <a:spcBef>
          <a:spcPct val="0"/>
        </a:spcBef>
        <a:spcAft>
          <a:spcPct val="0"/>
        </a:spcAft>
        <a:defRPr sz="2100">
          <a:solidFill>
            <a:srgbClr val="61C250"/>
          </a:solidFill>
          <a:latin typeface="Georgia" pitchFamily="18" charset="0"/>
          <a:cs typeface="Arial" charset="0"/>
        </a:defRPr>
      </a:lvl4pPr>
      <a:lvl5pPr algn="l" rtl="0" eaLnBrk="0" fontAlgn="base" hangingPunct="0">
        <a:spcBef>
          <a:spcPct val="0"/>
        </a:spcBef>
        <a:spcAft>
          <a:spcPct val="0"/>
        </a:spcAft>
        <a:defRPr sz="2100">
          <a:solidFill>
            <a:srgbClr val="61C250"/>
          </a:solidFill>
          <a:latin typeface="Georgia" pitchFamily="18" charset="0"/>
          <a:cs typeface="Arial" charset="0"/>
        </a:defRPr>
      </a:lvl5pPr>
      <a:lvl6pPr marL="342875" algn="l" rtl="0" fontAlgn="base">
        <a:spcBef>
          <a:spcPct val="0"/>
        </a:spcBef>
        <a:spcAft>
          <a:spcPct val="0"/>
        </a:spcAft>
        <a:defRPr sz="2100">
          <a:solidFill>
            <a:srgbClr val="61C250"/>
          </a:solidFill>
          <a:latin typeface="Georgia" pitchFamily="18" charset="0"/>
          <a:cs typeface="Arial" charset="0"/>
        </a:defRPr>
      </a:lvl6pPr>
      <a:lvl7pPr marL="685748" algn="l" rtl="0" fontAlgn="base">
        <a:spcBef>
          <a:spcPct val="0"/>
        </a:spcBef>
        <a:spcAft>
          <a:spcPct val="0"/>
        </a:spcAft>
        <a:defRPr sz="2100">
          <a:solidFill>
            <a:srgbClr val="61C250"/>
          </a:solidFill>
          <a:latin typeface="Georgia" pitchFamily="18" charset="0"/>
          <a:cs typeface="Arial" charset="0"/>
        </a:defRPr>
      </a:lvl7pPr>
      <a:lvl8pPr marL="1028624" algn="l" rtl="0" fontAlgn="base">
        <a:spcBef>
          <a:spcPct val="0"/>
        </a:spcBef>
        <a:spcAft>
          <a:spcPct val="0"/>
        </a:spcAft>
        <a:defRPr sz="2100">
          <a:solidFill>
            <a:srgbClr val="61C250"/>
          </a:solidFill>
          <a:latin typeface="Georgia" pitchFamily="18" charset="0"/>
          <a:cs typeface="Arial" charset="0"/>
        </a:defRPr>
      </a:lvl8pPr>
      <a:lvl9pPr marL="1371498" algn="l" rtl="0" fontAlgn="base">
        <a:spcBef>
          <a:spcPct val="0"/>
        </a:spcBef>
        <a:spcAft>
          <a:spcPct val="0"/>
        </a:spcAft>
        <a:defRPr sz="2100">
          <a:solidFill>
            <a:srgbClr val="61C250"/>
          </a:solidFill>
          <a:latin typeface="Georgia" pitchFamily="18" charset="0"/>
          <a:cs typeface="Arial" charset="0"/>
        </a:defRPr>
      </a:lvl9pPr>
    </p:titleStyle>
    <p:bodyStyle>
      <a:lvl1pPr marL="257158" indent="-257158" algn="l" rtl="0" eaLnBrk="0" fontAlgn="base" hangingPunct="0">
        <a:spcBef>
          <a:spcPts val="453"/>
        </a:spcBef>
        <a:spcAft>
          <a:spcPct val="0"/>
        </a:spcAft>
        <a:buClrTx/>
        <a:buSzPct val="80000"/>
        <a:buFont typeface="Arial" panose="020B0604020202020204" pitchFamily="34" charset="0"/>
        <a:buChar char="•"/>
        <a:defRPr sz="1500">
          <a:solidFill>
            <a:schemeClr val="tx1"/>
          </a:solidFill>
          <a:latin typeface="+mn-lt"/>
          <a:ea typeface="+mn-ea"/>
          <a:cs typeface="+mn-cs"/>
        </a:defRPr>
      </a:lvl1pPr>
      <a:lvl2pPr marL="557173" indent="-214297" algn="l" rtl="0" eaLnBrk="0" fontAlgn="base" hangingPunct="0">
        <a:spcBef>
          <a:spcPts val="453"/>
        </a:spcBef>
        <a:spcAft>
          <a:spcPct val="0"/>
        </a:spcAft>
        <a:buClrTx/>
        <a:buFont typeface="Arial" charset="0"/>
        <a:buChar char="–"/>
        <a:defRPr sz="1351">
          <a:solidFill>
            <a:schemeClr val="tx1"/>
          </a:solidFill>
          <a:latin typeface="+mn-lt"/>
          <a:cs typeface="+mn-cs"/>
        </a:defRPr>
      </a:lvl2pPr>
      <a:lvl3pPr marL="857188" indent="-171438" algn="l" rtl="0" eaLnBrk="0" fontAlgn="base" hangingPunct="0">
        <a:spcBef>
          <a:spcPts val="453"/>
        </a:spcBef>
        <a:spcAft>
          <a:spcPct val="0"/>
        </a:spcAft>
        <a:buClrTx/>
        <a:buSzPct val="80000"/>
        <a:buFont typeface="Arial" panose="020B0604020202020204" pitchFamily="34" charset="0"/>
        <a:buChar char="•"/>
        <a:defRPr sz="1200">
          <a:solidFill>
            <a:schemeClr val="tx1"/>
          </a:solidFill>
          <a:latin typeface="+mn-lt"/>
          <a:cs typeface="+mn-cs"/>
        </a:defRPr>
      </a:lvl3pPr>
      <a:lvl4pPr marL="1200061" indent="-171438" algn="l" rtl="0" eaLnBrk="0" fontAlgn="base" hangingPunct="0">
        <a:spcBef>
          <a:spcPts val="453"/>
        </a:spcBef>
        <a:spcAft>
          <a:spcPct val="0"/>
        </a:spcAft>
        <a:buClrTx/>
        <a:buFont typeface="Times" pitchFamily="18" charset="0"/>
        <a:buChar char="–"/>
        <a:defRPr sz="1051">
          <a:solidFill>
            <a:schemeClr val="tx1"/>
          </a:solidFill>
          <a:latin typeface="+mn-lt"/>
          <a:cs typeface="+mn-cs"/>
        </a:defRPr>
      </a:lvl4pPr>
      <a:lvl5pPr marL="1542936" indent="-171438" algn="l" rtl="0" eaLnBrk="0" fontAlgn="base" hangingPunct="0">
        <a:spcBef>
          <a:spcPts val="453"/>
        </a:spcBef>
        <a:spcAft>
          <a:spcPct val="0"/>
        </a:spcAft>
        <a:buClrTx/>
        <a:buFont typeface="Times" pitchFamily="18" charset="0"/>
        <a:buChar char="»"/>
        <a:defRPr sz="901">
          <a:solidFill>
            <a:schemeClr val="tx1"/>
          </a:solidFill>
          <a:latin typeface="+mn-lt"/>
          <a:cs typeface="+mn-cs"/>
        </a:defRPr>
      </a:lvl5pPr>
      <a:lvl6pPr marL="1885808" indent="-171438" algn="l" rtl="0" fontAlgn="base">
        <a:spcBef>
          <a:spcPct val="20000"/>
        </a:spcBef>
        <a:spcAft>
          <a:spcPct val="0"/>
        </a:spcAft>
        <a:buFont typeface="Times" pitchFamily="18" charset="0"/>
        <a:buChar char="»"/>
        <a:defRPr sz="1051">
          <a:solidFill>
            <a:schemeClr val="bg2"/>
          </a:solidFill>
          <a:latin typeface="+mn-lt"/>
          <a:cs typeface="+mn-cs"/>
        </a:defRPr>
      </a:lvl6pPr>
      <a:lvl7pPr marL="2228686" indent="-171438" algn="l" rtl="0" fontAlgn="base">
        <a:spcBef>
          <a:spcPct val="20000"/>
        </a:spcBef>
        <a:spcAft>
          <a:spcPct val="0"/>
        </a:spcAft>
        <a:buFont typeface="Times" pitchFamily="18" charset="0"/>
        <a:buChar char="»"/>
        <a:defRPr sz="1051">
          <a:solidFill>
            <a:schemeClr val="bg2"/>
          </a:solidFill>
          <a:latin typeface="+mn-lt"/>
          <a:cs typeface="+mn-cs"/>
        </a:defRPr>
      </a:lvl7pPr>
      <a:lvl8pPr marL="2571560" indent="-171438" algn="l" rtl="0" fontAlgn="base">
        <a:spcBef>
          <a:spcPct val="20000"/>
        </a:spcBef>
        <a:spcAft>
          <a:spcPct val="0"/>
        </a:spcAft>
        <a:buFont typeface="Times" pitchFamily="18" charset="0"/>
        <a:buChar char="»"/>
        <a:defRPr sz="1051">
          <a:solidFill>
            <a:schemeClr val="bg2"/>
          </a:solidFill>
          <a:latin typeface="+mn-lt"/>
          <a:cs typeface="+mn-cs"/>
        </a:defRPr>
      </a:lvl8pPr>
      <a:lvl9pPr marL="2914432" indent="-171438" algn="l" rtl="0" fontAlgn="base">
        <a:spcBef>
          <a:spcPct val="20000"/>
        </a:spcBef>
        <a:spcAft>
          <a:spcPct val="0"/>
        </a:spcAft>
        <a:buFont typeface="Times" pitchFamily="18" charset="0"/>
        <a:buChar char="»"/>
        <a:defRPr sz="1051">
          <a:solidFill>
            <a:schemeClr val="bg2"/>
          </a:solidFill>
          <a:latin typeface="+mn-lt"/>
          <a:cs typeface="+mn-cs"/>
        </a:defRPr>
      </a:lvl9pPr>
    </p:bodyStyle>
    <p:otherStyle>
      <a:defPPr>
        <a:defRPr lang="en-US"/>
      </a:defPPr>
      <a:lvl1pPr marL="0" algn="l" defTabSz="685748" rtl="0" eaLnBrk="1" latinLnBrk="0" hangingPunct="1">
        <a:defRPr sz="1351" kern="1200">
          <a:solidFill>
            <a:schemeClr val="tx1"/>
          </a:solidFill>
          <a:latin typeface="+mn-lt"/>
          <a:ea typeface="+mn-ea"/>
          <a:cs typeface="+mn-cs"/>
        </a:defRPr>
      </a:lvl1pPr>
      <a:lvl2pPr marL="342875" algn="l" defTabSz="685748" rtl="0" eaLnBrk="1" latinLnBrk="0" hangingPunct="1">
        <a:defRPr sz="1351" kern="1200">
          <a:solidFill>
            <a:schemeClr val="tx1"/>
          </a:solidFill>
          <a:latin typeface="+mn-lt"/>
          <a:ea typeface="+mn-ea"/>
          <a:cs typeface="+mn-cs"/>
        </a:defRPr>
      </a:lvl2pPr>
      <a:lvl3pPr marL="685748" algn="l" defTabSz="685748" rtl="0" eaLnBrk="1" latinLnBrk="0" hangingPunct="1">
        <a:defRPr sz="1351" kern="1200">
          <a:solidFill>
            <a:schemeClr val="tx1"/>
          </a:solidFill>
          <a:latin typeface="+mn-lt"/>
          <a:ea typeface="+mn-ea"/>
          <a:cs typeface="+mn-cs"/>
        </a:defRPr>
      </a:lvl3pPr>
      <a:lvl4pPr marL="1028624" algn="l" defTabSz="685748" rtl="0" eaLnBrk="1" latinLnBrk="0" hangingPunct="1">
        <a:defRPr sz="1351" kern="1200">
          <a:solidFill>
            <a:schemeClr val="tx1"/>
          </a:solidFill>
          <a:latin typeface="+mn-lt"/>
          <a:ea typeface="+mn-ea"/>
          <a:cs typeface="+mn-cs"/>
        </a:defRPr>
      </a:lvl4pPr>
      <a:lvl5pPr marL="1371498" algn="l" defTabSz="685748" rtl="0" eaLnBrk="1" latinLnBrk="0" hangingPunct="1">
        <a:defRPr sz="1351" kern="1200">
          <a:solidFill>
            <a:schemeClr val="tx1"/>
          </a:solidFill>
          <a:latin typeface="+mn-lt"/>
          <a:ea typeface="+mn-ea"/>
          <a:cs typeface="+mn-cs"/>
        </a:defRPr>
      </a:lvl5pPr>
      <a:lvl6pPr marL="1714373" algn="l" defTabSz="685748" rtl="0" eaLnBrk="1" latinLnBrk="0" hangingPunct="1">
        <a:defRPr sz="1351" kern="1200">
          <a:solidFill>
            <a:schemeClr val="tx1"/>
          </a:solidFill>
          <a:latin typeface="+mn-lt"/>
          <a:ea typeface="+mn-ea"/>
          <a:cs typeface="+mn-cs"/>
        </a:defRPr>
      </a:lvl6pPr>
      <a:lvl7pPr marL="2057246" algn="l" defTabSz="685748" rtl="0" eaLnBrk="1" latinLnBrk="0" hangingPunct="1">
        <a:defRPr sz="1351" kern="1200">
          <a:solidFill>
            <a:schemeClr val="tx1"/>
          </a:solidFill>
          <a:latin typeface="+mn-lt"/>
          <a:ea typeface="+mn-ea"/>
          <a:cs typeface="+mn-cs"/>
        </a:defRPr>
      </a:lvl7pPr>
      <a:lvl8pPr marL="2400121" algn="l" defTabSz="685748" rtl="0" eaLnBrk="1" latinLnBrk="0" hangingPunct="1">
        <a:defRPr sz="1351" kern="1200">
          <a:solidFill>
            <a:schemeClr val="tx1"/>
          </a:solidFill>
          <a:latin typeface="+mn-lt"/>
          <a:ea typeface="+mn-ea"/>
          <a:cs typeface="+mn-cs"/>
        </a:defRPr>
      </a:lvl8pPr>
      <a:lvl9pPr marL="2742995" algn="l" defTabSz="685748"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42"/>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1" dirty="0">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1" dirty="0">
              <a:solidFill>
                <a:prstClr val="white"/>
              </a:solidFill>
            </a:endParaRPr>
          </a:p>
        </p:txBody>
      </p:sp>
      <p:sp>
        <p:nvSpPr>
          <p:cNvPr id="30" name="Rectangle 29"/>
          <p:cNvSpPr/>
          <p:nvPr/>
        </p:nvSpPr>
        <p:spPr>
          <a:xfrm>
            <a:off x="12" y="308300"/>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1" dirty="0">
              <a:solidFill>
                <a:prstClr val="white"/>
              </a:solidFill>
            </a:endParaRPr>
          </a:p>
        </p:txBody>
      </p:sp>
      <p:sp>
        <p:nvSpPr>
          <p:cNvPr id="31" name="Rectangle 30"/>
          <p:cNvSpPr/>
          <p:nvPr/>
        </p:nvSpPr>
        <p:spPr>
          <a:xfrm flipV="1">
            <a:off x="5410194" y="36027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1" dirty="0">
              <a:solidFill>
                <a:prstClr val="white"/>
              </a:solidFill>
            </a:endParaRPr>
          </a:p>
        </p:txBody>
      </p:sp>
      <p:sp>
        <p:nvSpPr>
          <p:cNvPr id="32" name="Rectangle 31"/>
          <p:cNvSpPr/>
          <p:nvPr/>
        </p:nvSpPr>
        <p:spPr>
          <a:xfrm flipV="1">
            <a:off x="5410212" y="440136"/>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1" dirty="0">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1" dirty="0">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1" dirty="0">
              <a:solidFill>
                <a:prstClr val="white"/>
              </a:solidFill>
            </a:endParaRPr>
          </a:p>
        </p:txBody>
      </p:sp>
      <p:sp>
        <p:nvSpPr>
          <p:cNvPr id="35" name="Rectangle 34"/>
          <p:cNvSpPr/>
          <p:nvPr/>
        </p:nvSpPr>
        <p:spPr bwMode="invGray">
          <a:xfrm>
            <a:off x="9084967"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1"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1"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1" dirty="0">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1" dirty="0">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1" dirty="0">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1"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1">
                <a:solidFill>
                  <a:schemeClr val="accent2"/>
                </a:solidFill>
              </a:defRPr>
            </a:lvl1pPr>
          </a:lstStyle>
          <a:p>
            <a:fld id="{6602392A-50F0-4C4E-9A6A-186C0C941A46}" type="datetime1">
              <a:rPr lang="en-US" smtClean="0">
                <a:solidFill>
                  <a:srgbClr val="C32032"/>
                </a:solidFill>
              </a:rPr>
              <a:t>4/25/2018</a:t>
            </a:fld>
            <a:endParaRPr lang="en-US" dirty="0">
              <a:solidFill>
                <a:srgbClr val="C32032"/>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1">
                <a:solidFill>
                  <a:schemeClr val="accent2"/>
                </a:solidFill>
              </a:defRPr>
            </a:lvl1pPr>
          </a:lstStyle>
          <a:p>
            <a:endParaRPr lang="en-US" dirty="0">
              <a:solidFill>
                <a:srgbClr val="C32032"/>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1">
                <a:solidFill>
                  <a:srgbClr val="FFFFFF"/>
                </a:solidFill>
              </a:defRPr>
            </a:lvl1pPr>
          </a:lstStyle>
          <a:p>
            <a:fld id="{E2DF12AE-F12F-4A8F-9F0D-691282538346}" type="slidenum">
              <a:rPr lang="en-US" smtClean="0"/>
              <a:pPr/>
              <a:t>‹#›</a:t>
            </a:fld>
            <a:endParaRPr lang="en-US" dirty="0"/>
          </a:p>
        </p:txBody>
      </p:sp>
    </p:spTree>
    <p:extLst>
      <p:ext uri="{BB962C8B-B14F-4D97-AF65-F5344CB8AC3E}">
        <p14:creationId xmlns:p14="http://schemas.microsoft.com/office/powerpoint/2010/main" val="3253412120"/>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hf sldNum="0" hdr="0" ftr="0" dt="0"/>
  <p:txStyles>
    <p:titleStyle>
      <a:lvl1pPr algn="l" rtl="0" eaLnBrk="1" latinLnBrk="0" hangingPunct="1">
        <a:spcBef>
          <a:spcPct val="0"/>
        </a:spcBef>
        <a:buNone/>
        <a:defRPr kumimoji="0" sz="4001" kern="1200">
          <a:solidFill>
            <a:schemeClr val="tx2"/>
          </a:solidFill>
          <a:latin typeface="+mj-lt"/>
          <a:ea typeface="+mj-ea"/>
          <a:cs typeface="+mj-cs"/>
        </a:defRPr>
      </a:lvl1pPr>
    </p:titleStyle>
    <p:bodyStyle>
      <a:lvl1pPr marL="365732" indent="-256014"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20" indent="-246870" algn="l" rtl="0" eaLnBrk="1" latinLnBrk="0" hangingPunct="1">
        <a:spcBef>
          <a:spcPts val="300"/>
        </a:spcBef>
        <a:buClr>
          <a:schemeClr val="accent2"/>
        </a:buClr>
        <a:buFont typeface="Georgia"/>
        <a:buChar char="▫"/>
        <a:defRPr kumimoji="0" sz="2601" kern="1200">
          <a:solidFill>
            <a:schemeClr val="accent2"/>
          </a:solidFill>
          <a:latin typeface="+mn-lt"/>
          <a:ea typeface="+mn-ea"/>
          <a:cs typeface="+mn-cs"/>
        </a:defRPr>
      </a:lvl2pPr>
      <a:lvl3pPr marL="923477" indent="-219440" algn="l" rtl="0" eaLnBrk="1" latinLnBrk="0" hangingPunct="1">
        <a:spcBef>
          <a:spcPts val="300"/>
        </a:spcBef>
        <a:buClr>
          <a:schemeClr val="accent1"/>
        </a:buClr>
        <a:buFont typeface="Wingdings 2"/>
        <a:buChar char=""/>
        <a:defRPr kumimoji="0" sz="2401" kern="1200">
          <a:solidFill>
            <a:schemeClr val="accent1"/>
          </a:solidFill>
          <a:latin typeface="+mn-lt"/>
          <a:ea typeface="+mn-ea"/>
          <a:cs typeface="+mn-cs"/>
        </a:defRPr>
      </a:lvl3pPr>
      <a:lvl4pPr marL="1179488" indent="-201155" algn="l" rtl="0" eaLnBrk="1" latinLnBrk="0" hangingPunct="1">
        <a:spcBef>
          <a:spcPts val="300"/>
        </a:spcBef>
        <a:buClr>
          <a:schemeClr val="accent1"/>
        </a:buClr>
        <a:buFont typeface="Wingdings 2"/>
        <a:buChar char=""/>
        <a:defRPr kumimoji="0" sz="2203" kern="1200">
          <a:solidFill>
            <a:schemeClr val="accent1"/>
          </a:solidFill>
          <a:latin typeface="+mn-lt"/>
          <a:ea typeface="+mn-ea"/>
          <a:cs typeface="+mn-cs"/>
        </a:defRPr>
      </a:lvl4pPr>
      <a:lvl5pPr marL="1389783" indent="-182867"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222" indent="-182867" algn="l" rtl="0" eaLnBrk="1" latinLnBrk="0" hangingPunct="1">
        <a:spcBef>
          <a:spcPts val="300"/>
        </a:spcBef>
        <a:buClr>
          <a:schemeClr val="accent3"/>
        </a:buClr>
        <a:buFont typeface="Georgia"/>
        <a:buChar char="▫"/>
        <a:defRPr kumimoji="0" sz="1801" kern="1200">
          <a:solidFill>
            <a:schemeClr val="accent3"/>
          </a:solidFill>
          <a:latin typeface="+mn-lt"/>
          <a:ea typeface="+mn-ea"/>
          <a:cs typeface="+mn-cs"/>
        </a:defRPr>
      </a:lvl6pPr>
      <a:lvl7pPr marL="1828662" indent="-182867"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817" indent="-182867"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113" indent="-182867" algn="l" rtl="0" eaLnBrk="1" latinLnBrk="0" hangingPunct="1">
        <a:spcBef>
          <a:spcPts val="300"/>
        </a:spcBef>
        <a:buClr>
          <a:schemeClr val="accent3"/>
        </a:buClr>
        <a:buFont typeface="Georgia"/>
        <a:buChar char="◦"/>
        <a:defRPr kumimoji="0" sz="1401"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5" algn="l" rtl="0" eaLnBrk="1" latinLnBrk="0" hangingPunct="1">
        <a:defRPr kumimoji="0" kern="1200">
          <a:solidFill>
            <a:schemeClr val="tx1"/>
          </a:solidFill>
          <a:latin typeface="+mn-lt"/>
          <a:ea typeface="+mn-ea"/>
          <a:cs typeface="+mn-cs"/>
        </a:defRPr>
      </a:lvl2pPr>
      <a:lvl3pPr marL="914333" algn="l" rtl="0" eaLnBrk="1" latinLnBrk="0" hangingPunct="1">
        <a:defRPr kumimoji="0" kern="1200">
          <a:solidFill>
            <a:schemeClr val="tx1"/>
          </a:solidFill>
          <a:latin typeface="+mn-lt"/>
          <a:ea typeface="+mn-ea"/>
          <a:cs typeface="+mn-cs"/>
        </a:defRPr>
      </a:lvl3pPr>
      <a:lvl4pPr marL="1371498" algn="l" rtl="0" eaLnBrk="1" latinLnBrk="0" hangingPunct="1">
        <a:defRPr kumimoji="0" kern="1200">
          <a:solidFill>
            <a:schemeClr val="tx1"/>
          </a:solidFill>
          <a:latin typeface="+mn-lt"/>
          <a:ea typeface="+mn-ea"/>
          <a:cs typeface="+mn-cs"/>
        </a:defRPr>
      </a:lvl4pPr>
      <a:lvl5pPr marL="1828662" algn="l" rtl="0" eaLnBrk="1" latinLnBrk="0" hangingPunct="1">
        <a:defRPr kumimoji="0" kern="1200">
          <a:solidFill>
            <a:schemeClr val="tx1"/>
          </a:solidFill>
          <a:latin typeface="+mn-lt"/>
          <a:ea typeface="+mn-ea"/>
          <a:cs typeface="+mn-cs"/>
        </a:defRPr>
      </a:lvl5pPr>
      <a:lvl6pPr marL="2285828" algn="l" rtl="0" eaLnBrk="1" latinLnBrk="0" hangingPunct="1">
        <a:defRPr kumimoji="0" kern="1200">
          <a:solidFill>
            <a:schemeClr val="tx1"/>
          </a:solidFill>
          <a:latin typeface="+mn-lt"/>
          <a:ea typeface="+mn-ea"/>
          <a:cs typeface="+mn-cs"/>
        </a:defRPr>
      </a:lvl6pPr>
      <a:lvl7pPr marL="2742995" algn="l" rtl="0" eaLnBrk="1" latinLnBrk="0" hangingPunct="1">
        <a:defRPr kumimoji="0" kern="1200">
          <a:solidFill>
            <a:schemeClr val="tx1"/>
          </a:solidFill>
          <a:latin typeface="+mn-lt"/>
          <a:ea typeface="+mn-ea"/>
          <a:cs typeface="+mn-cs"/>
        </a:defRPr>
      </a:lvl7pPr>
      <a:lvl8pPr marL="3200160" algn="l" rtl="0" eaLnBrk="1" latinLnBrk="0" hangingPunct="1">
        <a:defRPr kumimoji="0" kern="1200">
          <a:solidFill>
            <a:schemeClr val="tx1"/>
          </a:solidFill>
          <a:latin typeface="+mn-lt"/>
          <a:ea typeface="+mn-ea"/>
          <a:cs typeface="+mn-cs"/>
        </a:defRPr>
      </a:lvl8pPr>
      <a:lvl9pPr marL="3657326"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2" name="Title Placeholder 1"/>
          <p:cNvSpPr>
            <a:spLocks noGrp="1"/>
          </p:cNvSpPr>
          <p:nvPr>
            <p:ph type="title"/>
          </p:nvPr>
        </p:nvSpPr>
        <p:spPr>
          <a:xfrm>
            <a:off x="628651" y="366191"/>
            <a:ext cx="7886700" cy="132503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1" y="1826684"/>
            <a:ext cx="7886700" cy="43497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3337391"/>
      </p:ext>
    </p:extLst>
  </p:cSld>
  <p:clrMap bg1="lt1" tx1="dk1" bg2="dk2" tx2="lt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baseline="0">
          <a:solidFill>
            <a:schemeClr val="bg1"/>
          </a:solidFill>
          <a:latin typeface="playfair" charset="0"/>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baseline="0">
          <a:solidFill>
            <a:srgbClr val="000000"/>
          </a:solidFill>
          <a:latin typeface="open sans" charset="0"/>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38.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hyperlink" Target="http://www.naesp.org/llc"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26.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7" y="2401922"/>
            <a:ext cx="8686800" cy="950913"/>
          </a:xfrm>
        </p:spPr>
        <p:txBody>
          <a:bodyPr>
            <a:normAutofit fontScale="90000"/>
          </a:bodyPr>
          <a:lstStyle/>
          <a:p>
            <a:pPr algn="ctr"/>
            <a:r>
              <a:rPr lang="en-US" b="1" u="sng" dirty="0"/>
              <a:t>School Leadership From The Start</a:t>
            </a:r>
          </a:p>
        </p:txBody>
      </p:sp>
      <p:sp>
        <p:nvSpPr>
          <p:cNvPr id="3" name="Subtitle 2"/>
          <p:cNvSpPr>
            <a:spLocks noGrp="1"/>
          </p:cNvSpPr>
          <p:nvPr>
            <p:ph type="subTitle" idx="1"/>
          </p:nvPr>
        </p:nvSpPr>
        <p:spPr>
          <a:xfrm>
            <a:off x="457211" y="4343417"/>
            <a:ext cx="5486400" cy="1981200"/>
          </a:xfrm>
        </p:spPr>
        <p:txBody>
          <a:bodyPr>
            <a:normAutofit fontScale="92500" lnSpcReduction="10000"/>
          </a:bodyPr>
          <a:lstStyle/>
          <a:p>
            <a:r>
              <a:rPr lang="en-US" dirty="0"/>
              <a:t>SREB Summit on School Leadership Preparation and Development in Large Districts</a:t>
            </a:r>
            <a:br>
              <a:rPr lang="en-US" dirty="0"/>
            </a:br>
            <a:endParaRPr lang="en-US" dirty="0"/>
          </a:p>
          <a:p>
            <a:r>
              <a:rPr lang="en-US" dirty="0"/>
              <a:t>Thursday, April 26</a:t>
            </a:r>
            <a:r>
              <a:rPr lang="en-US"/>
              <a:t>, 2018</a:t>
            </a:r>
            <a:endParaRPr lang="en-US" dirty="0"/>
          </a:p>
          <a:p>
            <a:r>
              <a:rPr lang="en-US" dirty="0"/>
              <a:t>Atlanta, Georgia</a:t>
            </a:r>
          </a:p>
          <a:p>
            <a:pPr algn="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2175" y="6230969"/>
            <a:ext cx="994676" cy="474665"/>
          </a:xfrm>
          <a:prstGeom prst="rect">
            <a:avLst/>
          </a:prstGeom>
        </p:spPr>
      </p:pic>
    </p:spTree>
    <p:extLst>
      <p:ext uri="{BB962C8B-B14F-4D97-AF65-F5344CB8AC3E}">
        <p14:creationId xmlns:p14="http://schemas.microsoft.com/office/powerpoint/2010/main" val="3004635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9" y="1941277"/>
            <a:ext cx="9144000" cy="484969"/>
          </a:xfrm>
          <a:prstGeom prst="rect">
            <a:avLst/>
          </a:prstGeom>
          <a:solidFill>
            <a:schemeClr val="tx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prstClr val="white"/>
              </a:solidFill>
              <a:effectLst/>
              <a:uLnTx/>
              <a:uFillTx/>
              <a:latin typeface="Arial"/>
              <a:ea typeface="+mn-ea"/>
              <a:cs typeface="+mn-cs"/>
            </a:endParaRPr>
          </a:p>
        </p:txBody>
      </p:sp>
      <p:sp>
        <p:nvSpPr>
          <p:cNvPr id="76" name="TextBox 75"/>
          <p:cNvSpPr txBox="1"/>
          <p:nvPr/>
        </p:nvSpPr>
        <p:spPr>
          <a:xfrm>
            <a:off x="1798119" y="1941399"/>
            <a:ext cx="877163"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Past</a:t>
            </a:r>
          </a:p>
        </p:txBody>
      </p:sp>
      <p:sp>
        <p:nvSpPr>
          <p:cNvPr id="79" name="TextBox 78"/>
          <p:cNvSpPr txBox="1"/>
          <p:nvPr/>
        </p:nvSpPr>
        <p:spPr>
          <a:xfrm>
            <a:off x="6189787" y="1941398"/>
            <a:ext cx="1466772" cy="507831"/>
          </a:xfrm>
          <a:prstGeom prst="rect">
            <a:avLst/>
          </a:prstGeom>
          <a:noFill/>
        </p:spPr>
        <p:txBody>
          <a:bodyPr wrap="square" rtlCol="0">
            <a:spAutoFit/>
          </a:bodyPr>
          <a:lstStyle>
            <a:defPPr>
              <a:defRPr lang="en-US"/>
            </a:defPPr>
            <a:lvl1pPr>
              <a:defRPr sz="2667">
                <a:solidFill>
                  <a:prstClr val="white"/>
                </a:solidFill>
                <a:latin typeface="Akzidenz Grotesk BE BoldEx" panose="02000505060000020004" pitchFamily="50"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Future</a:t>
            </a:r>
          </a:p>
        </p:txBody>
      </p:sp>
      <p:sp>
        <p:nvSpPr>
          <p:cNvPr id="23" name="TextBox 22"/>
          <p:cNvSpPr txBox="1"/>
          <p:nvPr/>
        </p:nvSpPr>
        <p:spPr>
          <a:xfrm>
            <a:off x="9" y="1147319"/>
            <a:ext cx="9144000" cy="554126"/>
          </a:xfrm>
          <a:prstGeom prst="rect">
            <a:avLst/>
          </a:prstGeom>
          <a:noFill/>
        </p:spPr>
        <p:txBody>
          <a:bodyPr wrap="square" rtlCol="0">
            <a:spAutoFit/>
          </a:bodyPr>
          <a:lstStyle>
            <a:defPPr>
              <a:defRPr lang="en-US"/>
            </a:defPPr>
            <a:lvl1pPr>
              <a:defRPr sz="2000">
                <a:solidFill>
                  <a:schemeClr val="bg1"/>
                </a:solidFill>
                <a:latin typeface="Akzidenz Grotesk BE Ex" panose="02000504040000020003" pitchFamily="50"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1" b="0" i="0" u="none" strike="noStrike" kern="1200" cap="none" spc="0" normalizeH="0" baseline="0" noProof="0" dirty="0">
                <a:ln>
                  <a:noFill/>
                </a:ln>
                <a:solidFill>
                  <a:srgbClr val="303434"/>
                </a:solidFill>
                <a:effectLst/>
                <a:uLnTx/>
                <a:uFillTx/>
                <a:latin typeface="Georgia"/>
                <a:ea typeface="+mn-ea"/>
                <a:cs typeface="+mn-cs"/>
              </a:rPr>
              <a:t>The Workforce has </a:t>
            </a:r>
            <a:r>
              <a:rPr kumimoji="0" lang="en-US" sz="3001" b="0" i="0" u="none" strike="noStrike" kern="1200" cap="none" spc="0" normalizeH="0" baseline="0" noProof="0" dirty="0">
                <a:ln>
                  <a:noFill/>
                </a:ln>
                <a:solidFill>
                  <a:srgbClr val="61C250"/>
                </a:solidFill>
                <a:effectLst/>
                <a:uLnTx/>
                <a:uFillTx/>
                <a:latin typeface="Georgia"/>
                <a:ea typeface="+mn-ea"/>
                <a:cs typeface="+mn-cs"/>
              </a:rPr>
              <a:t>Changed</a:t>
            </a:r>
            <a:r>
              <a:rPr kumimoji="0" lang="en-US" sz="3001" b="0" i="0" u="none" strike="noStrike" kern="1200" cap="none" spc="0" normalizeH="0" baseline="0" noProof="0" dirty="0">
                <a:ln>
                  <a:noFill/>
                </a:ln>
                <a:solidFill>
                  <a:srgbClr val="303434"/>
                </a:solidFill>
                <a:effectLst/>
                <a:uLnTx/>
                <a:uFillTx/>
                <a:latin typeface="Georgia"/>
                <a:ea typeface="+mn-ea"/>
                <a:cs typeface="+mn-cs"/>
              </a:rPr>
              <a:t>.</a:t>
            </a:r>
          </a:p>
        </p:txBody>
      </p:sp>
      <p:sp>
        <p:nvSpPr>
          <p:cNvPr id="22" name="TextBox 21"/>
          <p:cNvSpPr txBox="1"/>
          <p:nvPr/>
        </p:nvSpPr>
        <p:spPr>
          <a:xfrm>
            <a:off x="279946" y="2548487"/>
            <a:ext cx="3867348" cy="26084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901"/>
              </a:spcAft>
              <a:buClrTx/>
              <a:buSzTx/>
              <a:buFontTx/>
              <a:buNone/>
              <a:tabLst/>
              <a:defRPr/>
            </a:pPr>
            <a:r>
              <a:rPr kumimoji="0" lang="en-US" sz="2100" b="0" i="0" u="none" strike="noStrike" kern="1200" cap="none" spc="0" normalizeH="0" baseline="0" noProof="0" dirty="0">
                <a:ln>
                  <a:noFill/>
                </a:ln>
                <a:solidFill>
                  <a:srgbClr val="404545"/>
                </a:solidFill>
                <a:effectLst/>
                <a:uLnTx/>
                <a:uFillTx/>
                <a:latin typeface="Arial"/>
                <a:ea typeface="+mn-ea"/>
                <a:cs typeface="+mn-cs"/>
              </a:rPr>
              <a:t>My Paycheck</a:t>
            </a:r>
          </a:p>
          <a:p>
            <a:pPr marL="0" marR="0" lvl="0" indent="0" algn="ctr" defTabSz="914400" rtl="0" eaLnBrk="1" fontAlgn="auto" latinLnBrk="0" hangingPunct="1">
              <a:lnSpc>
                <a:spcPct val="100000"/>
              </a:lnSpc>
              <a:spcBef>
                <a:spcPts val="0"/>
              </a:spcBef>
              <a:spcAft>
                <a:spcPts val="901"/>
              </a:spcAft>
              <a:buClrTx/>
              <a:buSzTx/>
              <a:buFontTx/>
              <a:buNone/>
              <a:tabLst/>
              <a:defRPr/>
            </a:pPr>
            <a:r>
              <a:rPr kumimoji="0" lang="en-US" sz="2100" b="0" i="0" u="none" strike="noStrike" kern="1200" cap="none" spc="0" normalizeH="0" baseline="0" noProof="0" dirty="0">
                <a:ln>
                  <a:noFill/>
                </a:ln>
                <a:solidFill>
                  <a:srgbClr val="404545"/>
                </a:solidFill>
                <a:effectLst/>
                <a:uLnTx/>
                <a:uFillTx/>
                <a:latin typeface="Arial"/>
                <a:ea typeface="+mn-ea"/>
                <a:cs typeface="+mn-cs"/>
              </a:rPr>
              <a:t>My Role</a:t>
            </a:r>
          </a:p>
          <a:p>
            <a:pPr marL="0" marR="0" lvl="0" indent="0" algn="ctr" defTabSz="914400" rtl="0" eaLnBrk="1" fontAlgn="auto" latinLnBrk="0" hangingPunct="1">
              <a:lnSpc>
                <a:spcPct val="100000"/>
              </a:lnSpc>
              <a:spcBef>
                <a:spcPts val="0"/>
              </a:spcBef>
              <a:spcAft>
                <a:spcPts val="901"/>
              </a:spcAft>
              <a:buClrTx/>
              <a:buSzTx/>
              <a:buFontTx/>
              <a:buNone/>
              <a:tabLst/>
              <a:defRPr/>
            </a:pPr>
            <a:r>
              <a:rPr kumimoji="0" lang="en-US" sz="2100" b="0" i="0" u="none" strike="noStrike" kern="1200" cap="none" spc="0" normalizeH="0" baseline="0" noProof="0" dirty="0">
                <a:ln>
                  <a:noFill/>
                </a:ln>
                <a:solidFill>
                  <a:srgbClr val="404545"/>
                </a:solidFill>
                <a:effectLst/>
                <a:uLnTx/>
                <a:uFillTx/>
                <a:latin typeface="Arial"/>
                <a:ea typeface="+mn-ea"/>
                <a:cs typeface="+mn-cs"/>
              </a:rPr>
              <a:t>My Weaknesses</a:t>
            </a:r>
          </a:p>
          <a:p>
            <a:pPr marL="0" marR="0" lvl="0" indent="0" algn="ctr" defTabSz="914400" rtl="0" eaLnBrk="1" fontAlgn="auto" latinLnBrk="0" hangingPunct="1">
              <a:lnSpc>
                <a:spcPct val="100000"/>
              </a:lnSpc>
              <a:spcBef>
                <a:spcPts val="0"/>
              </a:spcBef>
              <a:spcAft>
                <a:spcPts val="901"/>
              </a:spcAft>
              <a:buClrTx/>
              <a:buSzTx/>
              <a:buFontTx/>
              <a:buNone/>
              <a:tabLst/>
              <a:defRPr/>
            </a:pPr>
            <a:r>
              <a:rPr kumimoji="0" lang="en-US" sz="2100" b="0" i="0" u="none" strike="noStrike" kern="1200" cap="none" spc="0" normalizeH="0" baseline="0" noProof="0" dirty="0">
                <a:ln>
                  <a:noFill/>
                </a:ln>
                <a:solidFill>
                  <a:srgbClr val="404545"/>
                </a:solidFill>
                <a:effectLst/>
                <a:uLnTx/>
                <a:uFillTx/>
                <a:latin typeface="Arial"/>
                <a:ea typeface="+mn-ea"/>
                <a:cs typeface="+mn-cs"/>
              </a:rPr>
              <a:t>My Leader</a:t>
            </a:r>
          </a:p>
          <a:p>
            <a:pPr marL="0" marR="0" lvl="0" indent="0" algn="ctr" defTabSz="914400" rtl="0" eaLnBrk="1" fontAlgn="auto" latinLnBrk="0" hangingPunct="1">
              <a:lnSpc>
                <a:spcPct val="100000"/>
              </a:lnSpc>
              <a:spcBef>
                <a:spcPts val="0"/>
              </a:spcBef>
              <a:spcAft>
                <a:spcPts val="901"/>
              </a:spcAft>
              <a:buClrTx/>
              <a:buSzTx/>
              <a:buFontTx/>
              <a:buNone/>
              <a:tabLst/>
              <a:defRPr/>
            </a:pPr>
            <a:r>
              <a:rPr kumimoji="0" lang="en-US" sz="2100" b="0" i="0" u="none" strike="noStrike" kern="1200" cap="none" spc="0" normalizeH="0" baseline="0" noProof="0" dirty="0">
                <a:ln>
                  <a:noFill/>
                </a:ln>
                <a:solidFill>
                  <a:srgbClr val="404545"/>
                </a:solidFill>
                <a:effectLst/>
                <a:uLnTx/>
                <a:uFillTx/>
                <a:latin typeface="Arial"/>
                <a:ea typeface="+mn-ea"/>
                <a:cs typeface="+mn-cs"/>
              </a:rPr>
              <a:t>My Annual Review</a:t>
            </a:r>
          </a:p>
          <a:p>
            <a:pPr marL="0" marR="0" lvl="0" indent="0" algn="ctr" defTabSz="914400" rtl="0" eaLnBrk="1" fontAlgn="auto" latinLnBrk="0" hangingPunct="1">
              <a:lnSpc>
                <a:spcPct val="100000"/>
              </a:lnSpc>
              <a:spcBef>
                <a:spcPts val="0"/>
              </a:spcBef>
              <a:spcAft>
                <a:spcPts val="901"/>
              </a:spcAft>
              <a:buClrTx/>
              <a:buSzTx/>
              <a:buFontTx/>
              <a:buNone/>
              <a:tabLst/>
              <a:defRPr/>
            </a:pPr>
            <a:r>
              <a:rPr kumimoji="0" lang="en-US" sz="2100" b="0" i="0" u="none" strike="noStrike" kern="1200" cap="none" spc="0" normalizeH="0" baseline="0" noProof="0" dirty="0">
                <a:ln>
                  <a:noFill/>
                </a:ln>
                <a:solidFill>
                  <a:srgbClr val="404545"/>
                </a:solidFill>
                <a:effectLst/>
                <a:uLnTx/>
                <a:uFillTx/>
                <a:latin typeface="Arial"/>
                <a:ea typeface="+mn-ea"/>
                <a:cs typeface="+mn-cs"/>
              </a:rPr>
              <a:t>My Job</a:t>
            </a:r>
          </a:p>
        </p:txBody>
      </p:sp>
      <p:sp>
        <p:nvSpPr>
          <p:cNvPr id="24" name="TextBox 23"/>
          <p:cNvSpPr txBox="1"/>
          <p:nvPr/>
        </p:nvSpPr>
        <p:spPr>
          <a:xfrm>
            <a:off x="4934913" y="2548487"/>
            <a:ext cx="3867348" cy="26084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901"/>
              </a:spcAft>
              <a:buClrTx/>
              <a:buSzTx/>
              <a:buFontTx/>
              <a:buNone/>
              <a:tabLst/>
              <a:defRPr/>
            </a:pPr>
            <a:r>
              <a:rPr kumimoji="0" lang="en-US" sz="2100" b="0" i="0" u="none" strike="noStrike" kern="1200" cap="none" spc="0" normalizeH="0" baseline="0" noProof="0" dirty="0">
                <a:ln>
                  <a:noFill/>
                </a:ln>
                <a:solidFill>
                  <a:srgbClr val="404545"/>
                </a:solidFill>
                <a:effectLst/>
                <a:uLnTx/>
                <a:uFillTx/>
                <a:latin typeface="Arial"/>
                <a:ea typeface="+mn-ea"/>
                <a:cs typeface="+mn-cs"/>
              </a:rPr>
              <a:t>My Purpose</a:t>
            </a:r>
          </a:p>
          <a:p>
            <a:pPr marL="0" marR="0" lvl="0" indent="0" algn="ctr" defTabSz="914400" rtl="0" eaLnBrk="1" fontAlgn="auto" latinLnBrk="0" hangingPunct="1">
              <a:lnSpc>
                <a:spcPct val="100000"/>
              </a:lnSpc>
              <a:spcBef>
                <a:spcPts val="0"/>
              </a:spcBef>
              <a:spcAft>
                <a:spcPts val="901"/>
              </a:spcAft>
              <a:buClrTx/>
              <a:buSzTx/>
              <a:buFontTx/>
              <a:buNone/>
              <a:tabLst/>
              <a:defRPr/>
            </a:pPr>
            <a:r>
              <a:rPr kumimoji="0" lang="en-US" sz="2100" b="0" i="0" u="none" strike="noStrike" kern="1200" cap="none" spc="0" normalizeH="0" baseline="0" noProof="0" dirty="0">
                <a:ln>
                  <a:noFill/>
                </a:ln>
                <a:solidFill>
                  <a:srgbClr val="404545"/>
                </a:solidFill>
                <a:effectLst/>
                <a:uLnTx/>
                <a:uFillTx/>
                <a:latin typeface="Arial"/>
                <a:ea typeface="+mn-ea"/>
                <a:cs typeface="+mn-cs"/>
              </a:rPr>
              <a:t>My Development</a:t>
            </a:r>
          </a:p>
          <a:p>
            <a:pPr marL="0" marR="0" lvl="0" indent="0" algn="ctr" defTabSz="914400" rtl="0" eaLnBrk="1" fontAlgn="auto" latinLnBrk="0" hangingPunct="1">
              <a:lnSpc>
                <a:spcPct val="100000"/>
              </a:lnSpc>
              <a:spcBef>
                <a:spcPts val="0"/>
              </a:spcBef>
              <a:spcAft>
                <a:spcPts val="901"/>
              </a:spcAft>
              <a:buClrTx/>
              <a:buSzTx/>
              <a:buFontTx/>
              <a:buNone/>
              <a:tabLst/>
              <a:defRPr/>
            </a:pPr>
            <a:r>
              <a:rPr kumimoji="0" lang="en-US" sz="2100" b="0" i="0" u="none" strike="noStrike" kern="1200" cap="none" spc="0" normalizeH="0" baseline="0" noProof="0" dirty="0">
                <a:ln>
                  <a:noFill/>
                </a:ln>
                <a:solidFill>
                  <a:srgbClr val="404545"/>
                </a:solidFill>
                <a:effectLst/>
                <a:uLnTx/>
                <a:uFillTx/>
                <a:latin typeface="Arial"/>
                <a:ea typeface="+mn-ea"/>
                <a:cs typeface="+mn-cs"/>
              </a:rPr>
              <a:t>My Strengths</a:t>
            </a:r>
          </a:p>
          <a:p>
            <a:pPr marL="0" marR="0" lvl="0" indent="0" algn="ctr" defTabSz="914400" rtl="0" eaLnBrk="1" fontAlgn="auto" latinLnBrk="0" hangingPunct="1">
              <a:lnSpc>
                <a:spcPct val="100000"/>
              </a:lnSpc>
              <a:spcBef>
                <a:spcPts val="0"/>
              </a:spcBef>
              <a:spcAft>
                <a:spcPts val="901"/>
              </a:spcAft>
              <a:buClrTx/>
              <a:buSzTx/>
              <a:buFontTx/>
              <a:buNone/>
              <a:tabLst/>
              <a:defRPr/>
            </a:pPr>
            <a:r>
              <a:rPr kumimoji="0" lang="en-US" sz="2100" b="0" i="0" u="none" strike="noStrike" kern="1200" cap="none" spc="0" normalizeH="0" baseline="0" noProof="0" dirty="0">
                <a:ln>
                  <a:noFill/>
                </a:ln>
                <a:solidFill>
                  <a:srgbClr val="404545"/>
                </a:solidFill>
                <a:effectLst/>
                <a:uLnTx/>
                <a:uFillTx/>
                <a:latin typeface="Arial"/>
                <a:ea typeface="+mn-ea"/>
                <a:cs typeface="+mn-cs"/>
              </a:rPr>
              <a:t>My Coach</a:t>
            </a:r>
          </a:p>
          <a:p>
            <a:pPr marL="0" marR="0" lvl="0" indent="0" algn="ctr" defTabSz="914400" rtl="0" eaLnBrk="1" fontAlgn="auto" latinLnBrk="0" hangingPunct="1">
              <a:lnSpc>
                <a:spcPct val="100000"/>
              </a:lnSpc>
              <a:spcBef>
                <a:spcPts val="0"/>
              </a:spcBef>
              <a:spcAft>
                <a:spcPts val="901"/>
              </a:spcAft>
              <a:buClrTx/>
              <a:buSzTx/>
              <a:buFontTx/>
              <a:buNone/>
              <a:tabLst/>
              <a:defRPr/>
            </a:pPr>
            <a:r>
              <a:rPr kumimoji="0" lang="en-US" sz="2100" b="0" i="0" u="none" strike="noStrike" kern="1200" cap="none" spc="0" normalizeH="0" baseline="0" noProof="0" dirty="0">
                <a:ln>
                  <a:noFill/>
                </a:ln>
                <a:solidFill>
                  <a:srgbClr val="404545"/>
                </a:solidFill>
                <a:effectLst/>
                <a:uLnTx/>
                <a:uFillTx/>
                <a:latin typeface="Arial"/>
                <a:ea typeface="+mn-ea"/>
                <a:cs typeface="+mn-cs"/>
              </a:rPr>
              <a:t>My Ongoing Conversations</a:t>
            </a:r>
          </a:p>
          <a:p>
            <a:pPr marL="0" marR="0" lvl="0" indent="0" algn="ctr" defTabSz="914400" rtl="0" eaLnBrk="1" fontAlgn="auto" latinLnBrk="0" hangingPunct="1">
              <a:lnSpc>
                <a:spcPct val="100000"/>
              </a:lnSpc>
              <a:spcBef>
                <a:spcPts val="0"/>
              </a:spcBef>
              <a:spcAft>
                <a:spcPts val="901"/>
              </a:spcAft>
              <a:buClrTx/>
              <a:buSzTx/>
              <a:buFontTx/>
              <a:buNone/>
              <a:tabLst/>
              <a:defRPr/>
            </a:pPr>
            <a:r>
              <a:rPr kumimoji="0" lang="en-US" sz="2100" b="0" i="0" u="none" strike="noStrike" kern="1200" cap="none" spc="0" normalizeH="0" baseline="0" noProof="0" dirty="0">
                <a:ln>
                  <a:noFill/>
                </a:ln>
                <a:solidFill>
                  <a:srgbClr val="404545"/>
                </a:solidFill>
                <a:effectLst/>
                <a:uLnTx/>
                <a:uFillTx/>
                <a:latin typeface="Arial"/>
                <a:ea typeface="+mn-ea"/>
                <a:cs typeface="+mn-cs"/>
              </a:rPr>
              <a:t>My Life</a:t>
            </a:r>
          </a:p>
        </p:txBody>
      </p:sp>
      <p:cxnSp>
        <p:nvCxnSpPr>
          <p:cNvPr id="25" name="Straight Arrow Connector 24"/>
          <p:cNvCxnSpPr/>
          <p:nvPr/>
        </p:nvCxnSpPr>
        <p:spPr>
          <a:xfrm>
            <a:off x="2590814" y="2209800"/>
            <a:ext cx="3703323"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14369" y="5754304"/>
            <a:ext cx="2571753" cy="150043"/>
          </a:xfrm>
          <a:prstGeom prst="rect">
            <a:avLst/>
          </a:prstGeom>
        </p:spPr>
        <p:txBody>
          <a:bodyPr wrap="none" anchor="ctr" anchorCtr="0">
            <a:no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527" b="0" i="0" u="none" strike="noStrike" kern="1200" cap="none" spc="0" normalizeH="0" baseline="0" noProof="0" dirty="0">
                <a:ln>
                  <a:noFill/>
                </a:ln>
                <a:solidFill>
                  <a:srgbClr val="404545"/>
                </a:solidFill>
                <a:effectLst/>
                <a:uLnTx/>
                <a:uFillTx/>
                <a:latin typeface="Arial"/>
                <a:ea typeface="+mn-ea"/>
                <a:cs typeface="+mn-cs"/>
              </a:rPr>
              <a:t>Copyright © 2018 Gallup, Inc. All rights reserved.</a:t>
            </a:r>
          </a:p>
        </p:txBody>
      </p:sp>
    </p:spTree>
    <p:extLst>
      <p:ext uri="{BB962C8B-B14F-4D97-AF65-F5344CB8AC3E}">
        <p14:creationId xmlns:p14="http://schemas.microsoft.com/office/powerpoint/2010/main" val="3439673506"/>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Leadership Perspectives on Public Education: 2017 Superintendent Poll</a:t>
            </a:r>
          </a:p>
        </p:txBody>
      </p:sp>
      <p:sp>
        <p:nvSpPr>
          <p:cNvPr id="8" name="Content Placeholder 7"/>
          <p:cNvSpPr>
            <a:spLocks noGrp="1"/>
          </p:cNvSpPr>
          <p:nvPr>
            <p:ph sz="quarter" idx="15"/>
          </p:nvPr>
        </p:nvSpPr>
        <p:spPr>
          <a:xfrm>
            <a:off x="3602205" y="1591083"/>
            <a:ext cx="5369225" cy="3919055"/>
          </a:xfrm>
        </p:spPr>
        <p:txBody>
          <a:bodyPr/>
          <a:lstStyle/>
          <a:p>
            <a:pPr marL="0" indent="0" algn="ctr">
              <a:buNone/>
            </a:pPr>
            <a:r>
              <a:rPr lang="en-US" sz="2100" b="1" u="sng" dirty="0"/>
              <a:t>Challenges Facing K-12 Education</a:t>
            </a:r>
            <a:r>
              <a:rPr lang="en-US" sz="2100" dirty="0"/>
              <a:t> </a:t>
            </a:r>
          </a:p>
          <a:p>
            <a:r>
              <a:rPr lang="en-US" sz="2100" dirty="0"/>
              <a:t>Improving the academic performance of underprepared students </a:t>
            </a:r>
          </a:p>
          <a:p>
            <a:r>
              <a:rPr lang="en-US" sz="2100" dirty="0"/>
              <a:t>The effects of poverty on student learning</a:t>
            </a:r>
          </a:p>
          <a:p>
            <a:r>
              <a:rPr lang="en-US" sz="2100" dirty="0"/>
              <a:t>Budget shortfalls </a:t>
            </a:r>
          </a:p>
          <a:p>
            <a:pPr marL="0" indent="0">
              <a:buNone/>
            </a:pPr>
            <a:endParaRPr lang="en-US" sz="2100" dirty="0"/>
          </a:p>
          <a:p>
            <a:r>
              <a:rPr lang="en-US" sz="2100" dirty="0"/>
              <a:t>Less of a challenge than in 2013-17: </a:t>
            </a:r>
          </a:p>
          <a:p>
            <a:pPr lvl="1"/>
            <a:r>
              <a:rPr lang="en-US" sz="1951" dirty="0"/>
              <a:t>Rising demands for assessment from the state and federal level</a:t>
            </a:r>
          </a:p>
          <a:p>
            <a:pPr lvl="1"/>
            <a:r>
              <a:rPr lang="en-US" sz="1951" dirty="0"/>
              <a:t>Revamping curriculum</a:t>
            </a:r>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857C0F-B001-40B5-9A01-32CB6570D7AB}" type="slidenum">
              <a:rPr kumimoji="0" lang="en-US" sz="603" b="0" i="0" u="none" strike="noStrike" kern="1200" cap="none" spc="0" normalizeH="0" baseline="0" noProof="0" smtClean="0">
                <a:ln>
                  <a:noFill/>
                </a:ln>
                <a:solidFill>
                  <a:srgbClr val="404545"/>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603" b="0" i="0" u="none" strike="noStrike" kern="1200" cap="none" spc="0" normalizeH="0" baseline="0" noProof="0" dirty="0">
              <a:ln>
                <a:noFill/>
              </a:ln>
              <a:solidFill>
                <a:srgbClr val="404545"/>
              </a:solidFill>
              <a:effectLst/>
              <a:uLnTx/>
              <a:uFillTx/>
              <a:latin typeface="Arial"/>
              <a:ea typeface="+mn-ea"/>
              <a:cs typeface="+mn-cs"/>
            </a:endParaRPr>
          </a:p>
        </p:txBody>
      </p:sp>
      <p:pic>
        <p:nvPicPr>
          <p:cNvPr id="2" name="Picture 1"/>
          <p:cNvPicPr>
            <a:picLocks noChangeAspect="1"/>
          </p:cNvPicPr>
          <p:nvPr/>
        </p:nvPicPr>
        <p:blipFill>
          <a:blip r:embed="rId2"/>
          <a:stretch>
            <a:fillRect/>
          </a:stretch>
        </p:blipFill>
        <p:spPr>
          <a:xfrm>
            <a:off x="514355" y="1665298"/>
            <a:ext cx="2970800" cy="3844827"/>
          </a:xfrm>
          <a:prstGeom prst="rect">
            <a:avLst/>
          </a:prstGeom>
          <a:ln>
            <a:solidFill>
              <a:schemeClr val="tx1"/>
            </a:solidFill>
          </a:ln>
        </p:spPr>
      </p:pic>
      <p:sp>
        <p:nvSpPr>
          <p:cNvPr id="7" name="Rectangle 6"/>
          <p:cNvSpPr/>
          <p:nvPr/>
        </p:nvSpPr>
        <p:spPr>
          <a:xfrm>
            <a:off x="514369" y="5754304"/>
            <a:ext cx="2571753" cy="150043"/>
          </a:xfrm>
          <a:prstGeom prst="rect">
            <a:avLst/>
          </a:prstGeom>
        </p:spPr>
        <p:txBody>
          <a:bodyPr wrap="none" anchor="ctr" anchorCtr="0">
            <a:no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527" b="0" i="0" u="none" strike="noStrike" kern="1200" cap="none" spc="0" normalizeH="0" baseline="0" noProof="0" dirty="0">
                <a:ln>
                  <a:noFill/>
                </a:ln>
                <a:solidFill>
                  <a:srgbClr val="404545"/>
                </a:solidFill>
                <a:effectLst/>
                <a:uLnTx/>
                <a:uFillTx/>
                <a:latin typeface="Arial"/>
                <a:ea typeface="+mn-ea"/>
                <a:cs typeface="+mn-cs"/>
              </a:rPr>
              <a:t>Copyright © 2018 Gallup, Inc. All rights reserved.</a:t>
            </a:r>
          </a:p>
        </p:txBody>
      </p:sp>
    </p:spTree>
    <p:extLst>
      <p:ext uri="{BB962C8B-B14F-4D97-AF65-F5344CB8AC3E}">
        <p14:creationId xmlns:p14="http://schemas.microsoft.com/office/powerpoint/2010/main" val="169508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Superintendent Thoughts on Strengths Based Development </a:t>
            </a:r>
            <a:endParaRPr lang="en-US" dirty="0">
              <a:solidFill>
                <a:schemeClr val="tx1"/>
              </a:solidFill>
            </a:endParaRPr>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857C0F-B001-40B5-9A01-32CB6570D7AB}" type="slidenum">
              <a:rPr kumimoji="0" lang="en-US" sz="603" b="0" i="0" u="none" strike="noStrike" kern="1200" cap="none" spc="0" normalizeH="0" baseline="0" noProof="0" smtClean="0">
                <a:ln>
                  <a:noFill/>
                </a:ln>
                <a:solidFill>
                  <a:srgbClr val="404545"/>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603" b="0" i="0" u="none" strike="noStrike" kern="1200" cap="none" spc="0" normalizeH="0" baseline="0" noProof="0" dirty="0">
              <a:ln>
                <a:noFill/>
              </a:ln>
              <a:solidFill>
                <a:srgbClr val="404545"/>
              </a:solidFill>
              <a:effectLst/>
              <a:uLnTx/>
              <a:uFillTx/>
              <a:latin typeface="Arial"/>
              <a:ea typeface="+mn-ea"/>
              <a:cs typeface="+mn-cs"/>
            </a:endParaRPr>
          </a:p>
        </p:txBody>
      </p:sp>
      <p:sp>
        <p:nvSpPr>
          <p:cNvPr id="9" name="TextBox 8"/>
          <p:cNvSpPr txBox="1"/>
          <p:nvPr/>
        </p:nvSpPr>
        <p:spPr>
          <a:xfrm>
            <a:off x="716345" y="2043352"/>
            <a:ext cx="3530432" cy="1824157"/>
          </a:xfrm>
          <a:prstGeom prst="rect">
            <a:avLst/>
          </a:prstGeom>
          <a:noFill/>
          <a:ln w="6350"/>
        </p:spPr>
        <p:style>
          <a:lnRef idx="2">
            <a:schemeClr val="accent2"/>
          </a:lnRef>
          <a:fillRef idx="1">
            <a:schemeClr val="lt1"/>
          </a:fillRef>
          <a:effectRef idx="0">
            <a:schemeClr val="accent2"/>
          </a:effectRef>
          <a:fontRef idx="minor">
            <a:schemeClr val="dk1"/>
          </a:fontRef>
        </p:style>
        <p:txBody>
          <a:bodyPr wrap="square" tIns="0" rIns="137161" bIns="411483"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404545"/>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3" b="0" i="0" u="none" strike="noStrike" kern="1200" cap="none" spc="0" normalizeH="0" baseline="0" noProof="0" dirty="0">
                <a:ln>
                  <a:noFill/>
                </a:ln>
                <a:solidFill>
                  <a:srgbClr val="61C250"/>
                </a:solidFill>
                <a:effectLst/>
                <a:uLnTx/>
                <a:uFillTx/>
                <a:latin typeface="Georgia"/>
                <a:ea typeface="+mn-ea"/>
                <a:cs typeface="+mn-cs"/>
              </a:rPr>
              <a:t>55% </a:t>
            </a:r>
            <a:endParaRPr kumimoji="0" lang="en-US" sz="1200" b="0" i="0" u="none" strike="noStrike" kern="1200" cap="none" spc="0" normalizeH="0" baseline="0" noProof="0" dirty="0">
              <a:ln>
                <a:noFill/>
              </a:ln>
              <a:solidFill>
                <a:srgbClr val="404545"/>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1351"/>
              </a:spcAft>
              <a:buClrTx/>
              <a:buSzTx/>
              <a:buFontTx/>
              <a:buNone/>
              <a:tabLst/>
              <a:defRPr/>
            </a:pPr>
            <a:r>
              <a:rPr kumimoji="0" lang="en-US" sz="1200" b="0" i="0" u="none" strike="noStrike" kern="1200" cap="none" spc="0" normalizeH="0" baseline="0" noProof="0" dirty="0">
                <a:ln>
                  <a:noFill/>
                </a:ln>
                <a:solidFill>
                  <a:srgbClr val="8A9292"/>
                </a:solidFill>
                <a:effectLst/>
                <a:uLnTx/>
                <a:uFillTx/>
                <a:latin typeface="Arial"/>
                <a:ea typeface="+mn-ea"/>
                <a:cs typeface="+mn-cs"/>
              </a:rPr>
              <a:t>of superintendents strongly agree they know their personal strengths… </a:t>
            </a:r>
          </a:p>
        </p:txBody>
      </p:sp>
      <p:sp>
        <p:nvSpPr>
          <p:cNvPr id="10" name="TextBox 9"/>
          <p:cNvSpPr txBox="1"/>
          <p:nvPr/>
        </p:nvSpPr>
        <p:spPr>
          <a:xfrm>
            <a:off x="4095084" y="3008724"/>
            <a:ext cx="3530432" cy="2008823"/>
          </a:xfrm>
          <a:prstGeom prst="rect">
            <a:avLst/>
          </a:prstGeom>
          <a:noFill/>
          <a:ln w="6350">
            <a:solidFill>
              <a:schemeClr val="tx1"/>
            </a:solidFill>
          </a:ln>
        </p:spPr>
        <p:style>
          <a:lnRef idx="2">
            <a:schemeClr val="accent2"/>
          </a:lnRef>
          <a:fillRef idx="1">
            <a:schemeClr val="lt1"/>
          </a:fillRef>
          <a:effectRef idx="0">
            <a:schemeClr val="accent2"/>
          </a:effectRef>
          <a:fontRef idx="minor">
            <a:schemeClr val="dk1"/>
          </a:fontRef>
        </p:style>
        <p:txBody>
          <a:bodyPr wrap="square" tIns="0" rIns="137161" bIns="411483"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srgbClr val="8A9292"/>
                </a:solidFill>
                <a:effectLst/>
                <a:uLnTx/>
                <a:uFillTx/>
                <a:latin typeface="Arial"/>
                <a:ea typeface="+mn-ea"/>
                <a:cs typeface="+mn-cs"/>
              </a:rPr>
              <a:t>…but only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3" b="0" i="0" u="none" strike="noStrike" kern="1200" cap="none" spc="0" normalizeH="0" baseline="0" noProof="0" dirty="0">
                <a:ln>
                  <a:noFill/>
                </a:ln>
                <a:solidFill>
                  <a:srgbClr val="61C250"/>
                </a:solidFill>
                <a:effectLst/>
                <a:uLnTx/>
                <a:uFillTx/>
                <a:latin typeface="Georgia"/>
                <a:ea typeface="+mn-ea"/>
                <a:cs typeface="+mn-cs"/>
              </a:rPr>
              <a:t>15% </a:t>
            </a:r>
            <a:endParaRPr kumimoji="0" lang="en-US" sz="1200" b="0" i="0" u="none" strike="noStrike" kern="1200" cap="none" spc="0" normalizeH="0" baseline="0" noProof="0" dirty="0">
              <a:ln>
                <a:noFill/>
              </a:ln>
              <a:solidFill>
                <a:srgbClr val="404545"/>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1351"/>
              </a:spcAft>
              <a:buClrTx/>
              <a:buSzTx/>
              <a:buFontTx/>
              <a:buNone/>
              <a:tabLst/>
              <a:defRPr/>
            </a:pPr>
            <a:r>
              <a:rPr kumimoji="0" lang="en-US" sz="1200" b="0" i="0" u="none" strike="noStrike" kern="1200" cap="none" spc="0" normalizeH="0" baseline="0" noProof="0" dirty="0">
                <a:ln>
                  <a:noFill/>
                </a:ln>
                <a:solidFill>
                  <a:srgbClr val="8A9292"/>
                </a:solidFill>
                <a:effectLst/>
                <a:uLnTx/>
                <a:uFillTx/>
                <a:latin typeface="Arial"/>
                <a:ea typeface="+mn-ea"/>
                <a:cs typeface="+mn-cs"/>
              </a:rPr>
              <a:t>of superintendents strongly agree the district has an effective leadership coaching program in place for school and district administrators. </a:t>
            </a:r>
          </a:p>
        </p:txBody>
      </p:sp>
      <p:sp>
        <p:nvSpPr>
          <p:cNvPr id="11" name="TextBox 10"/>
          <p:cNvSpPr txBox="1"/>
          <p:nvPr/>
        </p:nvSpPr>
        <p:spPr>
          <a:xfrm>
            <a:off x="514370" y="5396509"/>
            <a:ext cx="5231180" cy="4560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dirty="0">
                <a:ln>
                  <a:noFill/>
                </a:ln>
                <a:solidFill>
                  <a:srgbClr val="404545"/>
                </a:solidFill>
                <a:effectLst/>
                <a:uLnTx/>
                <a:uFillTx/>
                <a:latin typeface="Arial"/>
                <a:ea typeface="+mn-ea"/>
                <a:cs typeface="+mn-cs"/>
              </a:rPr>
              <a:t>Using a 5-point scale, where 5 means strongly agree and 1 means strongly disagree, please indicate your level of agreement with each of the following statements. You may use any number between 1 and 5.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dirty="0">
              <a:ln>
                <a:noFill/>
              </a:ln>
              <a:solidFill>
                <a:srgbClr val="404545"/>
              </a:solidFill>
              <a:effectLst/>
              <a:uLnTx/>
              <a:uFillTx/>
              <a:latin typeface="Arial"/>
              <a:ea typeface="+mn-ea"/>
              <a:cs typeface="+mn-cs"/>
            </a:endParaRPr>
          </a:p>
        </p:txBody>
      </p:sp>
      <p:sp>
        <p:nvSpPr>
          <p:cNvPr id="12" name="Rectangle 11"/>
          <p:cNvSpPr/>
          <p:nvPr/>
        </p:nvSpPr>
        <p:spPr>
          <a:xfrm>
            <a:off x="514369" y="5754304"/>
            <a:ext cx="2571753" cy="150043"/>
          </a:xfrm>
          <a:prstGeom prst="rect">
            <a:avLst/>
          </a:prstGeom>
        </p:spPr>
        <p:txBody>
          <a:bodyPr wrap="none" anchor="ctr" anchorCtr="0">
            <a:no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527" b="0" i="0" u="none" strike="noStrike" kern="1200" cap="none" spc="0" normalizeH="0" baseline="0" noProof="0" dirty="0">
                <a:ln>
                  <a:noFill/>
                </a:ln>
                <a:solidFill>
                  <a:srgbClr val="404545"/>
                </a:solidFill>
                <a:effectLst/>
                <a:uLnTx/>
                <a:uFillTx/>
                <a:latin typeface="Arial"/>
                <a:ea typeface="+mn-ea"/>
                <a:cs typeface="+mn-cs"/>
              </a:rPr>
              <a:t>Copyright © 2018 Gallup, Inc. All rights reserved.</a:t>
            </a:r>
          </a:p>
        </p:txBody>
      </p:sp>
    </p:spTree>
    <p:extLst>
      <p:ext uri="{BB962C8B-B14F-4D97-AF65-F5344CB8AC3E}">
        <p14:creationId xmlns:p14="http://schemas.microsoft.com/office/powerpoint/2010/main" val="192808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a:p>
            <a:r>
              <a:rPr lang="en-US" sz="2100" dirty="0"/>
              <a:t>The most effective leaders are always investing in strengths.</a:t>
            </a:r>
          </a:p>
          <a:p>
            <a:endParaRPr lang="en-US" sz="2100" dirty="0"/>
          </a:p>
          <a:p>
            <a:r>
              <a:rPr lang="en-US" sz="2100" dirty="0"/>
              <a:t>The most effective leaders surround themselves with the right people and then maximize their team.</a:t>
            </a:r>
          </a:p>
          <a:p>
            <a:endParaRPr lang="en-US" sz="2100" dirty="0"/>
          </a:p>
          <a:p>
            <a:r>
              <a:rPr lang="en-US" sz="2100" dirty="0"/>
              <a:t>The most effective leaders understand their followers’ needs.</a:t>
            </a:r>
          </a:p>
          <a:p>
            <a:endParaRPr lang="en-US" dirty="0"/>
          </a:p>
        </p:txBody>
      </p:sp>
      <p:sp>
        <p:nvSpPr>
          <p:cNvPr id="7" name="Title 6"/>
          <p:cNvSpPr>
            <a:spLocks noGrp="1"/>
          </p:cNvSpPr>
          <p:nvPr>
            <p:ph type="title"/>
          </p:nvPr>
        </p:nvSpPr>
        <p:spPr/>
        <p:txBody>
          <a:bodyPr/>
          <a:lstStyle/>
          <a:p>
            <a:r>
              <a:rPr lang="en-US" dirty="0"/>
              <a:t>Takeaways: What are the Keys to Being a More Effective Leader?</a:t>
            </a:r>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857C0F-B001-40B5-9A01-32CB6570D7AB}" type="slidenum">
              <a:rPr kumimoji="0" lang="en-US" sz="603" b="0" i="0" u="none" strike="noStrike" kern="1200" cap="none" spc="0" normalizeH="0" baseline="0" noProof="0" smtClean="0">
                <a:ln>
                  <a:noFill/>
                </a:ln>
                <a:solidFill>
                  <a:srgbClr val="404545"/>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603" b="0" i="0" u="none" strike="noStrike" kern="1200" cap="none" spc="0" normalizeH="0" baseline="0" noProof="0" dirty="0">
              <a:ln>
                <a:noFill/>
              </a:ln>
              <a:solidFill>
                <a:srgbClr val="404545"/>
              </a:solidFill>
              <a:effectLst/>
              <a:uLnTx/>
              <a:uFillTx/>
              <a:latin typeface="Arial"/>
              <a:ea typeface="+mn-ea"/>
              <a:cs typeface="+mn-cs"/>
            </a:endParaRPr>
          </a:p>
        </p:txBody>
      </p:sp>
      <p:sp>
        <p:nvSpPr>
          <p:cNvPr id="8" name="Rectangle 7"/>
          <p:cNvSpPr/>
          <p:nvPr/>
        </p:nvSpPr>
        <p:spPr>
          <a:xfrm>
            <a:off x="514369" y="5754304"/>
            <a:ext cx="2571753" cy="150043"/>
          </a:xfrm>
          <a:prstGeom prst="rect">
            <a:avLst/>
          </a:prstGeom>
        </p:spPr>
        <p:txBody>
          <a:bodyPr wrap="none" anchor="ctr" anchorCtr="0">
            <a:no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527" b="0" i="0" u="none" strike="noStrike" kern="1200" cap="none" spc="0" normalizeH="0" baseline="0" noProof="0" dirty="0">
                <a:ln>
                  <a:noFill/>
                </a:ln>
                <a:solidFill>
                  <a:srgbClr val="404545"/>
                </a:solidFill>
                <a:effectLst/>
                <a:uLnTx/>
                <a:uFillTx/>
                <a:latin typeface="Arial"/>
                <a:ea typeface="+mn-ea"/>
                <a:cs typeface="+mn-cs"/>
              </a:rPr>
              <a:t>Copyright © 2018 Gallup, Inc. All rights reserved.</a:t>
            </a:r>
          </a:p>
        </p:txBody>
      </p:sp>
    </p:spTree>
    <p:extLst>
      <p:ext uri="{BB962C8B-B14F-4D97-AF65-F5344CB8AC3E}">
        <p14:creationId xmlns:p14="http://schemas.microsoft.com/office/powerpoint/2010/main" val="4176062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456531" y="274588"/>
            <a:ext cx="8229823" cy="3535040"/>
          </a:xfrm>
        </p:spPr>
        <p:txBody>
          <a:bodyPr vert="horz" lIns="88895" tIns="50797" rIns="88895" bIns="50797" rtlCol="0" anchor="ctr">
            <a:normAutofit/>
          </a:bodyPr>
          <a:lstStyle/>
          <a:p>
            <a:pPr algn="ctr" defTabSz="913028"/>
            <a:r>
              <a:rPr lang="en-US" sz="4430" b="1" u="sng" dirty="0">
                <a:solidFill>
                  <a:srgbClr val="002060"/>
                </a:solidFill>
                <a:latin typeface="CenturyGothic-Bold" charset="0"/>
                <a:ea typeface="CenturyGothic-Bold" charset="0"/>
                <a:cs typeface="CenturyGothic-Bold" charset="0"/>
                <a:sym typeface="CenturyGothic-Bold" charset="0"/>
              </a:rPr>
              <a:t>Effective Leadership Qualities</a:t>
            </a:r>
            <a:endParaRPr lang="en-US" sz="1266" b="1" dirty="0">
              <a:solidFill>
                <a:srgbClr val="002060"/>
              </a:solidFill>
            </a:endParaRPr>
          </a:p>
        </p:txBody>
      </p:sp>
      <p:sp>
        <p:nvSpPr>
          <p:cNvPr id="17411" name="Rectangle 2"/>
          <p:cNvSpPr>
            <a:spLocks noGrp="1" noChangeArrowheads="1"/>
          </p:cNvSpPr>
          <p:nvPr>
            <p:ph type="body" idx="1"/>
          </p:nvPr>
        </p:nvSpPr>
        <p:spPr>
          <a:xfrm>
            <a:off x="456531" y="3581400"/>
            <a:ext cx="8229823" cy="1751856"/>
          </a:xfrm>
        </p:spPr>
        <p:txBody>
          <a:bodyPr vert="horz" lIns="88895" tIns="50797" rIns="88895" bIns="50797" rtlCol="0" anchor="t">
            <a:normAutofit/>
          </a:bodyPr>
          <a:lstStyle/>
          <a:p>
            <a:pPr marL="320342" indent="-320342" defTabSz="913028">
              <a:spcBef>
                <a:spcPts val="492"/>
              </a:spcBef>
              <a:buNone/>
            </a:pPr>
            <a:endParaRPr lang="en-US" sz="2180" dirty="0">
              <a:solidFill>
                <a:srgbClr val="003399"/>
              </a:solidFill>
              <a:latin typeface="CenturyGothic" charset="0"/>
              <a:ea typeface="CenturyGothic" charset="0"/>
              <a:cs typeface="CenturyGothic" charset="0"/>
              <a:sym typeface="CenturyGothic"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2175" y="6230969"/>
            <a:ext cx="994676" cy="474665"/>
          </a:xfrm>
          <a:prstGeom prst="rect">
            <a:avLst/>
          </a:prstGeom>
        </p:spPr>
      </p:pic>
    </p:spTree>
    <p:extLst>
      <p:ext uri="{BB962C8B-B14F-4D97-AF65-F5344CB8AC3E}">
        <p14:creationId xmlns:p14="http://schemas.microsoft.com/office/powerpoint/2010/main" val="236612575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22" y="762018"/>
            <a:ext cx="8229601" cy="1447801"/>
          </a:xfrm>
        </p:spPr>
        <p:txBody>
          <a:bodyPr>
            <a:noAutofit/>
          </a:bodyPr>
          <a:lstStyle/>
          <a:p>
            <a:pPr algn="ctr"/>
            <a:r>
              <a:rPr lang="en-US" b="1" dirty="0">
                <a:solidFill>
                  <a:srgbClr val="002060"/>
                </a:solidFill>
                <a:latin typeface="+mn-lt"/>
              </a:rPr>
              <a:t>For without these qualities, there is nothing else!</a:t>
            </a:r>
          </a:p>
        </p:txBody>
      </p:sp>
      <p:sp>
        <p:nvSpPr>
          <p:cNvPr id="3" name="Content Placeholder 2"/>
          <p:cNvSpPr>
            <a:spLocks noGrp="1"/>
          </p:cNvSpPr>
          <p:nvPr>
            <p:ph idx="1"/>
          </p:nvPr>
        </p:nvSpPr>
        <p:spPr>
          <a:xfrm>
            <a:off x="457222" y="2667004"/>
            <a:ext cx="8229601" cy="3907536"/>
          </a:xfrm>
        </p:spPr>
        <p:txBody>
          <a:bodyPr/>
          <a:lstStyle/>
          <a:p>
            <a:pPr marL="109721" indent="0" algn="ctr">
              <a:buClr>
                <a:srgbClr val="002060"/>
              </a:buClr>
              <a:buNone/>
            </a:pPr>
            <a:r>
              <a:rPr lang="en-US" sz="4001" b="1" dirty="0">
                <a:solidFill>
                  <a:srgbClr val="002060"/>
                </a:solidFill>
              </a:rPr>
              <a:t>CHARACTER</a:t>
            </a:r>
            <a:br>
              <a:rPr lang="en-US" sz="4001" b="1" dirty="0">
                <a:solidFill>
                  <a:srgbClr val="002060"/>
                </a:solidFill>
              </a:rPr>
            </a:br>
            <a:endParaRPr lang="en-US" sz="4001" b="1" dirty="0">
              <a:solidFill>
                <a:srgbClr val="002060"/>
              </a:solidFill>
            </a:endParaRPr>
          </a:p>
          <a:p>
            <a:pPr marL="109721" indent="0" algn="ctr">
              <a:buClr>
                <a:srgbClr val="002060"/>
              </a:buClr>
              <a:buNone/>
            </a:pPr>
            <a:r>
              <a:rPr lang="en-US" sz="4001" b="1" dirty="0">
                <a:solidFill>
                  <a:srgbClr val="002060"/>
                </a:solidFill>
              </a:rPr>
              <a:t>HONOR</a:t>
            </a:r>
          </a:p>
          <a:p>
            <a:pPr marL="109721" indent="0" algn="ctr">
              <a:buClr>
                <a:srgbClr val="002060"/>
              </a:buClr>
              <a:buNone/>
            </a:pPr>
            <a:endParaRPr lang="en-US" sz="4001" b="1" dirty="0">
              <a:solidFill>
                <a:srgbClr val="002060"/>
              </a:solidFill>
            </a:endParaRPr>
          </a:p>
          <a:p>
            <a:pPr marL="109721" indent="0" algn="ctr">
              <a:buClr>
                <a:srgbClr val="002060"/>
              </a:buClr>
              <a:buNone/>
            </a:pPr>
            <a:r>
              <a:rPr lang="en-US" sz="4001" b="1" dirty="0">
                <a:solidFill>
                  <a:srgbClr val="002060"/>
                </a:solidFill>
              </a:rPr>
              <a:t>INTEGRITY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2175" y="6230969"/>
            <a:ext cx="994676" cy="474665"/>
          </a:xfrm>
          <a:prstGeom prst="rect">
            <a:avLst/>
          </a:prstGeom>
        </p:spPr>
      </p:pic>
    </p:spTree>
    <p:extLst>
      <p:ext uri="{BB962C8B-B14F-4D97-AF65-F5344CB8AC3E}">
        <p14:creationId xmlns:p14="http://schemas.microsoft.com/office/powerpoint/2010/main" val="425174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a:xfrm>
            <a:off x="456555" y="274602"/>
            <a:ext cx="8229823" cy="1782812"/>
          </a:xfrm>
        </p:spPr>
        <p:txBody>
          <a:bodyPr vert="horz" lIns="88895" tIns="50800" rIns="88895" bIns="50800" rtlCol="0" anchor="ctr">
            <a:normAutofit/>
          </a:bodyPr>
          <a:lstStyle/>
          <a:p>
            <a:pPr algn="ctr" defTabSz="912961"/>
            <a:r>
              <a:rPr lang="en-US" sz="4431" b="1" u="sng" dirty="0">
                <a:solidFill>
                  <a:srgbClr val="002060"/>
                </a:solidFill>
                <a:latin typeface="CenturyGothic-Bold" charset="0"/>
                <a:ea typeface="CenturyGothic-Bold" charset="0"/>
                <a:cs typeface="CenturyGothic-Bold" charset="0"/>
                <a:sym typeface="CenturyGothic-Bold" charset="0"/>
              </a:rPr>
              <a:t>Albert Schweitzer</a:t>
            </a:r>
            <a:endParaRPr lang="en-US" sz="1265" b="1" dirty="0">
              <a:solidFill>
                <a:srgbClr val="002060"/>
              </a:solidFill>
              <a:latin typeface="CenturyGothic-Bold" charset="0"/>
              <a:ea typeface="CenturyGothic-Bold" charset="0"/>
              <a:cs typeface="CenturyGothic-Bold" charset="0"/>
              <a:sym typeface="CenturyGothic-Bold" charset="0"/>
            </a:endParaRPr>
          </a:p>
        </p:txBody>
      </p:sp>
      <p:sp>
        <p:nvSpPr>
          <p:cNvPr id="27651" name="Rectangle 2"/>
          <p:cNvSpPr>
            <a:spLocks noGrp="1" noChangeArrowheads="1"/>
          </p:cNvSpPr>
          <p:nvPr>
            <p:ph type="body" idx="1"/>
          </p:nvPr>
        </p:nvSpPr>
        <p:spPr>
          <a:xfrm>
            <a:off x="457223" y="2286022"/>
            <a:ext cx="8229823" cy="3277196"/>
          </a:xfrm>
        </p:spPr>
        <p:txBody>
          <a:bodyPr vert="horz" lIns="88895" tIns="50800" rIns="88895" bIns="50800" rtlCol="0" anchor="t">
            <a:normAutofit/>
          </a:bodyPr>
          <a:lstStyle/>
          <a:p>
            <a:pPr marL="0" indent="0" defTabSz="912961">
              <a:spcBef>
                <a:spcPts val="492"/>
              </a:spcBef>
              <a:buSzPct val="32000"/>
              <a:buNone/>
            </a:pPr>
            <a:r>
              <a:rPr lang="en-US" sz="3236" b="1" dirty="0">
                <a:solidFill>
                  <a:srgbClr val="002060"/>
                </a:solidFill>
                <a:latin typeface="CenturyGothic-Bold" charset="0"/>
                <a:ea typeface="CenturyGothic-Bold" charset="0"/>
                <a:cs typeface="CenturyGothic-Bold" charset="0"/>
                <a:sym typeface="CenturyGothic-Bold" charset="0"/>
              </a:rPr>
              <a:t>When asked if he thought leading by example was the most important quality of leadership.  Mr. Schweitzer, thought for a second, and then replied, </a:t>
            </a:r>
            <a:r>
              <a:rPr lang="en-US" sz="3236" b="1" i="1" dirty="0">
                <a:solidFill>
                  <a:srgbClr val="002060"/>
                </a:solidFill>
                <a:latin typeface="CenturyGothic-BoldItalic" charset="0"/>
                <a:ea typeface="CenturyGothic-BoldItalic" charset="0"/>
                <a:cs typeface="CenturyGothic-BoldItalic" charset="0"/>
                <a:sym typeface="CenturyGothic-BoldItalic" charset="0"/>
              </a:rPr>
              <a:t>“No, it’s not the most important one.  It’s the only one.”</a:t>
            </a:r>
            <a:endParaRPr lang="en-US" sz="1265" dirty="0">
              <a:solidFill>
                <a:srgbClr val="00206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2175" y="6230969"/>
            <a:ext cx="994676" cy="474665"/>
          </a:xfrm>
          <a:prstGeom prst="rect">
            <a:avLst/>
          </a:prstGeom>
        </p:spPr>
      </p:pic>
    </p:spTree>
    <p:extLst>
      <p:ext uri="{BB962C8B-B14F-4D97-AF65-F5344CB8AC3E}">
        <p14:creationId xmlns:p14="http://schemas.microsoft.com/office/powerpoint/2010/main" val="130487536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7" y="14"/>
            <a:ext cx="8686800" cy="1905001"/>
          </a:xfrm>
        </p:spPr>
        <p:txBody>
          <a:bodyPr>
            <a:normAutofit/>
          </a:bodyPr>
          <a:lstStyle/>
          <a:p>
            <a:pPr algn="ctr"/>
            <a:r>
              <a:rPr lang="en-US" b="1" i="1" u="sng" dirty="0">
                <a:solidFill>
                  <a:srgbClr val="002060"/>
                </a:solidFill>
              </a:rPr>
              <a:t>The Fundamentals of Leadership</a:t>
            </a:r>
            <a:endParaRPr lang="en-US" u="sng" dirty="0">
              <a:solidFill>
                <a:srgbClr val="002060"/>
              </a:solidFill>
            </a:endParaRPr>
          </a:p>
        </p:txBody>
      </p:sp>
      <p:sp>
        <p:nvSpPr>
          <p:cNvPr id="3" name="Content Placeholder 2"/>
          <p:cNvSpPr>
            <a:spLocks noGrp="1"/>
          </p:cNvSpPr>
          <p:nvPr>
            <p:ph idx="1"/>
          </p:nvPr>
        </p:nvSpPr>
        <p:spPr>
          <a:xfrm>
            <a:off x="34658" y="1600222"/>
            <a:ext cx="8832575" cy="5029204"/>
          </a:xfrm>
        </p:spPr>
        <p:txBody>
          <a:bodyPr>
            <a:normAutofit fontScale="85000" lnSpcReduction="10000"/>
          </a:bodyPr>
          <a:lstStyle/>
          <a:p>
            <a:pPr>
              <a:buNone/>
            </a:pPr>
            <a:r>
              <a:rPr lang="en-US" sz="3500" b="1" dirty="0">
                <a:solidFill>
                  <a:srgbClr val="002060"/>
                </a:solidFill>
              </a:rPr>
              <a:t>What do followers ask about their leaders? </a:t>
            </a:r>
          </a:p>
          <a:p>
            <a:pPr marL="109721" indent="0">
              <a:buNone/>
            </a:pPr>
            <a:endParaRPr lang="en-US" sz="3500" b="1" dirty="0">
              <a:solidFill>
                <a:srgbClr val="002060"/>
              </a:solidFill>
            </a:endParaRPr>
          </a:p>
          <a:p>
            <a:pPr>
              <a:buClr>
                <a:srgbClr val="002060"/>
              </a:buClr>
            </a:pPr>
            <a:r>
              <a:rPr lang="en-US" sz="3500" b="1" dirty="0">
                <a:solidFill>
                  <a:srgbClr val="002060"/>
                </a:solidFill>
              </a:rPr>
              <a:t>Have Competence - Do you know your job or are you striving to learn it?</a:t>
            </a:r>
          </a:p>
          <a:p>
            <a:pPr>
              <a:buClr>
                <a:srgbClr val="002060"/>
              </a:buClr>
            </a:pPr>
            <a:endParaRPr lang="en-US" sz="3500" b="1" dirty="0">
              <a:solidFill>
                <a:srgbClr val="002060"/>
              </a:solidFill>
            </a:endParaRPr>
          </a:p>
          <a:p>
            <a:pPr>
              <a:buClr>
                <a:srgbClr val="002060"/>
              </a:buClr>
            </a:pPr>
            <a:r>
              <a:rPr lang="en-US" sz="3500" b="1" dirty="0">
                <a:solidFill>
                  <a:srgbClr val="002060"/>
                </a:solidFill>
              </a:rPr>
              <a:t>Have Courage - Will you make the right</a:t>
            </a:r>
          </a:p>
          <a:p>
            <a:pPr marL="109721" indent="0">
              <a:buClr>
                <a:srgbClr val="002060"/>
              </a:buClr>
              <a:buNone/>
            </a:pPr>
            <a:r>
              <a:rPr lang="en-US" sz="3500" b="1" dirty="0">
                <a:solidFill>
                  <a:srgbClr val="002060"/>
                </a:solidFill>
              </a:rPr>
              <a:t>  decision(s) even if it costs you personally?</a:t>
            </a:r>
          </a:p>
          <a:p>
            <a:pPr>
              <a:buClr>
                <a:srgbClr val="002060"/>
              </a:buClr>
            </a:pPr>
            <a:endParaRPr lang="en-US" sz="3500" b="1" dirty="0">
              <a:solidFill>
                <a:srgbClr val="002060"/>
              </a:solidFill>
            </a:endParaRPr>
          </a:p>
          <a:p>
            <a:pPr>
              <a:buClr>
                <a:srgbClr val="002060"/>
              </a:buClr>
            </a:pPr>
            <a:r>
              <a:rPr lang="en-US" sz="3500" b="1" dirty="0">
                <a:solidFill>
                  <a:srgbClr val="002060"/>
                </a:solidFill>
              </a:rPr>
              <a:t>Have Compassion - Do you care as much</a:t>
            </a:r>
          </a:p>
          <a:p>
            <a:pPr marL="109721" indent="0">
              <a:buClr>
                <a:srgbClr val="002060"/>
              </a:buClr>
              <a:buNone/>
            </a:pPr>
            <a:r>
              <a:rPr lang="en-US" sz="3500" b="1" dirty="0">
                <a:solidFill>
                  <a:srgbClr val="002060"/>
                </a:solidFill>
              </a:rPr>
              <a:t>   about us as you do yourself?</a:t>
            </a:r>
          </a:p>
          <a:p>
            <a:pPr>
              <a:buNone/>
            </a:pPr>
            <a:endParaRPr lang="en-US" sz="35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2175" y="6230969"/>
            <a:ext cx="994676" cy="474665"/>
          </a:xfrm>
          <a:prstGeom prst="rect">
            <a:avLst/>
          </a:prstGeom>
        </p:spPr>
      </p:pic>
    </p:spTree>
    <p:extLst>
      <p:ext uri="{BB962C8B-B14F-4D97-AF65-F5344CB8AC3E}">
        <p14:creationId xmlns:p14="http://schemas.microsoft.com/office/powerpoint/2010/main" val="252957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p:cNvSpPr>
          <p:nvPr>
            <p:ph type="title"/>
          </p:nvPr>
        </p:nvSpPr>
        <p:spPr>
          <a:xfrm>
            <a:off x="892989" y="583126"/>
            <a:ext cx="7358064" cy="3101007"/>
          </a:xfrm>
          <a:prstGeom prst="rect">
            <a:avLst/>
          </a:prstGeom>
        </p:spPr>
        <p:txBody>
          <a:bodyPr>
            <a:normAutofit/>
          </a:bodyPr>
          <a:lstStyle/>
          <a:p>
            <a:pPr lvl="0" algn="ctr">
              <a:defRPr sz="1800">
                <a:solidFill>
                  <a:srgbClr val="000000"/>
                </a:solidFill>
              </a:defRPr>
            </a:pPr>
            <a:r>
              <a:rPr lang="en-US" sz="7201" b="1" u="sng" dirty="0">
                <a:solidFill>
                  <a:srgbClr val="002060"/>
                </a:solidFill>
              </a:rPr>
              <a:t>Managing vs Leading</a:t>
            </a:r>
            <a:endParaRPr sz="7201" b="1" u="sng" dirty="0">
              <a:solidFill>
                <a:srgbClr val="00206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2175" y="6230969"/>
            <a:ext cx="994676" cy="474665"/>
          </a:xfrm>
          <a:prstGeom prst="rect">
            <a:avLst/>
          </a:prstGeom>
        </p:spPr>
      </p:pic>
    </p:spTree>
    <p:extLst>
      <p:ext uri="{BB962C8B-B14F-4D97-AF65-F5344CB8AC3E}">
        <p14:creationId xmlns:p14="http://schemas.microsoft.com/office/powerpoint/2010/main" val="334600785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p:cNvSpPr>
          <p:nvPr/>
        </p:nvSpPr>
        <p:spPr bwMode="auto">
          <a:xfrm>
            <a:off x="13865" y="3200414"/>
            <a:ext cx="9144000" cy="1055161"/>
          </a:xfrm>
          <a:prstGeom prst="rect">
            <a:avLst/>
          </a:prstGeom>
          <a:noFill/>
          <a:ln w="12700">
            <a:noFill/>
            <a:miter lim="0"/>
            <a:headEnd/>
            <a:tailEnd/>
          </a:ln>
        </p:spPr>
        <p:txBody>
          <a:bodyPr lIns="88895" tIns="50800" rIns="88895" bIns="50800">
            <a:spAutoFit/>
          </a:bodyPr>
          <a:lstStyle/>
          <a:p>
            <a:pPr defTabSz="912961">
              <a:spcBef>
                <a:spcPts val="703"/>
              </a:spcBef>
            </a:pPr>
            <a:r>
              <a:rPr lang="en-US" sz="3095" b="1" dirty="0">
                <a:solidFill>
                  <a:srgbClr val="002060"/>
                </a:solidFill>
                <a:latin typeface="CenturyGothic-Bold" charset="0"/>
                <a:ea typeface="CenturyGothic-Bold" charset="0"/>
                <a:cs typeface="CenturyGothic-Bold" charset="0"/>
                <a:sym typeface="CenturyGothic-Bold" charset="0"/>
              </a:rPr>
              <a:t>Longitudinal Research of the Practices of Campus Administrators with Assigned Interns</a:t>
            </a:r>
            <a:endParaRPr lang="en-US" sz="3095" dirty="0">
              <a:solidFill>
                <a:srgbClr val="002060"/>
              </a:solidFill>
              <a:latin typeface="CenturyGothic-Bold" charset="0"/>
              <a:ea typeface="CenturyGothic-Bold" charset="0"/>
              <a:cs typeface="CenturyGothic-Bold" charset="0"/>
              <a:sym typeface="CenturyGothic-Bold" charset="0"/>
            </a:endParaRPr>
          </a:p>
        </p:txBody>
      </p:sp>
      <p:sp>
        <p:nvSpPr>
          <p:cNvPr id="64515" name="Rectangle 2"/>
          <p:cNvSpPr>
            <a:spLocks/>
          </p:cNvSpPr>
          <p:nvPr/>
        </p:nvSpPr>
        <p:spPr bwMode="auto">
          <a:xfrm>
            <a:off x="13871" y="4572014"/>
            <a:ext cx="8838159" cy="3105337"/>
          </a:xfrm>
          <a:prstGeom prst="rect">
            <a:avLst/>
          </a:prstGeom>
          <a:noFill/>
          <a:ln w="12700">
            <a:noFill/>
            <a:miter lim="0"/>
            <a:headEnd/>
            <a:tailEnd/>
          </a:ln>
        </p:spPr>
        <p:txBody>
          <a:bodyPr lIns="88895" tIns="50800" rIns="88895" bIns="50800">
            <a:spAutoFit/>
          </a:bodyPr>
          <a:lstStyle/>
          <a:p>
            <a:pPr lvl="1" defTabSz="912961">
              <a:spcBef>
                <a:spcPts val="703"/>
              </a:spcBef>
            </a:pPr>
            <a:r>
              <a:rPr lang="en-US" sz="2672" dirty="0">
                <a:solidFill>
                  <a:srgbClr val="002060"/>
                </a:solidFill>
                <a:latin typeface="CenturyGothic" charset="0"/>
                <a:ea typeface="CenturyGothic" charset="0"/>
                <a:cs typeface="CenturyGothic" charset="0"/>
                <a:sym typeface="CenturyGothic" charset="0"/>
              </a:rPr>
              <a:t>● </a:t>
            </a:r>
            <a:r>
              <a:rPr lang="en-US" sz="1969" b="1" dirty="0">
                <a:solidFill>
                  <a:srgbClr val="002060"/>
                </a:solidFill>
                <a:latin typeface="CenturyGothic-Bold" charset="0"/>
                <a:ea typeface="CenturyGothic-Bold" charset="0"/>
                <a:cs typeface="CenturyGothic-Bold" charset="0"/>
                <a:sym typeface="CenturyGothic-Bold" charset="0"/>
              </a:rPr>
              <a:t>90 graduate interns in school leadership - Representing a relatively even mix of urban, suburban and rural schools</a:t>
            </a:r>
          </a:p>
          <a:p>
            <a:pPr lvl="1" defTabSz="912961">
              <a:spcBef>
                <a:spcPts val="703"/>
              </a:spcBef>
            </a:pPr>
            <a:r>
              <a:rPr lang="en-US" sz="1969" b="1" dirty="0">
                <a:solidFill>
                  <a:srgbClr val="002060"/>
                </a:solidFill>
                <a:latin typeface="CenturyGothic-Bold" charset="0"/>
                <a:ea typeface="CenturyGothic-Bold" charset="0"/>
                <a:cs typeface="CenturyGothic-Bold" charset="0"/>
                <a:sym typeface="CenturyGothic-Bold" charset="0"/>
              </a:rPr>
              <a:t>● Enrolled in a course on the changing roles of school leaders</a:t>
            </a:r>
            <a:endParaRPr lang="en-US" sz="1828" dirty="0">
              <a:solidFill>
                <a:srgbClr val="002060"/>
              </a:solidFill>
              <a:latin typeface="CenturyGothic" charset="0"/>
              <a:ea typeface="CenturyGothic" charset="0"/>
              <a:cs typeface="CenturyGothic" charset="0"/>
              <a:sym typeface="CenturyGothic" charset="0"/>
            </a:endParaRPr>
          </a:p>
          <a:p>
            <a:pPr lvl="1" defTabSz="912961">
              <a:spcBef>
                <a:spcPts val="703"/>
              </a:spcBef>
            </a:pPr>
            <a:r>
              <a:rPr lang="en-US" sz="1969" b="1" dirty="0">
                <a:solidFill>
                  <a:srgbClr val="002060"/>
                </a:solidFill>
                <a:latin typeface="CenturyGothic-Bold" charset="0"/>
                <a:ea typeface="CenturyGothic-Bold" charset="0"/>
                <a:cs typeface="CenturyGothic-Bold" charset="0"/>
                <a:sym typeface="CenturyGothic-Bold" charset="0"/>
              </a:rPr>
              <a:t>● Interviewed/observed their principals</a:t>
            </a:r>
            <a:endParaRPr lang="en-US" sz="1828" dirty="0">
              <a:solidFill>
                <a:srgbClr val="002060"/>
              </a:solidFill>
              <a:latin typeface="CenturyGothic" charset="0"/>
              <a:ea typeface="CenturyGothic" charset="0"/>
              <a:cs typeface="CenturyGothic" charset="0"/>
              <a:sym typeface="CenturyGothic" charset="0"/>
            </a:endParaRPr>
          </a:p>
          <a:p>
            <a:pPr defTabSz="912961">
              <a:spcBef>
                <a:spcPts val="703"/>
              </a:spcBef>
            </a:pPr>
            <a:endParaRPr lang="en-US" sz="2672" dirty="0">
              <a:solidFill>
                <a:srgbClr val="003399"/>
              </a:solidFill>
              <a:latin typeface="CenturyGothic" charset="0"/>
              <a:ea typeface="CenturyGothic" charset="0"/>
              <a:cs typeface="CenturyGothic" charset="0"/>
              <a:sym typeface="CenturyGothic" charset="0"/>
            </a:endParaRPr>
          </a:p>
          <a:p>
            <a:pPr defTabSz="912961">
              <a:spcBef>
                <a:spcPts val="703"/>
              </a:spcBef>
            </a:pPr>
            <a:endParaRPr lang="en-US" sz="2672" dirty="0">
              <a:solidFill>
                <a:srgbClr val="003399"/>
              </a:solidFill>
              <a:latin typeface="CenturyGothic" charset="0"/>
              <a:ea typeface="CenturyGothic" charset="0"/>
              <a:cs typeface="CenturyGothic" charset="0"/>
              <a:sym typeface="CenturyGothic" charset="0"/>
            </a:endParaRPr>
          </a:p>
          <a:p>
            <a:pPr defTabSz="912961">
              <a:spcBef>
                <a:spcPts val="703"/>
              </a:spcBef>
            </a:pPr>
            <a:endParaRPr lang="en-US" sz="2672" dirty="0">
              <a:solidFill>
                <a:srgbClr val="003399"/>
              </a:solidFill>
              <a:latin typeface="CenturyGothic" charset="0"/>
              <a:ea typeface="CenturyGothic" charset="0"/>
              <a:cs typeface="CenturyGothic" charset="0"/>
              <a:sym typeface="CenturyGothic" charset="0"/>
            </a:endParaRPr>
          </a:p>
        </p:txBody>
      </p:sp>
      <p:pic>
        <p:nvPicPr>
          <p:cNvPr id="64516" name="Picture 3" descr="image7.jpg"/>
          <p:cNvPicPr>
            <a:picLocks noChangeAspect="1"/>
          </p:cNvPicPr>
          <p:nvPr/>
        </p:nvPicPr>
        <p:blipFill>
          <a:blip r:embed="rId2"/>
          <a:srcRect/>
          <a:stretch>
            <a:fillRect/>
          </a:stretch>
        </p:blipFill>
        <p:spPr bwMode="auto">
          <a:xfrm>
            <a:off x="13865" y="615716"/>
            <a:ext cx="9144000" cy="2342927"/>
          </a:xfrm>
          <a:prstGeom prst="rect">
            <a:avLst/>
          </a:prstGeom>
          <a:noFill/>
          <a:ln w="12700">
            <a:noFill/>
            <a:miter lim="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2175" y="6230969"/>
            <a:ext cx="994676" cy="474665"/>
          </a:xfrm>
          <a:prstGeom prst="rect">
            <a:avLst/>
          </a:prstGeom>
        </p:spPr>
      </p:pic>
    </p:spTree>
    <p:extLst>
      <p:ext uri="{BB962C8B-B14F-4D97-AF65-F5344CB8AC3E}">
        <p14:creationId xmlns:p14="http://schemas.microsoft.com/office/powerpoint/2010/main" val="236298859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a:srcRect l="26211" t="9655" r="8370" b="5764"/>
          <a:stretch/>
        </p:blipFill>
        <p:spPr>
          <a:xfrm>
            <a:off x="695325" y="914400"/>
            <a:ext cx="7762875" cy="564572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267378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p:cNvSpPr>
          <p:nvPr/>
        </p:nvSpPr>
        <p:spPr bwMode="auto">
          <a:xfrm>
            <a:off x="9" y="1143017"/>
            <a:ext cx="9144000" cy="459613"/>
          </a:xfrm>
          <a:prstGeom prst="rect">
            <a:avLst/>
          </a:prstGeom>
          <a:noFill/>
          <a:ln w="12700">
            <a:noFill/>
            <a:miter lim="0"/>
            <a:headEnd/>
            <a:tailEnd/>
          </a:ln>
        </p:spPr>
        <p:txBody>
          <a:bodyPr lIns="88895" tIns="50800" rIns="88895" bIns="50800">
            <a:spAutoFit/>
          </a:bodyPr>
          <a:lstStyle/>
          <a:p>
            <a:pPr algn="ctr" defTabSz="912961">
              <a:spcBef>
                <a:spcPts val="703"/>
              </a:spcBef>
            </a:pPr>
            <a:r>
              <a:rPr lang="en-US" sz="2320" b="1" u="sng" dirty="0">
                <a:solidFill>
                  <a:srgbClr val="002060"/>
                </a:solidFill>
                <a:latin typeface="CenturyGothic-Bold" charset="0"/>
                <a:ea typeface="CenturyGothic-Bold" charset="0"/>
                <a:cs typeface="CenturyGothic-Bold" charset="0"/>
                <a:sym typeface="CenturyGothic-Bold" charset="0"/>
              </a:rPr>
              <a:t>10 Common areas where administrators spend their daily time:</a:t>
            </a:r>
            <a:endParaRPr lang="en-US" sz="2320" dirty="0">
              <a:solidFill>
                <a:srgbClr val="002060"/>
              </a:solidFill>
              <a:latin typeface="CenturyGothic-Bold" charset="0"/>
              <a:ea typeface="CenturyGothic-Bold" charset="0"/>
              <a:cs typeface="CenturyGothic-Bold" charset="0"/>
              <a:sym typeface="CenturyGothic-Bold" charset="0"/>
            </a:endParaRPr>
          </a:p>
        </p:txBody>
      </p:sp>
      <p:sp>
        <p:nvSpPr>
          <p:cNvPr id="44034" name="Rectangle 2"/>
          <p:cNvSpPr>
            <a:spLocks/>
          </p:cNvSpPr>
          <p:nvPr/>
        </p:nvSpPr>
        <p:spPr bwMode="auto">
          <a:xfrm>
            <a:off x="113872" y="2057420"/>
            <a:ext cx="8916293" cy="2308965"/>
          </a:xfrm>
          <a:prstGeom prst="rect">
            <a:avLst/>
          </a:prstGeom>
          <a:noFill/>
          <a:ln w="12700">
            <a:noFill/>
            <a:miter lim="0"/>
            <a:headEnd/>
            <a:tailEnd/>
          </a:ln>
        </p:spPr>
        <p:txBody>
          <a:bodyPr lIns="88895" tIns="50800" rIns="88895" bIns="50800">
            <a:spAutoFit/>
          </a:bodyPr>
          <a:lstStyle/>
          <a:p>
            <a:pPr defTabSz="912961">
              <a:spcBef>
                <a:spcPts val="703"/>
              </a:spcBef>
            </a:pPr>
            <a:r>
              <a:rPr lang="en-US" sz="2401" b="1" dirty="0">
                <a:solidFill>
                  <a:srgbClr val="002060"/>
                </a:solidFill>
                <a:latin typeface="CenturyGothic-Bold" charset="0"/>
                <a:ea typeface="CenturyGothic-Bold" charset="0"/>
                <a:cs typeface="CenturyGothic-Bold" charset="0"/>
                <a:sym typeface="CenturyGothic-Bold" charset="0"/>
              </a:rPr>
              <a:t>Facilities and Services		Fiscal Management</a:t>
            </a:r>
            <a:endParaRPr lang="en-US" sz="2401" dirty="0">
              <a:solidFill>
                <a:srgbClr val="002060"/>
              </a:solidFill>
              <a:latin typeface="CenturyGothic" charset="0"/>
              <a:ea typeface="CenturyGothic" charset="0"/>
              <a:cs typeface="CenturyGothic" charset="0"/>
              <a:sym typeface="CenturyGothic" charset="0"/>
            </a:endParaRPr>
          </a:p>
          <a:p>
            <a:pPr defTabSz="912961">
              <a:spcBef>
                <a:spcPts val="703"/>
              </a:spcBef>
            </a:pPr>
            <a:r>
              <a:rPr lang="en-US" sz="2401" b="1" dirty="0">
                <a:solidFill>
                  <a:srgbClr val="002060"/>
                </a:solidFill>
                <a:latin typeface="CenturyGothic-Bold" charset="0"/>
                <a:ea typeface="CenturyGothic-Bold" charset="0"/>
                <a:cs typeface="CenturyGothic-Bold" charset="0"/>
                <a:sym typeface="CenturyGothic-Bold" charset="0"/>
              </a:rPr>
              <a:t>Safe &amp; Orderly Environment	Parents &amp; Community</a:t>
            </a:r>
            <a:endParaRPr lang="en-US" sz="2401" dirty="0">
              <a:solidFill>
                <a:srgbClr val="002060"/>
              </a:solidFill>
              <a:latin typeface="CenturyGothic" charset="0"/>
              <a:ea typeface="CenturyGothic" charset="0"/>
              <a:cs typeface="CenturyGothic" charset="0"/>
              <a:sym typeface="CenturyGothic" charset="0"/>
            </a:endParaRPr>
          </a:p>
          <a:p>
            <a:pPr defTabSz="912961">
              <a:spcBef>
                <a:spcPts val="703"/>
              </a:spcBef>
            </a:pPr>
            <a:r>
              <a:rPr lang="en-US" sz="2401" b="1" dirty="0">
                <a:solidFill>
                  <a:srgbClr val="002060"/>
                </a:solidFill>
                <a:latin typeface="CenturyGothic-Bold" charset="0"/>
                <a:ea typeface="CenturyGothic-Bold" charset="0"/>
                <a:cs typeface="CenturyGothic-Bold" charset="0"/>
                <a:sym typeface="CenturyGothic-Bold" charset="0"/>
              </a:rPr>
              <a:t>Communication			Staff Issues</a:t>
            </a:r>
            <a:endParaRPr lang="en-US" sz="2401" dirty="0">
              <a:solidFill>
                <a:srgbClr val="002060"/>
              </a:solidFill>
              <a:latin typeface="CenturyGothic" charset="0"/>
              <a:ea typeface="CenturyGothic" charset="0"/>
              <a:cs typeface="CenturyGothic" charset="0"/>
              <a:sym typeface="CenturyGothic" charset="0"/>
            </a:endParaRPr>
          </a:p>
          <a:p>
            <a:pPr defTabSz="912961">
              <a:spcBef>
                <a:spcPts val="703"/>
              </a:spcBef>
            </a:pPr>
            <a:r>
              <a:rPr lang="en-US" sz="2401" b="1" dirty="0">
                <a:solidFill>
                  <a:srgbClr val="002060"/>
                </a:solidFill>
                <a:latin typeface="CenturyGothic-Bold" charset="0"/>
                <a:ea typeface="CenturyGothic-Bold" charset="0"/>
                <a:cs typeface="CenturyGothic-Bold" charset="0"/>
                <a:sym typeface="CenturyGothic-Bold" charset="0"/>
              </a:rPr>
              <a:t>Special Education &amp; 504’s 	Instructional Leadership</a:t>
            </a:r>
            <a:endParaRPr lang="en-US" sz="2401" dirty="0">
              <a:solidFill>
                <a:srgbClr val="002060"/>
              </a:solidFill>
              <a:latin typeface="CenturyGothic" charset="0"/>
              <a:ea typeface="CenturyGothic" charset="0"/>
              <a:cs typeface="CenturyGothic" charset="0"/>
              <a:sym typeface="CenturyGothic" charset="0"/>
            </a:endParaRPr>
          </a:p>
          <a:p>
            <a:pPr defTabSz="912961">
              <a:spcBef>
                <a:spcPts val="703"/>
              </a:spcBef>
            </a:pPr>
            <a:r>
              <a:rPr lang="en-US" sz="2401" b="1" dirty="0">
                <a:solidFill>
                  <a:srgbClr val="002060"/>
                </a:solidFill>
                <a:latin typeface="CenturyGothic-Bold" charset="0"/>
                <a:ea typeface="CenturyGothic-Bold" charset="0"/>
                <a:cs typeface="CenturyGothic-Bold" charset="0"/>
                <a:sym typeface="CenturyGothic-Bold" charset="0"/>
              </a:rPr>
              <a:t>Administrivia 			Event Supervision</a:t>
            </a:r>
            <a:endParaRPr lang="en-US" sz="2401" dirty="0">
              <a:solidFill>
                <a:srgbClr val="002060"/>
              </a:solidFill>
              <a:latin typeface="Georgia"/>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2175" y="6230969"/>
            <a:ext cx="994676" cy="474665"/>
          </a:xfrm>
          <a:prstGeom prst="rect">
            <a:avLst/>
          </a:prstGeom>
        </p:spPr>
      </p:pic>
    </p:spTree>
    <p:extLst>
      <p:ext uri="{BB962C8B-B14F-4D97-AF65-F5344CB8AC3E}">
        <p14:creationId xmlns:p14="http://schemas.microsoft.com/office/powerpoint/2010/main" val="23908411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animEffect transition="in" filter="fade">
                                      <p:cBhvr>
                                        <p:cTn id="7" dur="1000"/>
                                        <p:tgtEl>
                                          <p:spTgt spid="44034">
                                            <p:txEl>
                                              <p:pRg st="0" end="0"/>
                                            </p:txEl>
                                          </p:spTgt>
                                        </p:tgtEl>
                                      </p:cBhvr>
                                    </p:animEffect>
                                    <p:anim calcmode="lin" valueType="num">
                                      <p:cBhvr>
                                        <p:cTn id="8" dur="1000" fill="hold"/>
                                        <p:tgtEl>
                                          <p:spTgt spid="4403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403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4034">
                                            <p:txEl>
                                              <p:pRg st="1" end="1"/>
                                            </p:txEl>
                                          </p:spTgt>
                                        </p:tgtEl>
                                        <p:attrNameLst>
                                          <p:attrName>style.visibility</p:attrName>
                                        </p:attrNameLst>
                                      </p:cBhvr>
                                      <p:to>
                                        <p:strVal val="visible"/>
                                      </p:to>
                                    </p:set>
                                    <p:animEffect transition="in" filter="fade">
                                      <p:cBhvr>
                                        <p:cTn id="13" dur="1000"/>
                                        <p:tgtEl>
                                          <p:spTgt spid="44034">
                                            <p:txEl>
                                              <p:pRg st="1" end="1"/>
                                            </p:txEl>
                                          </p:spTgt>
                                        </p:tgtEl>
                                      </p:cBhvr>
                                    </p:animEffect>
                                    <p:anim calcmode="lin" valueType="num">
                                      <p:cBhvr>
                                        <p:cTn id="14" dur="1000" fill="hold"/>
                                        <p:tgtEl>
                                          <p:spTgt spid="4403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403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4034">
                                            <p:txEl>
                                              <p:pRg st="2" end="2"/>
                                            </p:txEl>
                                          </p:spTgt>
                                        </p:tgtEl>
                                        <p:attrNameLst>
                                          <p:attrName>style.visibility</p:attrName>
                                        </p:attrNameLst>
                                      </p:cBhvr>
                                      <p:to>
                                        <p:strVal val="visible"/>
                                      </p:to>
                                    </p:set>
                                    <p:animEffect transition="in" filter="fade">
                                      <p:cBhvr>
                                        <p:cTn id="19" dur="1000"/>
                                        <p:tgtEl>
                                          <p:spTgt spid="44034">
                                            <p:txEl>
                                              <p:pRg st="2" end="2"/>
                                            </p:txEl>
                                          </p:spTgt>
                                        </p:tgtEl>
                                      </p:cBhvr>
                                    </p:animEffect>
                                    <p:anim calcmode="lin" valueType="num">
                                      <p:cBhvr>
                                        <p:cTn id="20" dur="1000" fill="hold"/>
                                        <p:tgtEl>
                                          <p:spTgt spid="4403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403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4034">
                                            <p:txEl>
                                              <p:pRg st="3" end="3"/>
                                            </p:txEl>
                                          </p:spTgt>
                                        </p:tgtEl>
                                        <p:attrNameLst>
                                          <p:attrName>style.visibility</p:attrName>
                                        </p:attrNameLst>
                                      </p:cBhvr>
                                      <p:to>
                                        <p:strVal val="visible"/>
                                      </p:to>
                                    </p:set>
                                    <p:animEffect transition="in" filter="fade">
                                      <p:cBhvr>
                                        <p:cTn id="25" dur="1000"/>
                                        <p:tgtEl>
                                          <p:spTgt spid="44034">
                                            <p:txEl>
                                              <p:pRg st="3" end="3"/>
                                            </p:txEl>
                                          </p:spTgt>
                                        </p:tgtEl>
                                      </p:cBhvr>
                                    </p:animEffect>
                                    <p:anim calcmode="lin" valueType="num">
                                      <p:cBhvr>
                                        <p:cTn id="26" dur="1000" fill="hold"/>
                                        <p:tgtEl>
                                          <p:spTgt spid="4403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4034">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44034">
                                            <p:txEl>
                                              <p:pRg st="4" end="4"/>
                                            </p:txEl>
                                          </p:spTgt>
                                        </p:tgtEl>
                                        <p:attrNameLst>
                                          <p:attrName>style.visibility</p:attrName>
                                        </p:attrNameLst>
                                      </p:cBhvr>
                                      <p:to>
                                        <p:strVal val="visible"/>
                                      </p:to>
                                    </p:set>
                                    <p:animEffect transition="in" filter="fade">
                                      <p:cBhvr>
                                        <p:cTn id="31" dur="1000"/>
                                        <p:tgtEl>
                                          <p:spTgt spid="44034">
                                            <p:txEl>
                                              <p:pRg st="4" end="4"/>
                                            </p:txEl>
                                          </p:spTgt>
                                        </p:tgtEl>
                                      </p:cBhvr>
                                    </p:animEffect>
                                    <p:anim calcmode="lin" valueType="num">
                                      <p:cBhvr>
                                        <p:cTn id="32" dur="1000" fill="hold"/>
                                        <p:tgtEl>
                                          <p:spTgt spid="4403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403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6" descr="kids.jpg"/>
          <p:cNvPicPr>
            <a:picLocks noChangeAspect="1"/>
          </p:cNvPicPr>
          <p:nvPr/>
        </p:nvPicPr>
        <p:blipFill>
          <a:blip r:embed="rId3"/>
          <a:srcRect/>
          <a:stretch>
            <a:fillRect/>
          </a:stretch>
        </p:blipFill>
        <p:spPr bwMode="auto">
          <a:xfrm>
            <a:off x="-152930" y="0"/>
            <a:ext cx="9449341" cy="7027811"/>
          </a:xfrm>
          <a:prstGeom prst="rect">
            <a:avLst/>
          </a:prstGeom>
          <a:noFill/>
          <a:ln w="9525">
            <a:noFill/>
            <a:miter lim="800000"/>
            <a:headEnd/>
            <a:tailEnd/>
          </a:ln>
        </p:spPr>
      </p:pic>
      <p:sp>
        <p:nvSpPr>
          <p:cNvPr id="31746" name="Text Box 2"/>
          <p:cNvSpPr txBox="1">
            <a:spLocks noChangeArrowheads="1"/>
          </p:cNvSpPr>
          <p:nvPr/>
        </p:nvSpPr>
        <p:spPr bwMode="auto">
          <a:xfrm>
            <a:off x="178619" y="31"/>
            <a:ext cx="3174207" cy="7288131"/>
          </a:xfrm>
          <a:prstGeom prst="rect">
            <a:avLst/>
          </a:prstGeom>
          <a:solidFill>
            <a:schemeClr val="tx1"/>
          </a:solidFill>
          <a:ln w="9525">
            <a:noFill/>
            <a:miter lim="800000"/>
            <a:headEnd/>
            <a:tailEnd/>
          </a:ln>
          <a:effectLst/>
          <a:scene3d>
            <a:camera prst="perspectiveAbove"/>
            <a:lightRig rig="threePt" dir="t"/>
          </a:scene3d>
        </p:spPr>
        <p:txBody>
          <a:bodyPr lIns="91423" tIns="45711" rIns="91423" bIns="45711">
            <a:spAutoFit/>
          </a:bodyPr>
          <a:lstStyle/>
          <a:p>
            <a:pPr marL="342806" indent="-342806" defTabSz="914190">
              <a:defRPr/>
            </a:pPr>
            <a:r>
              <a:rPr lang="en-US" sz="2203" b="1" dirty="0">
                <a:solidFill>
                  <a:prstClr val="white"/>
                </a:solidFill>
                <a:latin typeface="Calibri"/>
                <a:sym typeface="Helvetica Light" charset="0"/>
              </a:rPr>
              <a:t>Athletic supervision</a:t>
            </a:r>
          </a:p>
          <a:p>
            <a:pPr marL="342806" indent="-342806" defTabSz="914190">
              <a:defRPr/>
            </a:pPr>
            <a:r>
              <a:rPr lang="en-US" sz="2203" b="1" dirty="0">
                <a:solidFill>
                  <a:prstClr val="white"/>
                </a:solidFill>
                <a:latin typeface="Calibri"/>
                <a:sym typeface="Helvetica Light" charset="0"/>
              </a:rPr>
              <a:t>Special program mgt.</a:t>
            </a:r>
          </a:p>
          <a:p>
            <a:pPr marL="342806" indent="-342806" defTabSz="914190">
              <a:defRPr/>
            </a:pPr>
            <a:r>
              <a:rPr lang="en-US" sz="2203" b="1" dirty="0">
                <a:solidFill>
                  <a:prstClr val="white"/>
                </a:solidFill>
                <a:latin typeface="Calibri"/>
                <a:sym typeface="Helvetica Light" charset="0"/>
              </a:rPr>
              <a:t>Sweep cafeteria floor</a:t>
            </a:r>
          </a:p>
          <a:p>
            <a:pPr marL="342806" indent="-342806" defTabSz="914190">
              <a:defRPr/>
            </a:pPr>
            <a:r>
              <a:rPr lang="en-US" sz="2203" b="1" dirty="0">
                <a:solidFill>
                  <a:prstClr val="white"/>
                </a:solidFill>
                <a:latin typeface="Calibri"/>
                <a:sym typeface="Helvetica Light" charset="0"/>
              </a:rPr>
              <a:t>Supervision of lobby</a:t>
            </a:r>
          </a:p>
          <a:p>
            <a:pPr marL="342806" indent="-342806" defTabSz="914190">
              <a:defRPr/>
            </a:pPr>
            <a:r>
              <a:rPr lang="en-US" sz="2203" b="1" dirty="0">
                <a:solidFill>
                  <a:prstClr val="white"/>
                </a:solidFill>
                <a:latin typeface="Calibri"/>
                <a:sym typeface="Helvetica Light" charset="0"/>
              </a:rPr>
              <a:t>Early release schedule</a:t>
            </a:r>
          </a:p>
          <a:p>
            <a:pPr marL="342806" indent="-342806" defTabSz="914190">
              <a:defRPr/>
            </a:pPr>
            <a:r>
              <a:rPr lang="en-US" sz="2203" b="1" dirty="0">
                <a:solidFill>
                  <a:prstClr val="white"/>
                </a:solidFill>
                <a:latin typeface="Calibri"/>
                <a:sym typeface="Helvetica Light" charset="0"/>
              </a:rPr>
              <a:t>Playground duty</a:t>
            </a:r>
          </a:p>
          <a:p>
            <a:pPr marL="342806" indent="-342806" defTabSz="914190">
              <a:defRPr/>
            </a:pPr>
            <a:r>
              <a:rPr lang="en-US" sz="2203" b="1" dirty="0">
                <a:solidFill>
                  <a:prstClr val="white"/>
                </a:solidFill>
                <a:latin typeface="Calibri"/>
                <a:sym typeface="Helvetica Light" charset="0"/>
              </a:rPr>
              <a:t>Bus duty</a:t>
            </a:r>
          </a:p>
          <a:p>
            <a:pPr marL="342806" indent="-342806" defTabSz="914190">
              <a:defRPr/>
            </a:pPr>
            <a:r>
              <a:rPr lang="en-US" sz="2203" b="1" dirty="0">
                <a:solidFill>
                  <a:prstClr val="white"/>
                </a:solidFill>
                <a:latin typeface="Calibri"/>
                <a:sym typeface="Helvetica Light" charset="0"/>
              </a:rPr>
              <a:t>Hall monitor</a:t>
            </a:r>
          </a:p>
          <a:p>
            <a:pPr marL="342806" indent="-342806" defTabSz="914190">
              <a:defRPr/>
            </a:pPr>
            <a:r>
              <a:rPr lang="en-US" sz="2203" b="1" dirty="0">
                <a:solidFill>
                  <a:prstClr val="white"/>
                </a:solidFill>
                <a:latin typeface="Calibri"/>
                <a:sym typeface="Helvetica Light" charset="0"/>
              </a:rPr>
              <a:t>Restroom checks</a:t>
            </a:r>
          </a:p>
          <a:p>
            <a:pPr marL="342806" indent="-342806" defTabSz="914190">
              <a:defRPr/>
            </a:pPr>
            <a:r>
              <a:rPr lang="en-US" sz="2203" b="1" dirty="0">
                <a:solidFill>
                  <a:prstClr val="white"/>
                </a:solidFill>
                <a:latin typeface="Calibri"/>
                <a:sym typeface="Helvetica Light" charset="0"/>
              </a:rPr>
              <a:t>Bus driver </a:t>
            </a:r>
          </a:p>
          <a:p>
            <a:pPr marL="342806" indent="-342806" defTabSz="914190">
              <a:defRPr/>
            </a:pPr>
            <a:r>
              <a:rPr lang="en-US" sz="2203" b="1" dirty="0">
                <a:solidFill>
                  <a:prstClr val="white"/>
                </a:solidFill>
                <a:latin typeface="Calibri"/>
                <a:sym typeface="Helvetica Light" charset="0"/>
              </a:rPr>
              <a:t>ARD meetings</a:t>
            </a:r>
          </a:p>
          <a:p>
            <a:pPr marL="342806" indent="-342806" defTabSz="914190">
              <a:defRPr/>
            </a:pPr>
            <a:r>
              <a:rPr lang="en-US" sz="2203" b="1" dirty="0">
                <a:solidFill>
                  <a:prstClr val="white"/>
                </a:solidFill>
                <a:latin typeface="Calibri"/>
                <a:sym typeface="Helvetica Light" charset="0"/>
              </a:rPr>
              <a:t>504 Chairman</a:t>
            </a:r>
          </a:p>
          <a:p>
            <a:pPr marL="342806" indent="-342806" defTabSz="914190">
              <a:defRPr/>
            </a:pPr>
            <a:r>
              <a:rPr lang="en-US" sz="2203" b="1" dirty="0">
                <a:solidFill>
                  <a:prstClr val="white"/>
                </a:solidFill>
                <a:latin typeface="Calibri"/>
                <a:sym typeface="Helvetica Light" charset="0"/>
              </a:rPr>
              <a:t>Counseling</a:t>
            </a:r>
          </a:p>
          <a:p>
            <a:pPr marL="342806" indent="-342806" defTabSz="914190">
              <a:defRPr/>
            </a:pPr>
            <a:r>
              <a:rPr lang="en-US" sz="2203" b="1" dirty="0">
                <a:solidFill>
                  <a:prstClr val="white"/>
                </a:solidFill>
                <a:latin typeface="Calibri"/>
                <a:sym typeface="Helvetica Light" charset="0"/>
              </a:rPr>
              <a:t>Raise/lower flag</a:t>
            </a:r>
          </a:p>
          <a:p>
            <a:pPr marL="342806" indent="-342806" defTabSz="914190">
              <a:defRPr/>
            </a:pPr>
            <a:r>
              <a:rPr lang="en-US" sz="2203" b="1" dirty="0">
                <a:solidFill>
                  <a:prstClr val="white"/>
                </a:solidFill>
                <a:latin typeface="Calibri"/>
                <a:sym typeface="Helvetica Light" charset="0"/>
              </a:rPr>
              <a:t>Discipline hearings</a:t>
            </a:r>
          </a:p>
          <a:p>
            <a:pPr marL="342806" indent="-342806" defTabSz="914190">
              <a:defRPr/>
            </a:pPr>
            <a:r>
              <a:rPr lang="en-US" sz="2203" b="1" dirty="0">
                <a:solidFill>
                  <a:prstClr val="white"/>
                </a:solidFill>
                <a:latin typeface="Calibri"/>
                <a:sym typeface="Helvetica Light" charset="0"/>
              </a:rPr>
              <a:t>Announcements</a:t>
            </a:r>
          </a:p>
          <a:p>
            <a:pPr marL="342806" indent="-342806" defTabSz="914190">
              <a:defRPr/>
            </a:pPr>
            <a:r>
              <a:rPr lang="en-US" sz="2203" b="1" dirty="0">
                <a:solidFill>
                  <a:prstClr val="white"/>
                </a:solidFill>
                <a:latin typeface="Calibri"/>
                <a:sym typeface="Helvetica Light" charset="0"/>
              </a:rPr>
              <a:t>Nurse supervision</a:t>
            </a:r>
          </a:p>
          <a:p>
            <a:pPr marL="342806" indent="-342806" defTabSz="914190">
              <a:defRPr/>
            </a:pPr>
            <a:r>
              <a:rPr lang="en-US" sz="2203" b="1" dirty="0">
                <a:solidFill>
                  <a:prstClr val="white"/>
                </a:solidFill>
                <a:latin typeface="Calibri"/>
                <a:sym typeface="Helvetica Light" charset="0"/>
              </a:rPr>
              <a:t>Home visits</a:t>
            </a:r>
          </a:p>
          <a:p>
            <a:pPr marL="342806" indent="-342806" defTabSz="914190">
              <a:defRPr/>
            </a:pPr>
            <a:r>
              <a:rPr lang="en-US" sz="2203" b="1" dirty="0">
                <a:solidFill>
                  <a:prstClr val="white"/>
                </a:solidFill>
                <a:latin typeface="Calibri"/>
                <a:sym typeface="Helvetica Light" charset="0"/>
              </a:rPr>
              <a:t>Grant writing</a:t>
            </a:r>
          </a:p>
          <a:p>
            <a:pPr marL="342806" indent="-342806" defTabSz="914190">
              <a:defRPr/>
            </a:pPr>
            <a:r>
              <a:rPr lang="en-US" sz="2203" b="1" dirty="0">
                <a:solidFill>
                  <a:prstClr val="white"/>
                </a:solidFill>
                <a:latin typeface="Calibri"/>
                <a:sym typeface="Helvetica Light" charset="0"/>
              </a:rPr>
              <a:t>Fund raising</a:t>
            </a:r>
          </a:p>
          <a:p>
            <a:pPr marL="342806" indent="-342806" defTabSz="914190">
              <a:defRPr/>
            </a:pPr>
            <a:endParaRPr lang="en-US" sz="1801" dirty="0">
              <a:solidFill>
                <a:prstClr val="black"/>
              </a:solidFill>
              <a:latin typeface="Arial" charset="0"/>
              <a:sym typeface="Helvetica Light" charset="0"/>
            </a:endParaRPr>
          </a:p>
          <a:p>
            <a:pPr marL="342806" indent="-342806" defTabSz="914190">
              <a:defRPr/>
            </a:pPr>
            <a:endParaRPr lang="en-US" sz="901" dirty="0">
              <a:solidFill>
                <a:prstClr val="black"/>
              </a:solidFill>
              <a:latin typeface="Arial" charset="0"/>
              <a:sym typeface="Helvetica Light" charset="0"/>
            </a:endParaRPr>
          </a:p>
        </p:txBody>
      </p:sp>
      <p:sp>
        <p:nvSpPr>
          <p:cNvPr id="31747" name="Text Box 3"/>
          <p:cNvSpPr txBox="1">
            <a:spLocks noChangeArrowheads="1"/>
          </p:cNvSpPr>
          <p:nvPr/>
        </p:nvSpPr>
        <p:spPr bwMode="auto">
          <a:xfrm>
            <a:off x="3124205" y="27"/>
            <a:ext cx="3581403" cy="7657656"/>
          </a:xfrm>
          <a:prstGeom prst="rect">
            <a:avLst/>
          </a:prstGeom>
          <a:solidFill>
            <a:schemeClr val="tx1"/>
          </a:solidFill>
          <a:ln w="9525">
            <a:noFill/>
            <a:miter lim="800000"/>
            <a:headEnd/>
            <a:tailEnd/>
          </a:ln>
          <a:effectLst/>
          <a:scene3d>
            <a:camera prst="isometricOffAxis1Right"/>
            <a:lightRig rig="threePt" dir="t"/>
          </a:scene3d>
        </p:spPr>
        <p:txBody>
          <a:bodyPr lIns="91423" tIns="45711" rIns="91423" bIns="45711">
            <a:spAutoFit/>
          </a:bodyPr>
          <a:lstStyle/>
          <a:p>
            <a:pPr defTabSz="914190">
              <a:defRPr/>
            </a:pPr>
            <a:r>
              <a:rPr lang="en-US" sz="2203" b="1" dirty="0">
                <a:solidFill>
                  <a:prstClr val="white"/>
                </a:solidFill>
                <a:latin typeface="Calibri"/>
                <a:sym typeface="Helvetica Light" charset="0"/>
              </a:rPr>
              <a:t>Halloween parade organizing</a:t>
            </a:r>
          </a:p>
          <a:p>
            <a:pPr defTabSz="914190">
              <a:defRPr/>
            </a:pPr>
            <a:r>
              <a:rPr lang="en-US" sz="2203" b="1" dirty="0">
                <a:solidFill>
                  <a:prstClr val="white"/>
                </a:solidFill>
                <a:latin typeface="Calibri"/>
                <a:sym typeface="Helvetica Light" charset="0"/>
              </a:rPr>
              <a:t>Crisis Intervention Plan</a:t>
            </a:r>
          </a:p>
          <a:p>
            <a:pPr defTabSz="914190">
              <a:defRPr/>
            </a:pPr>
            <a:r>
              <a:rPr lang="en-US" sz="2203" b="1" dirty="0">
                <a:solidFill>
                  <a:prstClr val="white"/>
                </a:solidFill>
                <a:latin typeface="Calibri"/>
                <a:sym typeface="Helvetica Light" charset="0"/>
              </a:rPr>
              <a:t>Hurricane evacuations</a:t>
            </a:r>
          </a:p>
          <a:p>
            <a:pPr defTabSz="914190">
              <a:defRPr/>
            </a:pPr>
            <a:r>
              <a:rPr lang="en-US" sz="2203" b="1" dirty="0">
                <a:solidFill>
                  <a:prstClr val="white"/>
                </a:solidFill>
                <a:latin typeface="Calibri"/>
                <a:sym typeface="Helvetica Light" charset="0"/>
              </a:rPr>
              <a:t>Court attendance</a:t>
            </a:r>
          </a:p>
          <a:p>
            <a:pPr defTabSz="914190">
              <a:defRPr/>
            </a:pPr>
            <a:r>
              <a:rPr lang="en-US" sz="2203" b="1" dirty="0">
                <a:solidFill>
                  <a:prstClr val="white"/>
                </a:solidFill>
                <a:latin typeface="Calibri"/>
                <a:sym typeface="Helvetica Light" charset="0"/>
              </a:rPr>
              <a:t>Newsletter preparation</a:t>
            </a:r>
          </a:p>
          <a:p>
            <a:pPr defTabSz="914190">
              <a:defRPr/>
            </a:pPr>
            <a:r>
              <a:rPr lang="en-US" sz="2203" b="1" dirty="0">
                <a:solidFill>
                  <a:prstClr val="white"/>
                </a:solidFill>
                <a:latin typeface="Calibri"/>
                <a:sym typeface="Helvetica Light" charset="0"/>
              </a:rPr>
              <a:t>Supervising aides</a:t>
            </a:r>
          </a:p>
          <a:p>
            <a:pPr defTabSz="914190">
              <a:defRPr/>
            </a:pPr>
            <a:r>
              <a:rPr lang="en-US" sz="2203" b="1" dirty="0">
                <a:solidFill>
                  <a:prstClr val="white"/>
                </a:solidFill>
                <a:latin typeface="Calibri"/>
                <a:sym typeface="Helvetica Light" charset="0"/>
              </a:rPr>
              <a:t>PSAT administrator</a:t>
            </a:r>
          </a:p>
          <a:p>
            <a:pPr defTabSz="914190">
              <a:defRPr/>
            </a:pPr>
            <a:r>
              <a:rPr lang="en-US" sz="2203" b="1" dirty="0">
                <a:solidFill>
                  <a:prstClr val="white"/>
                </a:solidFill>
                <a:latin typeface="Calibri"/>
                <a:sym typeface="Helvetica Light" charset="0"/>
              </a:rPr>
              <a:t>Organize student awards</a:t>
            </a:r>
          </a:p>
          <a:p>
            <a:pPr defTabSz="914190">
              <a:defRPr/>
            </a:pPr>
            <a:r>
              <a:rPr lang="en-US" sz="2203" b="1" dirty="0">
                <a:solidFill>
                  <a:prstClr val="white"/>
                </a:solidFill>
                <a:latin typeface="Calibri"/>
                <a:sym typeface="Helvetica Light" charset="0"/>
              </a:rPr>
              <a:t>Class scheduling</a:t>
            </a:r>
          </a:p>
          <a:p>
            <a:pPr defTabSz="914190">
              <a:defRPr/>
            </a:pPr>
            <a:r>
              <a:rPr lang="en-US" sz="2203" b="1" dirty="0">
                <a:solidFill>
                  <a:prstClr val="white"/>
                </a:solidFill>
                <a:latin typeface="Calibri"/>
                <a:sym typeface="Helvetica Light" charset="0"/>
              </a:rPr>
              <a:t>Mediating fights</a:t>
            </a:r>
          </a:p>
          <a:p>
            <a:pPr defTabSz="914190">
              <a:defRPr/>
            </a:pPr>
            <a:r>
              <a:rPr lang="en-US" sz="2203" b="1" dirty="0">
                <a:solidFill>
                  <a:prstClr val="white"/>
                </a:solidFill>
                <a:latin typeface="Calibri"/>
                <a:sym typeface="Helvetica Light" charset="0"/>
              </a:rPr>
              <a:t>Filing police reports</a:t>
            </a:r>
          </a:p>
          <a:p>
            <a:pPr defTabSz="914190">
              <a:defRPr/>
            </a:pPr>
            <a:r>
              <a:rPr lang="en-US" sz="2203" b="1" dirty="0">
                <a:solidFill>
                  <a:prstClr val="white"/>
                </a:solidFill>
                <a:latin typeface="Calibri"/>
                <a:sym typeface="Helvetica Light" charset="0"/>
              </a:rPr>
              <a:t>Fire reports</a:t>
            </a:r>
          </a:p>
          <a:p>
            <a:pPr defTabSz="914190">
              <a:defRPr/>
            </a:pPr>
            <a:r>
              <a:rPr lang="en-US" sz="2203" b="1" dirty="0">
                <a:solidFill>
                  <a:prstClr val="white"/>
                </a:solidFill>
                <a:latin typeface="Calibri"/>
                <a:sym typeface="Helvetica Light" charset="0"/>
              </a:rPr>
              <a:t>Open house organizer</a:t>
            </a:r>
          </a:p>
          <a:p>
            <a:pPr defTabSz="914190">
              <a:defRPr/>
            </a:pPr>
            <a:r>
              <a:rPr lang="en-US" sz="2203" b="1" dirty="0">
                <a:solidFill>
                  <a:prstClr val="white"/>
                </a:solidFill>
                <a:latin typeface="Calibri"/>
                <a:sym typeface="Helvetica Light" charset="0"/>
              </a:rPr>
              <a:t>Lesson plan collector</a:t>
            </a:r>
          </a:p>
          <a:p>
            <a:pPr defTabSz="914190">
              <a:defRPr/>
            </a:pPr>
            <a:r>
              <a:rPr lang="en-US" sz="2203" b="1" dirty="0">
                <a:solidFill>
                  <a:prstClr val="white"/>
                </a:solidFill>
                <a:latin typeface="Calibri"/>
                <a:sym typeface="Helvetica Light" charset="0"/>
              </a:rPr>
              <a:t>Ordering/managing supplies</a:t>
            </a:r>
          </a:p>
          <a:p>
            <a:pPr defTabSz="914190">
              <a:defRPr/>
            </a:pPr>
            <a:r>
              <a:rPr lang="en-US" sz="2203" b="1" dirty="0">
                <a:solidFill>
                  <a:prstClr val="white"/>
                </a:solidFill>
                <a:latin typeface="Calibri"/>
                <a:sym typeface="Helvetica Light" charset="0"/>
              </a:rPr>
              <a:t>Red Cross coordinator</a:t>
            </a:r>
          </a:p>
          <a:p>
            <a:pPr defTabSz="914190">
              <a:defRPr/>
            </a:pPr>
            <a:r>
              <a:rPr lang="en-US" sz="2203" b="1" dirty="0">
                <a:solidFill>
                  <a:prstClr val="white"/>
                </a:solidFill>
                <a:latin typeface="Calibri"/>
                <a:sym typeface="Helvetica Light" charset="0"/>
              </a:rPr>
              <a:t>Donation organizer</a:t>
            </a:r>
          </a:p>
          <a:p>
            <a:pPr defTabSz="914190">
              <a:defRPr/>
            </a:pPr>
            <a:r>
              <a:rPr lang="en-US" sz="2203" b="1" dirty="0">
                <a:solidFill>
                  <a:prstClr val="white"/>
                </a:solidFill>
                <a:latin typeface="Calibri"/>
                <a:sym typeface="Helvetica Light" charset="0"/>
              </a:rPr>
              <a:t>Picture day scheduler</a:t>
            </a:r>
          </a:p>
          <a:p>
            <a:pPr defTabSz="914190">
              <a:defRPr/>
            </a:pPr>
            <a:r>
              <a:rPr lang="en-US" sz="2203" b="1" dirty="0">
                <a:solidFill>
                  <a:prstClr val="white"/>
                </a:solidFill>
                <a:latin typeface="Calibri"/>
                <a:sym typeface="Helvetica Light" charset="0"/>
              </a:rPr>
              <a:t>Assemblies</a:t>
            </a:r>
          </a:p>
          <a:p>
            <a:pPr defTabSz="914190">
              <a:defRPr/>
            </a:pPr>
            <a:r>
              <a:rPr lang="en-US" sz="2203" b="1" dirty="0">
                <a:solidFill>
                  <a:prstClr val="white"/>
                </a:solidFill>
                <a:latin typeface="Calibri"/>
                <a:sym typeface="Helvetica Light" charset="0"/>
              </a:rPr>
              <a:t>Duty Schedules</a:t>
            </a:r>
          </a:p>
          <a:p>
            <a:pPr defTabSz="914190">
              <a:defRPr/>
            </a:pPr>
            <a:endParaRPr lang="en-US" sz="1801" dirty="0">
              <a:solidFill>
                <a:prstClr val="black"/>
              </a:solidFill>
              <a:latin typeface="Arial" charset="0"/>
              <a:sym typeface="Helvetica Light" charset="0"/>
            </a:endParaRPr>
          </a:p>
          <a:p>
            <a:pPr defTabSz="914190">
              <a:defRPr/>
            </a:pPr>
            <a:endParaRPr lang="en-US" sz="1801" dirty="0">
              <a:solidFill>
                <a:prstClr val="black"/>
              </a:solidFill>
              <a:latin typeface="Arial" charset="0"/>
              <a:sym typeface="Helvetica Light" charset="0"/>
            </a:endParaRPr>
          </a:p>
          <a:p>
            <a:pPr defTabSz="914190">
              <a:spcBef>
                <a:spcPct val="50000"/>
              </a:spcBef>
              <a:defRPr/>
            </a:pPr>
            <a:endParaRPr lang="en-US" sz="1001" dirty="0">
              <a:solidFill>
                <a:prstClr val="black"/>
              </a:solidFill>
              <a:latin typeface="Arial" charset="0"/>
              <a:sym typeface="Helvetica Light" charset="0"/>
            </a:endParaRPr>
          </a:p>
        </p:txBody>
      </p:sp>
      <p:sp>
        <p:nvSpPr>
          <p:cNvPr id="31748" name="Text Box 4"/>
          <p:cNvSpPr txBox="1">
            <a:spLocks noChangeArrowheads="1"/>
          </p:cNvSpPr>
          <p:nvPr/>
        </p:nvSpPr>
        <p:spPr bwMode="auto">
          <a:xfrm>
            <a:off x="6019810" y="152420"/>
            <a:ext cx="3276601" cy="6533373"/>
          </a:xfrm>
          <a:prstGeom prst="rect">
            <a:avLst/>
          </a:prstGeom>
          <a:solidFill>
            <a:schemeClr val="tx1"/>
          </a:solidFill>
          <a:ln w="9525">
            <a:noFill/>
            <a:miter lim="800000"/>
            <a:headEnd/>
            <a:tailEnd/>
          </a:ln>
          <a:effectLst/>
          <a:scene3d>
            <a:camera prst="perspectiveLeft"/>
            <a:lightRig rig="threePt" dir="t"/>
          </a:scene3d>
        </p:spPr>
        <p:txBody>
          <a:bodyPr lIns="91423" tIns="45711" rIns="91423" bIns="45711">
            <a:spAutoFit/>
          </a:bodyPr>
          <a:lstStyle/>
          <a:p>
            <a:pPr defTabSz="914190">
              <a:defRPr/>
            </a:pPr>
            <a:r>
              <a:rPr lang="en-US" sz="2203" b="1" dirty="0">
                <a:solidFill>
                  <a:prstClr val="white"/>
                </a:solidFill>
                <a:latin typeface="Calibri"/>
                <a:sym typeface="Helvetica Light" charset="0"/>
              </a:rPr>
              <a:t>Football coaching</a:t>
            </a:r>
          </a:p>
          <a:p>
            <a:pPr defTabSz="914190">
              <a:defRPr/>
            </a:pPr>
            <a:r>
              <a:rPr lang="en-US" sz="2203" b="1" dirty="0">
                <a:solidFill>
                  <a:prstClr val="white"/>
                </a:solidFill>
                <a:latin typeface="Calibri"/>
                <a:sym typeface="Helvetica Light" charset="0"/>
              </a:rPr>
              <a:t>Phone calling</a:t>
            </a:r>
          </a:p>
          <a:p>
            <a:pPr defTabSz="914190">
              <a:defRPr/>
            </a:pPr>
            <a:r>
              <a:rPr lang="en-US" sz="2203" b="1" dirty="0">
                <a:solidFill>
                  <a:prstClr val="white"/>
                </a:solidFill>
                <a:latin typeface="Calibri"/>
                <a:sym typeface="Helvetica Light" charset="0"/>
              </a:rPr>
              <a:t>Parking lot duty</a:t>
            </a:r>
          </a:p>
          <a:p>
            <a:pPr defTabSz="914190">
              <a:defRPr/>
            </a:pPr>
            <a:r>
              <a:rPr lang="en-US" sz="2203" b="1" dirty="0">
                <a:solidFill>
                  <a:prstClr val="white"/>
                </a:solidFill>
                <a:latin typeface="Calibri"/>
                <a:sym typeface="Helvetica Light" charset="0"/>
              </a:rPr>
              <a:t>Textbook counting</a:t>
            </a:r>
          </a:p>
          <a:p>
            <a:pPr defTabSz="914190">
              <a:defRPr/>
            </a:pPr>
            <a:r>
              <a:rPr lang="en-US" sz="2203" b="1" dirty="0">
                <a:solidFill>
                  <a:prstClr val="white"/>
                </a:solidFill>
                <a:latin typeface="Calibri"/>
                <a:sym typeface="Helvetica Light" charset="0"/>
              </a:rPr>
              <a:t>Marching band contest</a:t>
            </a:r>
          </a:p>
          <a:p>
            <a:pPr defTabSz="914190">
              <a:defRPr/>
            </a:pPr>
            <a:r>
              <a:rPr lang="en-US" sz="2203" b="1" dirty="0">
                <a:solidFill>
                  <a:prstClr val="white"/>
                </a:solidFill>
                <a:latin typeface="Calibri"/>
                <a:sym typeface="Helvetica Light" charset="0"/>
              </a:rPr>
              <a:t>Attendance calling</a:t>
            </a:r>
          </a:p>
          <a:p>
            <a:pPr defTabSz="914190">
              <a:defRPr/>
            </a:pPr>
            <a:r>
              <a:rPr lang="en-US" sz="2203" b="1" dirty="0">
                <a:solidFill>
                  <a:prstClr val="white"/>
                </a:solidFill>
                <a:latin typeface="Calibri"/>
                <a:sym typeface="Helvetica Light" charset="0"/>
              </a:rPr>
              <a:t>PDAS training Orientation/Observation</a:t>
            </a:r>
          </a:p>
          <a:p>
            <a:pPr defTabSz="914190">
              <a:defRPr/>
            </a:pPr>
            <a:r>
              <a:rPr lang="en-US" sz="2203" b="1" dirty="0">
                <a:solidFill>
                  <a:prstClr val="white"/>
                </a:solidFill>
                <a:latin typeface="Calibri"/>
                <a:sym typeface="Helvetica Light" charset="0"/>
              </a:rPr>
              <a:t>Web Site development</a:t>
            </a:r>
          </a:p>
          <a:p>
            <a:pPr defTabSz="914190">
              <a:defRPr/>
            </a:pPr>
            <a:r>
              <a:rPr lang="en-US" sz="2203" b="1" dirty="0">
                <a:solidFill>
                  <a:prstClr val="white"/>
                </a:solidFill>
                <a:latin typeface="Calibri"/>
                <a:sym typeface="Helvetica Light" charset="0"/>
              </a:rPr>
              <a:t>League meetings</a:t>
            </a:r>
          </a:p>
          <a:p>
            <a:pPr defTabSz="914190">
              <a:defRPr/>
            </a:pPr>
            <a:r>
              <a:rPr lang="en-US" sz="2203" b="1" dirty="0">
                <a:solidFill>
                  <a:prstClr val="white"/>
                </a:solidFill>
                <a:latin typeface="Calibri"/>
                <a:sym typeface="Helvetica Light" charset="0"/>
              </a:rPr>
              <a:t>Substitute coordination</a:t>
            </a:r>
          </a:p>
          <a:p>
            <a:pPr defTabSz="914190">
              <a:defRPr/>
            </a:pPr>
            <a:r>
              <a:rPr lang="en-US" sz="2203" b="1" dirty="0">
                <a:solidFill>
                  <a:prstClr val="white"/>
                </a:solidFill>
                <a:latin typeface="Calibri"/>
                <a:sym typeface="Helvetica Light" charset="0"/>
              </a:rPr>
              <a:t>Staff meetings</a:t>
            </a:r>
          </a:p>
          <a:p>
            <a:pPr defTabSz="914190">
              <a:defRPr/>
            </a:pPr>
            <a:r>
              <a:rPr lang="en-US" sz="2203" b="1" dirty="0">
                <a:solidFill>
                  <a:prstClr val="white"/>
                </a:solidFill>
                <a:latin typeface="Calibri"/>
                <a:sym typeface="Helvetica Light" charset="0"/>
              </a:rPr>
              <a:t>Count Homecoming vote </a:t>
            </a:r>
          </a:p>
          <a:p>
            <a:pPr defTabSz="914190">
              <a:defRPr/>
            </a:pPr>
            <a:r>
              <a:rPr lang="en-US" sz="2203" b="1" dirty="0">
                <a:solidFill>
                  <a:prstClr val="white"/>
                </a:solidFill>
                <a:latin typeface="Calibri"/>
                <a:sym typeface="Helvetica Light" charset="0"/>
              </a:rPr>
              <a:t>Head checks</a:t>
            </a:r>
          </a:p>
          <a:p>
            <a:pPr defTabSz="914190">
              <a:defRPr/>
            </a:pPr>
            <a:r>
              <a:rPr lang="en-US" sz="2203" b="1" dirty="0">
                <a:solidFill>
                  <a:prstClr val="white"/>
                </a:solidFill>
                <a:latin typeface="Calibri"/>
                <a:sym typeface="Helvetica Light" charset="0"/>
              </a:rPr>
              <a:t>Key distribution</a:t>
            </a:r>
          </a:p>
          <a:p>
            <a:pPr defTabSz="914190">
              <a:defRPr/>
            </a:pPr>
            <a:r>
              <a:rPr lang="en-US" sz="2203" b="1" dirty="0">
                <a:solidFill>
                  <a:prstClr val="white"/>
                </a:solidFill>
                <a:latin typeface="Calibri"/>
                <a:sym typeface="Helvetica Light" charset="0"/>
              </a:rPr>
              <a:t>Alarm duty</a:t>
            </a:r>
          </a:p>
          <a:p>
            <a:pPr defTabSz="914190">
              <a:defRPr/>
            </a:pPr>
            <a:r>
              <a:rPr lang="en-US" sz="2203" b="1" dirty="0">
                <a:solidFill>
                  <a:prstClr val="white"/>
                </a:solidFill>
                <a:latin typeface="Calibri"/>
                <a:sym typeface="Helvetica Light" charset="0"/>
              </a:rPr>
              <a:t>Facilities request</a:t>
            </a:r>
          </a:p>
          <a:p>
            <a:pPr defTabSz="914190">
              <a:defRPr/>
            </a:pPr>
            <a:r>
              <a:rPr lang="en-US" sz="2203" b="1" dirty="0">
                <a:solidFill>
                  <a:prstClr val="white"/>
                </a:solidFill>
                <a:latin typeface="Calibri"/>
                <a:sym typeface="Helvetica Light" charset="0"/>
              </a:rPr>
              <a:t>Maintenance work</a:t>
            </a:r>
          </a:p>
          <a:p>
            <a:pPr defTabSz="914190">
              <a:defRPr/>
            </a:pPr>
            <a:r>
              <a:rPr lang="en-US" sz="2203" b="1" dirty="0">
                <a:solidFill>
                  <a:prstClr val="white"/>
                </a:solidFill>
                <a:latin typeface="Calibri"/>
                <a:sym typeface="Helvetica Light" charset="0"/>
              </a:rPr>
              <a:t>Computer work</a:t>
            </a:r>
          </a:p>
        </p:txBody>
      </p:sp>
    </p:spTree>
    <p:extLst>
      <p:ext uri="{BB962C8B-B14F-4D97-AF65-F5344CB8AC3E}">
        <p14:creationId xmlns:p14="http://schemas.microsoft.com/office/powerpoint/2010/main" val="121266019"/>
      </p:ext>
    </p:ext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746">
                                            <p:bg/>
                                          </p:spTgt>
                                        </p:tgtEl>
                                        <p:attrNameLst>
                                          <p:attrName>style.visibility</p:attrName>
                                        </p:attrNameLst>
                                      </p:cBhvr>
                                      <p:to>
                                        <p:strVal val="visible"/>
                                      </p:to>
                                    </p:set>
                                    <p:animEffect transition="in" filter="wipe(left)">
                                      <p:cBhvr>
                                        <p:cTn id="7" dur="500"/>
                                        <p:tgtEl>
                                          <p:spTgt spid="3174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746">
                                            <p:txEl>
                                              <p:pRg st="0" end="0"/>
                                            </p:txEl>
                                          </p:spTgt>
                                        </p:tgtEl>
                                        <p:attrNameLst>
                                          <p:attrName>style.visibility</p:attrName>
                                        </p:attrNameLst>
                                      </p:cBhvr>
                                      <p:to>
                                        <p:strVal val="visible"/>
                                      </p:to>
                                    </p:set>
                                    <p:animEffect transition="in" filter="wipe(left)">
                                      <p:cBhvr>
                                        <p:cTn id="12" dur="500"/>
                                        <p:tgtEl>
                                          <p:spTgt spid="3174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746">
                                            <p:txEl>
                                              <p:pRg st="1" end="1"/>
                                            </p:txEl>
                                          </p:spTgt>
                                        </p:tgtEl>
                                        <p:attrNameLst>
                                          <p:attrName>style.visibility</p:attrName>
                                        </p:attrNameLst>
                                      </p:cBhvr>
                                      <p:to>
                                        <p:strVal val="visible"/>
                                      </p:to>
                                    </p:set>
                                    <p:animEffect transition="in" filter="wipe(left)">
                                      <p:cBhvr>
                                        <p:cTn id="17" dur="500"/>
                                        <p:tgtEl>
                                          <p:spTgt spid="3174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746">
                                            <p:txEl>
                                              <p:pRg st="2" end="2"/>
                                            </p:txEl>
                                          </p:spTgt>
                                        </p:tgtEl>
                                        <p:attrNameLst>
                                          <p:attrName>style.visibility</p:attrName>
                                        </p:attrNameLst>
                                      </p:cBhvr>
                                      <p:to>
                                        <p:strVal val="visible"/>
                                      </p:to>
                                    </p:set>
                                    <p:animEffect transition="in" filter="wipe(left)">
                                      <p:cBhvr>
                                        <p:cTn id="22" dur="500"/>
                                        <p:tgtEl>
                                          <p:spTgt spid="3174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746">
                                            <p:txEl>
                                              <p:pRg st="3" end="3"/>
                                            </p:txEl>
                                          </p:spTgt>
                                        </p:tgtEl>
                                        <p:attrNameLst>
                                          <p:attrName>style.visibility</p:attrName>
                                        </p:attrNameLst>
                                      </p:cBhvr>
                                      <p:to>
                                        <p:strVal val="visible"/>
                                      </p:to>
                                    </p:set>
                                    <p:animEffect transition="in" filter="wipe(left)">
                                      <p:cBhvr>
                                        <p:cTn id="27" dur="500"/>
                                        <p:tgtEl>
                                          <p:spTgt spid="3174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746">
                                            <p:txEl>
                                              <p:pRg st="4" end="4"/>
                                            </p:txEl>
                                          </p:spTgt>
                                        </p:tgtEl>
                                        <p:attrNameLst>
                                          <p:attrName>style.visibility</p:attrName>
                                        </p:attrNameLst>
                                      </p:cBhvr>
                                      <p:to>
                                        <p:strVal val="visible"/>
                                      </p:to>
                                    </p:set>
                                    <p:animEffect transition="in" filter="wipe(left)">
                                      <p:cBhvr>
                                        <p:cTn id="32" dur="500"/>
                                        <p:tgtEl>
                                          <p:spTgt spid="3174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1746">
                                            <p:txEl>
                                              <p:pRg st="5" end="5"/>
                                            </p:txEl>
                                          </p:spTgt>
                                        </p:tgtEl>
                                        <p:attrNameLst>
                                          <p:attrName>style.visibility</p:attrName>
                                        </p:attrNameLst>
                                      </p:cBhvr>
                                      <p:to>
                                        <p:strVal val="visible"/>
                                      </p:to>
                                    </p:set>
                                    <p:animEffect transition="in" filter="wipe(left)">
                                      <p:cBhvr>
                                        <p:cTn id="37" dur="500"/>
                                        <p:tgtEl>
                                          <p:spTgt spid="3174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1746">
                                            <p:txEl>
                                              <p:pRg st="6" end="6"/>
                                            </p:txEl>
                                          </p:spTgt>
                                        </p:tgtEl>
                                        <p:attrNameLst>
                                          <p:attrName>style.visibility</p:attrName>
                                        </p:attrNameLst>
                                      </p:cBhvr>
                                      <p:to>
                                        <p:strVal val="visible"/>
                                      </p:to>
                                    </p:set>
                                    <p:animEffect transition="in" filter="wipe(left)">
                                      <p:cBhvr>
                                        <p:cTn id="42" dur="500"/>
                                        <p:tgtEl>
                                          <p:spTgt spid="3174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1746">
                                            <p:txEl>
                                              <p:pRg st="7" end="7"/>
                                            </p:txEl>
                                          </p:spTgt>
                                        </p:tgtEl>
                                        <p:attrNameLst>
                                          <p:attrName>style.visibility</p:attrName>
                                        </p:attrNameLst>
                                      </p:cBhvr>
                                      <p:to>
                                        <p:strVal val="visible"/>
                                      </p:to>
                                    </p:set>
                                    <p:animEffect transition="in" filter="wipe(left)">
                                      <p:cBhvr>
                                        <p:cTn id="47" dur="500"/>
                                        <p:tgtEl>
                                          <p:spTgt spid="3174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1746">
                                            <p:txEl>
                                              <p:pRg st="8" end="8"/>
                                            </p:txEl>
                                          </p:spTgt>
                                        </p:tgtEl>
                                        <p:attrNameLst>
                                          <p:attrName>style.visibility</p:attrName>
                                        </p:attrNameLst>
                                      </p:cBhvr>
                                      <p:to>
                                        <p:strVal val="visible"/>
                                      </p:to>
                                    </p:set>
                                    <p:animEffect transition="in" filter="wipe(left)">
                                      <p:cBhvr>
                                        <p:cTn id="52" dur="500"/>
                                        <p:tgtEl>
                                          <p:spTgt spid="31746">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1746">
                                            <p:txEl>
                                              <p:pRg st="9" end="9"/>
                                            </p:txEl>
                                          </p:spTgt>
                                        </p:tgtEl>
                                        <p:attrNameLst>
                                          <p:attrName>style.visibility</p:attrName>
                                        </p:attrNameLst>
                                      </p:cBhvr>
                                      <p:to>
                                        <p:strVal val="visible"/>
                                      </p:to>
                                    </p:set>
                                    <p:animEffect transition="in" filter="wipe(left)">
                                      <p:cBhvr>
                                        <p:cTn id="57" dur="500"/>
                                        <p:tgtEl>
                                          <p:spTgt spid="31746">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1746">
                                            <p:txEl>
                                              <p:pRg st="10" end="10"/>
                                            </p:txEl>
                                          </p:spTgt>
                                        </p:tgtEl>
                                        <p:attrNameLst>
                                          <p:attrName>style.visibility</p:attrName>
                                        </p:attrNameLst>
                                      </p:cBhvr>
                                      <p:to>
                                        <p:strVal val="visible"/>
                                      </p:to>
                                    </p:set>
                                    <p:animEffect transition="in" filter="wipe(left)">
                                      <p:cBhvr>
                                        <p:cTn id="62" dur="500"/>
                                        <p:tgtEl>
                                          <p:spTgt spid="31746">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1746">
                                            <p:txEl>
                                              <p:pRg st="11" end="11"/>
                                            </p:txEl>
                                          </p:spTgt>
                                        </p:tgtEl>
                                        <p:attrNameLst>
                                          <p:attrName>style.visibility</p:attrName>
                                        </p:attrNameLst>
                                      </p:cBhvr>
                                      <p:to>
                                        <p:strVal val="visible"/>
                                      </p:to>
                                    </p:set>
                                    <p:animEffect transition="in" filter="wipe(left)">
                                      <p:cBhvr>
                                        <p:cTn id="67" dur="500"/>
                                        <p:tgtEl>
                                          <p:spTgt spid="31746">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1746">
                                            <p:txEl>
                                              <p:pRg st="12" end="12"/>
                                            </p:txEl>
                                          </p:spTgt>
                                        </p:tgtEl>
                                        <p:attrNameLst>
                                          <p:attrName>style.visibility</p:attrName>
                                        </p:attrNameLst>
                                      </p:cBhvr>
                                      <p:to>
                                        <p:strVal val="visible"/>
                                      </p:to>
                                    </p:set>
                                    <p:animEffect transition="in" filter="wipe(left)">
                                      <p:cBhvr>
                                        <p:cTn id="72" dur="500"/>
                                        <p:tgtEl>
                                          <p:spTgt spid="31746">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1746">
                                            <p:txEl>
                                              <p:pRg st="13" end="13"/>
                                            </p:txEl>
                                          </p:spTgt>
                                        </p:tgtEl>
                                        <p:attrNameLst>
                                          <p:attrName>style.visibility</p:attrName>
                                        </p:attrNameLst>
                                      </p:cBhvr>
                                      <p:to>
                                        <p:strVal val="visible"/>
                                      </p:to>
                                    </p:set>
                                    <p:animEffect transition="in" filter="wipe(left)">
                                      <p:cBhvr>
                                        <p:cTn id="77" dur="500"/>
                                        <p:tgtEl>
                                          <p:spTgt spid="31746">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1746">
                                            <p:txEl>
                                              <p:pRg st="14" end="14"/>
                                            </p:txEl>
                                          </p:spTgt>
                                        </p:tgtEl>
                                        <p:attrNameLst>
                                          <p:attrName>style.visibility</p:attrName>
                                        </p:attrNameLst>
                                      </p:cBhvr>
                                      <p:to>
                                        <p:strVal val="visible"/>
                                      </p:to>
                                    </p:set>
                                    <p:animEffect transition="in" filter="wipe(left)">
                                      <p:cBhvr>
                                        <p:cTn id="82" dur="500"/>
                                        <p:tgtEl>
                                          <p:spTgt spid="31746">
                                            <p:txEl>
                                              <p:pRg st="14" end="1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31746">
                                            <p:txEl>
                                              <p:pRg st="15" end="15"/>
                                            </p:txEl>
                                          </p:spTgt>
                                        </p:tgtEl>
                                        <p:attrNameLst>
                                          <p:attrName>style.visibility</p:attrName>
                                        </p:attrNameLst>
                                      </p:cBhvr>
                                      <p:to>
                                        <p:strVal val="visible"/>
                                      </p:to>
                                    </p:set>
                                    <p:animEffect transition="in" filter="wipe(left)">
                                      <p:cBhvr>
                                        <p:cTn id="87" dur="500"/>
                                        <p:tgtEl>
                                          <p:spTgt spid="31746">
                                            <p:txEl>
                                              <p:pRg st="15" end="1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31746">
                                            <p:txEl>
                                              <p:pRg st="16" end="16"/>
                                            </p:txEl>
                                          </p:spTgt>
                                        </p:tgtEl>
                                        <p:attrNameLst>
                                          <p:attrName>style.visibility</p:attrName>
                                        </p:attrNameLst>
                                      </p:cBhvr>
                                      <p:to>
                                        <p:strVal val="visible"/>
                                      </p:to>
                                    </p:set>
                                    <p:animEffect transition="in" filter="wipe(left)">
                                      <p:cBhvr>
                                        <p:cTn id="92" dur="500"/>
                                        <p:tgtEl>
                                          <p:spTgt spid="31746">
                                            <p:txEl>
                                              <p:pRg st="16" end="1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31746">
                                            <p:txEl>
                                              <p:pRg st="17" end="17"/>
                                            </p:txEl>
                                          </p:spTgt>
                                        </p:tgtEl>
                                        <p:attrNameLst>
                                          <p:attrName>style.visibility</p:attrName>
                                        </p:attrNameLst>
                                      </p:cBhvr>
                                      <p:to>
                                        <p:strVal val="visible"/>
                                      </p:to>
                                    </p:set>
                                    <p:animEffect transition="in" filter="wipe(left)">
                                      <p:cBhvr>
                                        <p:cTn id="97" dur="500"/>
                                        <p:tgtEl>
                                          <p:spTgt spid="31746">
                                            <p:txEl>
                                              <p:pRg st="17" end="17"/>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31746">
                                            <p:txEl>
                                              <p:pRg st="18" end="18"/>
                                            </p:txEl>
                                          </p:spTgt>
                                        </p:tgtEl>
                                        <p:attrNameLst>
                                          <p:attrName>style.visibility</p:attrName>
                                        </p:attrNameLst>
                                      </p:cBhvr>
                                      <p:to>
                                        <p:strVal val="visible"/>
                                      </p:to>
                                    </p:set>
                                    <p:animEffect transition="in" filter="wipe(left)">
                                      <p:cBhvr>
                                        <p:cTn id="102" dur="500"/>
                                        <p:tgtEl>
                                          <p:spTgt spid="31746">
                                            <p:txEl>
                                              <p:pRg st="18" end="18"/>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31746">
                                            <p:txEl>
                                              <p:pRg st="19" end="19"/>
                                            </p:txEl>
                                          </p:spTgt>
                                        </p:tgtEl>
                                        <p:attrNameLst>
                                          <p:attrName>style.visibility</p:attrName>
                                        </p:attrNameLst>
                                      </p:cBhvr>
                                      <p:to>
                                        <p:strVal val="visible"/>
                                      </p:to>
                                    </p:set>
                                    <p:animEffect transition="in" filter="wipe(left)">
                                      <p:cBhvr>
                                        <p:cTn id="107" dur="500"/>
                                        <p:tgtEl>
                                          <p:spTgt spid="31746">
                                            <p:txEl>
                                              <p:pRg st="19" end="19"/>
                                            </p:tx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31747">
                                            <p:bg/>
                                          </p:spTgt>
                                        </p:tgtEl>
                                        <p:attrNameLst>
                                          <p:attrName>style.visibility</p:attrName>
                                        </p:attrNameLst>
                                      </p:cBhvr>
                                      <p:to>
                                        <p:strVal val="visible"/>
                                      </p:to>
                                    </p:set>
                                    <p:animEffect transition="in" filter="wipe(left)">
                                      <p:cBhvr>
                                        <p:cTn id="111" dur="500"/>
                                        <p:tgtEl>
                                          <p:spTgt spid="31747">
                                            <p:bg/>
                                          </p:spTgt>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31747">
                                            <p:txEl>
                                              <p:pRg st="0" end="0"/>
                                            </p:txEl>
                                          </p:spTgt>
                                        </p:tgtEl>
                                        <p:attrNameLst>
                                          <p:attrName>style.visibility</p:attrName>
                                        </p:attrNameLst>
                                      </p:cBhvr>
                                      <p:to>
                                        <p:strVal val="visible"/>
                                      </p:to>
                                    </p:set>
                                    <p:animEffect transition="in" filter="wipe(left)">
                                      <p:cBhvr>
                                        <p:cTn id="116" dur="500"/>
                                        <p:tgtEl>
                                          <p:spTgt spid="31747">
                                            <p:txEl>
                                              <p:pRg st="0" end="0"/>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31747">
                                            <p:txEl>
                                              <p:pRg st="1" end="1"/>
                                            </p:txEl>
                                          </p:spTgt>
                                        </p:tgtEl>
                                        <p:attrNameLst>
                                          <p:attrName>style.visibility</p:attrName>
                                        </p:attrNameLst>
                                      </p:cBhvr>
                                      <p:to>
                                        <p:strVal val="visible"/>
                                      </p:to>
                                    </p:set>
                                    <p:animEffect transition="in" filter="wipe(left)">
                                      <p:cBhvr>
                                        <p:cTn id="121" dur="500"/>
                                        <p:tgtEl>
                                          <p:spTgt spid="31747">
                                            <p:txEl>
                                              <p:pRg st="1" end="1"/>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31747">
                                            <p:txEl>
                                              <p:pRg st="2" end="2"/>
                                            </p:txEl>
                                          </p:spTgt>
                                        </p:tgtEl>
                                        <p:attrNameLst>
                                          <p:attrName>style.visibility</p:attrName>
                                        </p:attrNameLst>
                                      </p:cBhvr>
                                      <p:to>
                                        <p:strVal val="visible"/>
                                      </p:to>
                                    </p:set>
                                    <p:animEffect transition="in" filter="wipe(left)">
                                      <p:cBhvr>
                                        <p:cTn id="126" dur="500"/>
                                        <p:tgtEl>
                                          <p:spTgt spid="31747">
                                            <p:txEl>
                                              <p:pRg st="2" end="2"/>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31747">
                                            <p:txEl>
                                              <p:pRg st="3" end="3"/>
                                            </p:txEl>
                                          </p:spTgt>
                                        </p:tgtEl>
                                        <p:attrNameLst>
                                          <p:attrName>style.visibility</p:attrName>
                                        </p:attrNameLst>
                                      </p:cBhvr>
                                      <p:to>
                                        <p:strVal val="visible"/>
                                      </p:to>
                                    </p:set>
                                    <p:animEffect transition="in" filter="wipe(left)">
                                      <p:cBhvr>
                                        <p:cTn id="131" dur="500"/>
                                        <p:tgtEl>
                                          <p:spTgt spid="31747">
                                            <p:txEl>
                                              <p:pRg st="3" end="3"/>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31747">
                                            <p:txEl>
                                              <p:pRg st="4" end="4"/>
                                            </p:txEl>
                                          </p:spTgt>
                                        </p:tgtEl>
                                        <p:attrNameLst>
                                          <p:attrName>style.visibility</p:attrName>
                                        </p:attrNameLst>
                                      </p:cBhvr>
                                      <p:to>
                                        <p:strVal val="visible"/>
                                      </p:to>
                                    </p:set>
                                    <p:animEffect transition="in" filter="wipe(left)">
                                      <p:cBhvr>
                                        <p:cTn id="136" dur="500"/>
                                        <p:tgtEl>
                                          <p:spTgt spid="31747">
                                            <p:txEl>
                                              <p:pRg st="4" end="4"/>
                                            </p:txEl>
                                          </p:spTgt>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childTnLst>
                                    <p:set>
                                      <p:cBhvr>
                                        <p:cTn id="140" dur="1" fill="hold">
                                          <p:stCondLst>
                                            <p:cond delay="0"/>
                                          </p:stCondLst>
                                        </p:cTn>
                                        <p:tgtEl>
                                          <p:spTgt spid="31747">
                                            <p:txEl>
                                              <p:pRg st="5" end="5"/>
                                            </p:txEl>
                                          </p:spTgt>
                                        </p:tgtEl>
                                        <p:attrNameLst>
                                          <p:attrName>style.visibility</p:attrName>
                                        </p:attrNameLst>
                                      </p:cBhvr>
                                      <p:to>
                                        <p:strVal val="visible"/>
                                      </p:to>
                                    </p:set>
                                    <p:animEffect transition="in" filter="wipe(left)">
                                      <p:cBhvr>
                                        <p:cTn id="141" dur="500"/>
                                        <p:tgtEl>
                                          <p:spTgt spid="31747">
                                            <p:txEl>
                                              <p:pRg st="5" end="5"/>
                                            </p:txEl>
                                          </p:spTgt>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8" fill="hold" grpId="0" nodeType="clickEffect">
                                  <p:stCondLst>
                                    <p:cond delay="0"/>
                                  </p:stCondLst>
                                  <p:childTnLst>
                                    <p:set>
                                      <p:cBhvr>
                                        <p:cTn id="145" dur="1" fill="hold">
                                          <p:stCondLst>
                                            <p:cond delay="0"/>
                                          </p:stCondLst>
                                        </p:cTn>
                                        <p:tgtEl>
                                          <p:spTgt spid="31747">
                                            <p:txEl>
                                              <p:pRg st="6" end="6"/>
                                            </p:txEl>
                                          </p:spTgt>
                                        </p:tgtEl>
                                        <p:attrNameLst>
                                          <p:attrName>style.visibility</p:attrName>
                                        </p:attrNameLst>
                                      </p:cBhvr>
                                      <p:to>
                                        <p:strVal val="visible"/>
                                      </p:to>
                                    </p:set>
                                    <p:animEffect transition="in" filter="wipe(left)">
                                      <p:cBhvr>
                                        <p:cTn id="146" dur="500"/>
                                        <p:tgtEl>
                                          <p:spTgt spid="31747">
                                            <p:txEl>
                                              <p:pRg st="6" end="6"/>
                                            </p:txEl>
                                          </p:spTgt>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8" fill="hold" grpId="0" nodeType="clickEffect">
                                  <p:stCondLst>
                                    <p:cond delay="0"/>
                                  </p:stCondLst>
                                  <p:childTnLst>
                                    <p:set>
                                      <p:cBhvr>
                                        <p:cTn id="150" dur="1" fill="hold">
                                          <p:stCondLst>
                                            <p:cond delay="0"/>
                                          </p:stCondLst>
                                        </p:cTn>
                                        <p:tgtEl>
                                          <p:spTgt spid="31747">
                                            <p:txEl>
                                              <p:pRg st="7" end="7"/>
                                            </p:txEl>
                                          </p:spTgt>
                                        </p:tgtEl>
                                        <p:attrNameLst>
                                          <p:attrName>style.visibility</p:attrName>
                                        </p:attrNameLst>
                                      </p:cBhvr>
                                      <p:to>
                                        <p:strVal val="visible"/>
                                      </p:to>
                                    </p:set>
                                    <p:animEffect transition="in" filter="wipe(left)">
                                      <p:cBhvr>
                                        <p:cTn id="151" dur="500"/>
                                        <p:tgtEl>
                                          <p:spTgt spid="31747">
                                            <p:txEl>
                                              <p:pRg st="7" end="7"/>
                                            </p:txEl>
                                          </p:spTgt>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8" fill="hold" grpId="0" nodeType="clickEffect">
                                  <p:stCondLst>
                                    <p:cond delay="0"/>
                                  </p:stCondLst>
                                  <p:childTnLst>
                                    <p:set>
                                      <p:cBhvr>
                                        <p:cTn id="155" dur="1" fill="hold">
                                          <p:stCondLst>
                                            <p:cond delay="0"/>
                                          </p:stCondLst>
                                        </p:cTn>
                                        <p:tgtEl>
                                          <p:spTgt spid="31747">
                                            <p:txEl>
                                              <p:pRg st="8" end="8"/>
                                            </p:txEl>
                                          </p:spTgt>
                                        </p:tgtEl>
                                        <p:attrNameLst>
                                          <p:attrName>style.visibility</p:attrName>
                                        </p:attrNameLst>
                                      </p:cBhvr>
                                      <p:to>
                                        <p:strVal val="visible"/>
                                      </p:to>
                                    </p:set>
                                    <p:animEffect transition="in" filter="wipe(left)">
                                      <p:cBhvr>
                                        <p:cTn id="156" dur="500"/>
                                        <p:tgtEl>
                                          <p:spTgt spid="31747">
                                            <p:txEl>
                                              <p:pRg st="8" end="8"/>
                                            </p:txEl>
                                          </p:spTgt>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8" fill="hold" grpId="0" nodeType="clickEffect">
                                  <p:stCondLst>
                                    <p:cond delay="0"/>
                                  </p:stCondLst>
                                  <p:childTnLst>
                                    <p:set>
                                      <p:cBhvr>
                                        <p:cTn id="160" dur="1" fill="hold">
                                          <p:stCondLst>
                                            <p:cond delay="0"/>
                                          </p:stCondLst>
                                        </p:cTn>
                                        <p:tgtEl>
                                          <p:spTgt spid="31747">
                                            <p:txEl>
                                              <p:pRg st="9" end="9"/>
                                            </p:txEl>
                                          </p:spTgt>
                                        </p:tgtEl>
                                        <p:attrNameLst>
                                          <p:attrName>style.visibility</p:attrName>
                                        </p:attrNameLst>
                                      </p:cBhvr>
                                      <p:to>
                                        <p:strVal val="visible"/>
                                      </p:to>
                                    </p:set>
                                    <p:animEffect transition="in" filter="wipe(left)">
                                      <p:cBhvr>
                                        <p:cTn id="161" dur="500"/>
                                        <p:tgtEl>
                                          <p:spTgt spid="31747">
                                            <p:txEl>
                                              <p:pRg st="9" end="9"/>
                                            </p:txEl>
                                          </p:spTgt>
                                        </p:tgtEl>
                                      </p:cBhvr>
                                    </p:animEffect>
                                  </p:childTnLst>
                                </p:cTn>
                              </p:par>
                            </p:childTnLst>
                          </p:cTn>
                        </p:par>
                      </p:childTnLst>
                    </p:cTn>
                  </p:par>
                  <p:par>
                    <p:cTn id="162" fill="hold">
                      <p:stCondLst>
                        <p:cond delay="indefinite"/>
                      </p:stCondLst>
                      <p:childTnLst>
                        <p:par>
                          <p:cTn id="163" fill="hold">
                            <p:stCondLst>
                              <p:cond delay="0"/>
                            </p:stCondLst>
                            <p:childTnLst>
                              <p:par>
                                <p:cTn id="164" presetID="22" presetClass="entr" presetSubtype="8" fill="hold" grpId="0" nodeType="clickEffect">
                                  <p:stCondLst>
                                    <p:cond delay="0"/>
                                  </p:stCondLst>
                                  <p:childTnLst>
                                    <p:set>
                                      <p:cBhvr>
                                        <p:cTn id="165" dur="1" fill="hold">
                                          <p:stCondLst>
                                            <p:cond delay="0"/>
                                          </p:stCondLst>
                                        </p:cTn>
                                        <p:tgtEl>
                                          <p:spTgt spid="31747">
                                            <p:txEl>
                                              <p:pRg st="10" end="10"/>
                                            </p:txEl>
                                          </p:spTgt>
                                        </p:tgtEl>
                                        <p:attrNameLst>
                                          <p:attrName>style.visibility</p:attrName>
                                        </p:attrNameLst>
                                      </p:cBhvr>
                                      <p:to>
                                        <p:strVal val="visible"/>
                                      </p:to>
                                    </p:set>
                                    <p:animEffect transition="in" filter="wipe(left)">
                                      <p:cBhvr>
                                        <p:cTn id="166" dur="500"/>
                                        <p:tgtEl>
                                          <p:spTgt spid="31747">
                                            <p:txEl>
                                              <p:pRg st="10" end="10"/>
                                            </p:txEl>
                                          </p:spTgt>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8" fill="hold" grpId="0" nodeType="clickEffect">
                                  <p:stCondLst>
                                    <p:cond delay="0"/>
                                  </p:stCondLst>
                                  <p:childTnLst>
                                    <p:set>
                                      <p:cBhvr>
                                        <p:cTn id="170" dur="1" fill="hold">
                                          <p:stCondLst>
                                            <p:cond delay="0"/>
                                          </p:stCondLst>
                                        </p:cTn>
                                        <p:tgtEl>
                                          <p:spTgt spid="31747">
                                            <p:txEl>
                                              <p:pRg st="11" end="11"/>
                                            </p:txEl>
                                          </p:spTgt>
                                        </p:tgtEl>
                                        <p:attrNameLst>
                                          <p:attrName>style.visibility</p:attrName>
                                        </p:attrNameLst>
                                      </p:cBhvr>
                                      <p:to>
                                        <p:strVal val="visible"/>
                                      </p:to>
                                    </p:set>
                                    <p:animEffect transition="in" filter="wipe(left)">
                                      <p:cBhvr>
                                        <p:cTn id="171" dur="500"/>
                                        <p:tgtEl>
                                          <p:spTgt spid="31747">
                                            <p:txEl>
                                              <p:pRg st="11" end="11"/>
                                            </p:txEl>
                                          </p:spTgt>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grpId="0" nodeType="clickEffect">
                                  <p:stCondLst>
                                    <p:cond delay="0"/>
                                  </p:stCondLst>
                                  <p:childTnLst>
                                    <p:set>
                                      <p:cBhvr>
                                        <p:cTn id="175" dur="1" fill="hold">
                                          <p:stCondLst>
                                            <p:cond delay="0"/>
                                          </p:stCondLst>
                                        </p:cTn>
                                        <p:tgtEl>
                                          <p:spTgt spid="31747">
                                            <p:txEl>
                                              <p:pRg st="12" end="12"/>
                                            </p:txEl>
                                          </p:spTgt>
                                        </p:tgtEl>
                                        <p:attrNameLst>
                                          <p:attrName>style.visibility</p:attrName>
                                        </p:attrNameLst>
                                      </p:cBhvr>
                                      <p:to>
                                        <p:strVal val="visible"/>
                                      </p:to>
                                    </p:set>
                                    <p:animEffect transition="in" filter="wipe(left)">
                                      <p:cBhvr>
                                        <p:cTn id="176" dur="500"/>
                                        <p:tgtEl>
                                          <p:spTgt spid="31747">
                                            <p:txEl>
                                              <p:pRg st="12" end="12"/>
                                            </p:txEl>
                                          </p:spTgt>
                                        </p:tgtEl>
                                      </p:cBhvr>
                                    </p:animEffect>
                                  </p:childTnLst>
                                </p:cTn>
                              </p:par>
                            </p:childTnLst>
                          </p:cTn>
                        </p:par>
                      </p:childTnLst>
                    </p:cTn>
                  </p:par>
                  <p:par>
                    <p:cTn id="177" fill="hold">
                      <p:stCondLst>
                        <p:cond delay="indefinite"/>
                      </p:stCondLst>
                      <p:childTnLst>
                        <p:par>
                          <p:cTn id="178" fill="hold">
                            <p:stCondLst>
                              <p:cond delay="0"/>
                            </p:stCondLst>
                            <p:childTnLst>
                              <p:par>
                                <p:cTn id="179" presetID="22" presetClass="entr" presetSubtype="8" fill="hold" grpId="0" nodeType="clickEffect">
                                  <p:stCondLst>
                                    <p:cond delay="0"/>
                                  </p:stCondLst>
                                  <p:childTnLst>
                                    <p:set>
                                      <p:cBhvr>
                                        <p:cTn id="180" dur="1" fill="hold">
                                          <p:stCondLst>
                                            <p:cond delay="0"/>
                                          </p:stCondLst>
                                        </p:cTn>
                                        <p:tgtEl>
                                          <p:spTgt spid="31747">
                                            <p:txEl>
                                              <p:pRg st="13" end="13"/>
                                            </p:txEl>
                                          </p:spTgt>
                                        </p:tgtEl>
                                        <p:attrNameLst>
                                          <p:attrName>style.visibility</p:attrName>
                                        </p:attrNameLst>
                                      </p:cBhvr>
                                      <p:to>
                                        <p:strVal val="visible"/>
                                      </p:to>
                                    </p:set>
                                    <p:animEffect transition="in" filter="wipe(left)">
                                      <p:cBhvr>
                                        <p:cTn id="181" dur="500"/>
                                        <p:tgtEl>
                                          <p:spTgt spid="31747">
                                            <p:txEl>
                                              <p:pRg st="13" end="13"/>
                                            </p:txEl>
                                          </p:spTgt>
                                        </p:tgtEl>
                                      </p:cBhvr>
                                    </p:animEffect>
                                  </p:childTnLst>
                                </p:cTn>
                              </p:par>
                            </p:childTnLst>
                          </p:cTn>
                        </p:par>
                      </p:childTnLst>
                    </p:cTn>
                  </p:par>
                  <p:par>
                    <p:cTn id="182" fill="hold">
                      <p:stCondLst>
                        <p:cond delay="indefinite"/>
                      </p:stCondLst>
                      <p:childTnLst>
                        <p:par>
                          <p:cTn id="183" fill="hold">
                            <p:stCondLst>
                              <p:cond delay="0"/>
                            </p:stCondLst>
                            <p:childTnLst>
                              <p:par>
                                <p:cTn id="184" presetID="22" presetClass="entr" presetSubtype="8" fill="hold" grpId="0" nodeType="clickEffect">
                                  <p:stCondLst>
                                    <p:cond delay="0"/>
                                  </p:stCondLst>
                                  <p:childTnLst>
                                    <p:set>
                                      <p:cBhvr>
                                        <p:cTn id="185" dur="1" fill="hold">
                                          <p:stCondLst>
                                            <p:cond delay="0"/>
                                          </p:stCondLst>
                                        </p:cTn>
                                        <p:tgtEl>
                                          <p:spTgt spid="31747">
                                            <p:txEl>
                                              <p:pRg st="14" end="14"/>
                                            </p:txEl>
                                          </p:spTgt>
                                        </p:tgtEl>
                                        <p:attrNameLst>
                                          <p:attrName>style.visibility</p:attrName>
                                        </p:attrNameLst>
                                      </p:cBhvr>
                                      <p:to>
                                        <p:strVal val="visible"/>
                                      </p:to>
                                    </p:set>
                                    <p:animEffect transition="in" filter="wipe(left)">
                                      <p:cBhvr>
                                        <p:cTn id="186" dur="500"/>
                                        <p:tgtEl>
                                          <p:spTgt spid="31747">
                                            <p:txEl>
                                              <p:pRg st="14" end="14"/>
                                            </p:txEl>
                                          </p:spTgt>
                                        </p:tgtEl>
                                      </p:cBhvr>
                                    </p:animEffect>
                                  </p:childTnLst>
                                </p:cTn>
                              </p:par>
                            </p:childTnLst>
                          </p:cTn>
                        </p:par>
                      </p:childTnLst>
                    </p:cTn>
                  </p:par>
                  <p:par>
                    <p:cTn id="187" fill="hold">
                      <p:stCondLst>
                        <p:cond delay="indefinite"/>
                      </p:stCondLst>
                      <p:childTnLst>
                        <p:par>
                          <p:cTn id="188" fill="hold">
                            <p:stCondLst>
                              <p:cond delay="0"/>
                            </p:stCondLst>
                            <p:childTnLst>
                              <p:par>
                                <p:cTn id="189" presetID="22" presetClass="entr" presetSubtype="8" fill="hold" grpId="0" nodeType="clickEffect">
                                  <p:stCondLst>
                                    <p:cond delay="0"/>
                                  </p:stCondLst>
                                  <p:childTnLst>
                                    <p:set>
                                      <p:cBhvr>
                                        <p:cTn id="190" dur="1" fill="hold">
                                          <p:stCondLst>
                                            <p:cond delay="0"/>
                                          </p:stCondLst>
                                        </p:cTn>
                                        <p:tgtEl>
                                          <p:spTgt spid="31747">
                                            <p:txEl>
                                              <p:pRg st="15" end="15"/>
                                            </p:txEl>
                                          </p:spTgt>
                                        </p:tgtEl>
                                        <p:attrNameLst>
                                          <p:attrName>style.visibility</p:attrName>
                                        </p:attrNameLst>
                                      </p:cBhvr>
                                      <p:to>
                                        <p:strVal val="visible"/>
                                      </p:to>
                                    </p:set>
                                    <p:animEffect transition="in" filter="wipe(left)">
                                      <p:cBhvr>
                                        <p:cTn id="191" dur="500"/>
                                        <p:tgtEl>
                                          <p:spTgt spid="31747">
                                            <p:txEl>
                                              <p:pRg st="15" end="15"/>
                                            </p:txEl>
                                          </p:spTgt>
                                        </p:tgtEl>
                                      </p:cBhvr>
                                    </p:animEffect>
                                  </p:childTnLst>
                                </p:cTn>
                              </p:par>
                            </p:childTnLst>
                          </p:cTn>
                        </p:par>
                      </p:childTnLst>
                    </p:cTn>
                  </p:par>
                  <p:par>
                    <p:cTn id="192" fill="hold">
                      <p:stCondLst>
                        <p:cond delay="indefinite"/>
                      </p:stCondLst>
                      <p:childTnLst>
                        <p:par>
                          <p:cTn id="193" fill="hold">
                            <p:stCondLst>
                              <p:cond delay="0"/>
                            </p:stCondLst>
                            <p:childTnLst>
                              <p:par>
                                <p:cTn id="194" presetID="22" presetClass="entr" presetSubtype="8" fill="hold" grpId="0" nodeType="clickEffect">
                                  <p:stCondLst>
                                    <p:cond delay="0"/>
                                  </p:stCondLst>
                                  <p:childTnLst>
                                    <p:set>
                                      <p:cBhvr>
                                        <p:cTn id="195" dur="1" fill="hold">
                                          <p:stCondLst>
                                            <p:cond delay="0"/>
                                          </p:stCondLst>
                                        </p:cTn>
                                        <p:tgtEl>
                                          <p:spTgt spid="31747">
                                            <p:txEl>
                                              <p:pRg st="16" end="16"/>
                                            </p:txEl>
                                          </p:spTgt>
                                        </p:tgtEl>
                                        <p:attrNameLst>
                                          <p:attrName>style.visibility</p:attrName>
                                        </p:attrNameLst>
                                      </p:cBhvr>
                                      <p:to>
                                        <p:strVal val="visible"/>
                                      </p:to>
                                    </p:set>
                                    <p:animEffect transition="in" filter="wipe(left)">
                                      <p:cBhvr>
                                        <p:cTn id="196" dur="500"/>
                                        <p:tgtEl>
                                          <p:spTgt spid="31747">
                                            <p:txEl>
                                              <p:pRg st="16" end="16"/>
                                            </p:txEl>
                                          </p:spTgt>
                                        </p:tgtEl>
                                      </p:cBhvr>
                                    </p:animEffect>
                                  </p:childTnLst>
                                </p:cTn>
                              </p:par>
                            </p:childTnLst>
                          </p:cTn>
                        </p:par>
                      </p:childTnLst>
                    </p:cTn>
                  </p:par>
                  <p:par>
                    <p:cTn id="197" fill="hold">
                      <p:stCondLst>
                        <p:cond delay="indefinite"/>
                      </p:stCondLst>
                      <p:childTnLst>
                        <p:par>
                          <p:cTn id="198" fill="hold">
                            <p:stCondLst>
                              <p:cond delay="0"/>
                            </p:stCondLst>
                            <p:childTnLst>
                              <p:par>
                                <p:cTn id="199" presetID="22" presetClass="entr" presetSubtype="8" fill="hold" grpId="0" nodeType="clickEffect">
                                  <p:stCondLst>
                                    <p:cond delay="0"/>
                                  </p:stCondLst>
                                  <p:childTnLst>
                                    <p:set>
                                      <p:cBhvr>
                                        <p:cTn id="200" dur="1" fill="hold">
                                          <p:stCondLst>
                                            <p:cond delay="0"/>
                                          </p:stCondLst>
                                        </p:cTn>
                                        <p:tgtEl>
                                          <p:spTgt spid="31747">
                                            <p:txEl>
                                              <p:pRg st="17" end="17"/>
                                            </p:txEl>
                                          </p:spTgt>
                                        </p:tgtEl>
                                        <p:attrNameLst>
                                          <p:attrName>style.visibility</p:attrName>
                                        </p:attrNameLst>
                                      </p:cBhvr>
                                      <p:to>
                                        <p:strVal val="visible"/>
                                      </p:to>
                                    </p:set>
                                    <p:animEffect transition="in" filter="wipe(left)">
                                      <p:cBhvr>
                                        <p:cTn id="201" dur="500"/>
                                        <p:tgtEl>
                                          <p:spTgt spid="31747">
                                            <p:txEl>
                                              <p:pRg st="17" end="17"/>
                                            </p:txEl>
                                          </p:spTgt>
                                        </p:tgtEl>
                                      </p:cBhvr>
                                    </p:animEffect>
                                  </p:childTnLst>
                                </p:cTn>
                              </p:par>
                            </p:childTnLst>
                          </p:cTn>
                        </p:par>
                      </p:childTnLst>
                    </p:cTn>
                  </p:par>
                  <p:par>
                    <p:cTn id="202" fill="hold">
                      <p:stCondLst>
                        <p:cond delay="indefinite"/>
                      </p:stCondLst>
                      <p:childTnLst>
                        <p:par>
                          <p:cTn id="203" fill="hold">
                            <p:stCondLst>
                              <p:cond delay="0"/>
                            </p:stCondLst>
                            <p:childTnLst>
                              <p:par>
                                <p:cTn id="204" presetID="22" presetClass="entr" presetSubtype="8" fill="hold" grpId="0" nodeType="clickEffect">
                                  <p:stCondLst>
                                    <p:cond delay="0"/>
                                  </p:stCondLst>
                                  <p:childTnLst>
                                    <p:set>
                                      <p:cBhvr>
                                        <p:cTn id="205" dur="1" fill="hold">
                                          <p:stCondLst>
                                            <p:cond delay="0"/>
                                          </p:stCondLst>
                                        </p:cTn>
                                        <p:tgtEl>
                                          <p:spTgt spid="31747">
                                            <p:txEl>
                                              <p:pRg st="18" end="18"/>
                                            </p:txEl>
                                          </p:spTgt>
                                        </p:tgtEl>
                                        <p:attrNameLst>
                                          <p:attrName>style.visibility</p:attrName>
                                        </p:attrNameLst>
                                      </p:cBhvr>
                                      <p:to>
                                        <p:strVal val="visible"/>
                                      </p:to>
                                    </p:set>
                                    <p:animEffect transition="in" filter="wipe(left)">
                                      <p:cBhvr>
                                        <p:cTn id="206" dur="500"/>
                                        <p:tgtEl>
                                          <p:spTgt spid="31747">
                                            <p:txEl>
                                              <p:pRg st="18" end="18"/>
                                            </p:txEl>
                                          </p:spTgt>
                                        </p:tgtEl>
                                      </p:cBhvr>
                                    </p:animEffect>
                                  </p:childTnLst>
                                </p:cTn>
                              </p:par>
                            </p:childTnLst>
                          </p:cTn>
                        </p:par>
                      </p:childTnLst>
                    </p:cTn>
                  </p:par>
                  <p:par>
                    <p:cTn id="207" fill="hold">
                      <p:stCondLst>
                        <p:cond delay="indefinite"/>
                      </p:stCondLst>
                      <p:childTnLst>
                        <p:par>
                          <p:cTn id="208" fill="hold">
                            <p:stCondLst>
                              <p:cond delay="0"/>
                            </p:stCondLst>
                            <p:childTnLst>
                              <p:par>
                                <p:cTn id="209" presetID="22" presetClass="entr" presetSubtype="8" fill="hold" grpId="0" nodeType="clickEffect">
                                  <p:stCondLst>
                                    <p:cond delay="0"/>
                                  </p:stCondLst>
                                  <p:childTnLst>
                                    <p:set>
                                      <p:cBhvr>
                                        <p:cTn id="210" dur="1" fill="hold">
                                          <p:stCondLst>
                                            <p:cond delay="0"/>
                                          </p:stCondLst>
                                        </p:cTn>
                                        <p:tgtEl>
                                          <p:spTgt spid="31747">
                                            <p:txEl>
                                              <p:pRg st="19" end="19"/>
                                            </p:txEl>
                                          </p:spTgt>
                                        </p:tgtEl>
                                        <p:attrNameLst>
                                          <p:attrName>style.visibility</p:attrName>
                                        </p:attrNameLst>
                                      </p:cBhvr>
                                      <p:to>
                                        <p:strVal val="visible"/>
                                      </p:to>
                                    </p:set>
                                    <p:animEffect transition="in" filter="wipe(left)">
                                      <p:cBhvr>
                                        <p:cTn id="211" dur="500"/>
                                        <p:tgtEl>
                                          <p:spTgt spid="31747">
                                            <p:txEl>
                                              <p:pRg st="19" end="19"/>
                                            </p:txEl>
                                          </p:spTgt>
                                        </p:tgtEl>
                                      </p:cBhvr>
                                    </p:animEffect>
                                  </p:childTnLst>
                                </p:cTn>
                              </p:par>
                            </p:childTnLst>
                          </p:cTn>
                        </p:par>
                        <p:par>
                          <p:cTn id="212" fill="hold">
                            <p:stCondLst>
                              <p:cond delay="500"/>
                            </p:stCondLst>
                            <p:childTnLst>
                              <p:par>
                                <p:cTn id="213" presetID="22" presetClass="entr" presetSubtype="8" fill="hold" grpId="0" nodeType="afterEffect">
                                  <p:stCondLst>
                                    <p:cond delay="0"/>
                                  </p:stCondLst>
                                  <p:childTnLst>
                                    <p:set>
                                      <p:cBhvr>
                                        <p:cTn id="214" dur="1" fill="hold">
                                          <p:stCondLst>
                                            <p:cond delay="0"/>
                                          </p:stCondLst>
                                        </p:cTn>
                                        <p:tgtEl>
                                          <p:spTgt spid="31748">
                                            <p:bg/>
                                          </p:spTgt>
                                        </p:tgtEl>
                                        <p:attrNameLst>
                                          <p:attrName>style.visibility</p:attrName>
                                        </p:attrNameLst>
                                      </p:cBhvr>
                                      <p:to>
                                        <p:strVal val="visible"/>
                                      </p:to>
                                    </p:set>
                                    <p:animEffect transition="in" filter="wipe(left)">
                                      <p:cBhvr>
                                        <p:cTn id="215" dur="500"/>
                                        <p:tgtEl>
                                          <p:spTgt spid="31748">
                                            <p:bg/>
                                          </p:spTgt>
                                        </p:tgtEl>
                                      </p:cBhvr>
                                    </p:animEffect>
                                  </p:childTnLst>
                                </p:cTn>
                              </p:par>
                            </p:childTnLst>
                          </p:cTn>
                        </p:par>
                      </p:childTnLst>
                    </p:cTn>
                  </p:par>
                  <p:par>
                    <p:cTn id="216" fill="hold">
                      <p:stCondLst>
                        <p:cond delay="indefinite"/>
                      </p:stCondLst>
                      <p:childTnLst>
                        <p:par>
                          <p:cTn id="217" fill="hold">
                            <p:stCondLst>
                              <p:cond delay="0"/>
                            </p:stCondLst>
                            <p:childTnLst>
                              <p:par>
                                <p:cTn id="218" presetID="22" presetClass="entr" presetSubtype="8" fill="hold" grpId="0" nodeType="clickEffect">
                                  <p:stCondLst>
                                    <p:cond delay="0"/>
                                  </p:stCondLst>
                                  <p:childTnLst>
                                    <p:set>
                                      <p:cBhvr>
                                        <p:cTn id="219" dur="1" fill="hold">
                                          <p:stCondLst>
                                            <p:cond delay="0"/>
                                          </p:stCondLst>
                                        </p:cTn>
                                        <p:tgtEl>
                                          <p:spTgt spid="31748">
                                            <p:txEl>
                                              <p:pRg st="0" end="0"/>
                                            </p:txEl>
                                          </p:spTgt>
                                        </p:tgtEl>
                                        <p:attrNameLst>
                                          <p:attrName>style.visibility</p:attrName>
                                        </p:attrNameLst>
                                      </p:cBhvr>
                                      <p:to>
                                        <p:strVal val="visible"/>
                                      </p:to>
                                    </p:set>
                                    <p:animEffect transition="in" filter="wipe(left)">
                                      <p:cBhvr>
                                        <p:cTn id="220" dur="500"/>
                                        <p:tgtEl>
                                          <p:spTgt spid="31748">
                                            <p:txEl>
                                              <p:pRg st="0" end="0"/>
                                            </p:txEl>
                                          </p:spTgt>
                                        </p:tgtEl>
                                      </p:cBhvr>
                                    </p:animEffect>
                                  </p:childTnLst>
                                </p:cTn>
                              </p:par>
                            </p:childTnLst>
                          </p:cTn>
                        </p:par>
                      </p:childTnLst>
                    </p:cTn>
                  </p:par>
                  <p:par>
                    <p:cTn id="221" fill="hold">
                      <p:stCondLst>
                        <p:cond delay="indefinite"/>
                      </p:stCondLst>
                      <p:childTnLst>
                        <p:par>
                          <p:cTn id="222" fill="hold">
                            <p:stCondLst>
                              <p:cond delay="0"/>
                            </p:stCondLst>
                            <p:childTnLst>
                              <p:par>
                                <p:cTn id="223" presetID="22" presetClass="entr" presetSubtype="8" fill="hold" grpId="0" nodeType="clickEffect">
                                  <p:stCondLst>
                                    <p:cond delay="0"/>
                                  </p:stCondLst>
                                  <p:childTnLst>
                                    <p:set>
                                      <p:cBhvr>
                                        <p:cTn id="224" dur="1" fill="hold">
                                          <p:stCondLst>
                                            <p:cond delay="0"/>
                                          </p:stCondLst>
                                        </p:cTn>
                                        <p:tgtEl>
                                          <p:spTgt spid="31748">
                                            <p:txEl>
                                              <p:pRg st="1" end="1"/>
                                            </p:txEl>
                                          </p:spTgt>
                                        </p:tgtEl>
                                        <p:attrNameLst>
                                          <p:attrName>style.visibility</p:attrName>
                                        </p:attrNameLst>
                                      </p:cBhvr>
                                      <p:to>
                                        <p:strVal val="visible"/>
                                      </p:to>
                                    </p:set>
                                    <p:animEffect transition="in" filter="wipe(left)">
                                      <p:cBhvr>
                                        <p:cTn id="225" dur="500"/>
                                        <p:tgtEl>
                                          <p:spTgt spid="31748">
                                            <p:txEl>
                                              <p:pRg st="1" end="1"/>
                                            </p:txEl>
                                          </p:spTgt>
                                        </p:tgtEl>
                                      </p:cBhvr>
                                    </p:animEffect>
                                  </p:childTnLst>
                                </p:cTn>
                              </p:par>
                            </p:childTnLst>
                          </p:cTn>
                        </p:par>
                      </p:childTnLst>
                    </p:cTn>
                  </p:par>
                  <p:par>
                    <p:cTn id="226" fill="hold">
                      <p:stCondLst>
                        <p:cond delay="indefinite"/>
                      </p:stCondLst>
                      <p:childTnLst>
                        <p:par>
                          <p:cTn id="227" fill="hold">
                            <p:stCondLst>
                              <p:cond delay="0"/>
                            </p:stCondLst>
                            <p:childTnLst>
                              <p:par>
                                <p:cTn id="228" presetID="22" presetClass="entr" presetSubtype="8" fill="hold" grpId="0" nodeType="clickEffect">
                                  <p:stCondLst>
                                    <p:cond delay="0"/>
                                  </p:stCondLst>
                                  <p:childTnLst>
                                    <p:set>
                                      <p:cBhvr>
                                        <p:cTn id="229" dur="1" fill="hold">
                                          <p:stCondLst>
                                            <p:cond delay="0"/>
                                          </p:stCondLst>
                                        </p:cTn>
                                        <p:tgtEl>
                                          <p:spTgt spid="31748">
                                            <p:txEl>
                                              <p:pRg st="2" end="2"/>
                                            </p:txEl>
                                          </p:spTgt>
                                        </p:tgtEl>
                                        <p:attrNameLst>
                                          <p:attrName>style.visibility</p:attrName>
                                        </p:attrNameLst>
                                      </p:cBhvr>
                                      <p:to>
                                        <p:strVal val="visible"/>
                                      </p:to>
                                    </p:set>
                                    <p:animEffect transition="in" filter="wipe(left)">
                                      <p:cBhvr>
                                        <p:cTn id="230" dur="500"/>
                                        <p:tgtEl>
                                          <p:spTgt spid="31748">
                                            <p:txEl>
                                              <p:pRg st="2" end="2"/>
                                            </p:txEl>
                                          </p:spTgt>
                                        </p:tgtEl>
                                      </p:cBhvr>
                                    </p:animEffect>
                                  </p:childTnLst>
                                </p:cTn>
                              </p:par>
                            </p:childTnLst>
                          </p:cTn>
                        </p:par>
                      </p:childTnLst>
                    </p:cTn>
                  </p:par>
                  <p:par>
                    <p:cTn id="231" fill="hold">
                      <p:stCondLst>
                        <p:cond delay="indefinite"/>
                      </p:stCondLst>
                      <p:childTnLst>
                        <p:par>
                          <p:cTn id="232" fill="hold">
                            <p:stCondLst>
                              <p:cond delay="0"/>
                            </p:stCondLst>
                            <p:childTnLst>
                              <p:par>
                                <p:cTn id="233" presetID="22" presetClass="entr" presetSubtype="8" fill="hold" grpId="0" nodeType="clickEffect">
                                  <p:stCondLst>
                                    <p:cond delay="0"/>
                                  </p:stCondLst>
                                  <p:childTnLst>
                                    <p:set>
                                      <p:cBhvr>
                                        <p:cTn id="234" dur="1" fill="hold">
                                          <p:stCondLst>
                                            <p:cond delay="0"/>
                                          </p:stCondLst>
                                        </p:cTn>
                                        <p:tgtEl>
                                          <p:spTgt spid="31748">
                                            <p:txEl>
                                              <p:pRg st="3" end="3"/>
                                            </p:txEl>
                                          </p:spTgt>
                                        </p:tgtEl>
                                        <p:attrNameLst>
                                          <p:attrName>style.visibility</p:attrName>
                                        </p:attrNameLst>
                                      </p:cBhvr>
                                      <p:to>
                                        <p:strVal val="visible"/>
                                      </p:to>
                                    </p:set>
                                    <p:animEffect transition="in" filter="wipe(left)">
                                      <p:cBhvr>
                                        <p:cTn id="235" dur="500"/>
                                        <p:tgtEl>
                                          <p:spTgt spid="31748">
                                            <p:txEl>
                                              <p:pRg st="3" end="3"/>
                                            </p:txEl>
                                          </p:spTgt>
                                        </p:tgtEl>
                                      </p:cBhvr>
                                    </p:animEffect>
                                  </p:childTnLst>
                                </p:cTn>
                              </p:par>
                            </p:childTnLst>
                          </p:cTn>
                        </p:par>
                      </p:childTnLst>
                    </p:cTn>
                  </p:par>
                  <p:par>
                    <p:cTn id="236" fill="hold">
                      <p:stCondLst>
                        <p:cond delay="indefinite"/>
                      </p:stCondLst>
                      <p:childTnLst>
                        <p:par>
                          <p:cTn id="237" fill="hold">
                            <p:stCondLst>
                              <p:cond delay="0"/>
                            </p:stCondLst>
                            <p:childTnLst>
                              <p:par>
                                <p:cTn id="238" presetID="22" presetClass="entr" presetSubtype="8" fill="hold" grpId="0" nodeType="clickEffect">
                                  <p:stCondLst>
                                    <p:cond delay="0"/>
                                  </p:stCondLst>
                                  <p:childTnLst>
                                    <p:set>
                                      <p:cBhvr>
                                        <p:cTn id="239" dur="1" fill="hold">
                                          <p:stCondLst>
                                            <p:cond delay="0"/>
                                          </p:stCondLst>
                                        </p:cTn>
                                        <p:tgtEl>
                                          <p:spTgt spid="31748">
                                            <p:txEl>
                                              <p:pRg st="4" end="4"/>
                                            </p:txEl>
                                          </p:spTgt>
                                        </p:tgtEl>
                                        <p:attrNameLst>
                                          <p:attrName>style.visibility</p:attrName>
                                        </p:attrNameLst>
                                      </p:cBhvr>
                                      <p:to>
                                        <p:strVal val="visible"/>
                                      </p:to>
                                    </p:set>
                                    <p:animEffect transition="in" filter="wipe(left)">
                                      <p:cBhvr>
                                        <p:cTn id="240" dur="500"/>
                                        <p:tgtEl>
                                          <p:spTgt spid="31748">
                                            <p:txEl>
                                              <p:pRg st="4" end="4"/>
                                            </p:txEl>
                                          </p:spTgt>
                                        </p:tgtEl>
                                      </p:cBhvr>
                                    </p:animEffect>
                                  </p:childTnLst>
                                </p:cTn>
                              </p:par>
                            </p:childTnLst>
                          </p:cTn>
                        </p:par>
                      </p:childTnLst>
                    </p:cTn>
                  </p:par>
                  <p:par>
                    <p:cTn id="241" fill="hold">
                      <p:stCondLst>
                        <p:cond delay="indefinite"/>
                      </p:stCondLst>
                      <p:childTnLst>
                        <p:par>
                          <p:cTn id="242" fill="hold">
                            <p:stCondLst>
                              <p:cond delay="0"/>
                            </p:stCondLst>
                            <p:childTnLst>
                              <p:par>
                                <p:cTn id="243" presetID="22" presetClass="entr" presetSubtype="8" fill="hold" grpId="0" nodeType="clickEffect">
                                  <p:stCondLst>
                                    <p:cond delay="0"/>
                                  </p:stCondLst>
                                  <p:childTnLst>
                                    <p:set>
                                      <p:cBhvr>
                                        <p:cTn id="244" dur="1" fill="hold">
                                          <p:stCondLst>
                                            <p:cond delay="0"/>
                                          </p:stCondLst>
                                        </p:cTn>
                                        <p:tgtEl>
                                          <p:spTgt spid="31748">
                                            <p:txEl>
                                              <p:pRg st="5" end="5"/>
                                            </p:txEl>
                                          </p:spTgt>
                                        </p:tgtEl>
                                        <p:attrNameLst>
                                          <p:attrName>style.visibility</p:attrName>
                                        </p:attrNameLst>
                                      </p:cBhvr>
                                      <p:to>
                                        <p:strVal val="visible"/>
                                      </p:to>
                                    </p:set>
                                    <p:animEffect transition="in" filter="wipe(left)">
                                      <p:cBhvr>
                                        <p:cTn id="245" dur="500"/>
                                        <p:tgtEl>
                                          <p:spTgt spid="31748">
                                            <p:txEl>
                                              <p:pRg st="5" end="5"/>
                                            </p:txEl>
                                          </p:spTgt>
                                        </p:tgtEl>
                                      </p:cBhvr>
                                    </p:animEffect>
                                  </p:childTnLst>
                                </p:cTn>
                              </p:par>
                            </p:childTnLst>
                          </p:cTn>
                        </p:par>
                      </p:childTnLst>
                    </p:cTn>
                  </p:par>
                  <p:par>
                    <p:cTn id="246" fill="hold">
                      <p:stCondLst>
                        <p:cond delay="indefinite"/>
                      </p:stCondLst>
                      <p:childTnLst>
                        <p:par>
                          <p:cTn id="247" fill="hold">
                            <p:stCondLst>
                              <p:cond delay="0"/>
                            </p:stCondLst>
                            <p:childTnLst>
                              <p:par>
                                <p:cTn id="248" presetID="22" presetClass="entr" presetSubtype="8" fill="hold" grpId="0" nodeType="clickEffect">
                                  <p:stCondLst>
                                    <p:cond delay="0"/>
                                  </p:stCondLst>
                                  <p:childTnLst>
                                    <p:set>
                                      <p:cBhvr>
                                        <p:cTn id="249" dur="1" fill="hold">
                                          <p:stCondLst>
                                            <p:cond delay="0"/>
                                          </p:stCondLst>
                                        </p:cTn>
                                        <p:tgtEl>
                                          <p:spTgt spid="31748">
                                            <p:txEl>
                                              <p:pRg st="6" end="6"/>
                                            </p:txEl>
                                          </p:spTgt>
                                        </p:tgtEl>
                                        <p:attrNameLst>
                                          <p:attrName>style.visibility</p:attrName>
                                        </p:attrNameLst>
                                      </p:cBhvr>
                                      <p:to>
                                        <p:strVal val="visible"/>
                                      </p:to>
                                    </p:set>
                                    <p:animEffect transition="in" filter="wipe(left)">
                                      <p:cBhvr>
                                        <p:cTn id="250" dur="500"/>
                                        <p:tgtEl>
                                          <p:spTgt spid="31748">
                                            <p:txEl>
                                              <p:pRg st="6" end="6"/>
                                            </p:txEl>
                                          </p:spTgt>
                                        </p:tgtEl>
                                      </p:cBhvr>
                                    </p:animEffect>
                                  </p:childTnLst>
                                </p:cTn>
                              </p:par>
                            </p:childTnLst>
                          </p:cTn>
                        </p:par>
                      </p:childTnLst>
                    </p:cTn>
                  </p:par>
                  <p:par>
                    <p:cTn id="251" fill="hold">
                      <p:stCondLst>
                        <p:cond delay="indefinite"/>
                      </p:stCondLst>
                      <p:childTnLst>
                        <p:par>
                          <p:cTn id="252" fill="hold">
                            <p:stCondLst>
                              <p:cond delay="0"/>
                            </p:stCondLst>
                            <p:childTnLst>
                              <p:par>
                                <p:cTn id="253" presetID="22" presetClass="entr" presetSubtype="8" fill="hold" grpId="0" nodeType="clickEffect">
                                  <p:stCondLst>
                                    <p:cond delay="0"/>
                                  </p:stCondLst>
                                  <p:childTnLst>
                                    <p:set>
                                      <p:cBhvr>
                                        <p:cTn id="254" dur="1" fill="hold">
                                          <p:stCondLst>
                                            <p:cond delay="0"/>
                                          </p:stCondLst>
                                        </p:cTn>
                                        <p:tgtEl>
                                          <p:spTgt spid="31748">
                                            <p:txEl>
                                              <p:pRg st="7" end="7"/>
                                            </p:txEl>
                                          </p:spTgt>
                                        </p:tgtEl>
                                        <p:attrNameLst>
                                          <p:attrName>style.visibility</p:attrName>
                                        </p:attrNameLst>
                                      </p:cBhvr>
                                      <p:to>
                                        <p:strVal val="visible"/>
                                      </p:to>
                                    </p:set>
                                    <p:animEffect transition="in" filter="wipe(left)">
                                      <p:cBhvr>
                                        <p:cTn id="255" dur="500"/>
                                        <p:tgtEl>
                                          <p:spTgt spid="31748">
                                            <p:txEl>
                                              <p:pRg st="7" end="7"/>
                                            </p:txEl>
                                          </p:spTgt>
                                        </p:tgtEl>
                                      </p:cBhvr>
                                    </p:animEffect>
                                  </p:childTnLst>
                                </p:cTn>
                              </p:par>
                            </p:childTnLst>
                          </p:cTn>
                        </p:par>
                      </p:childTnLst>
                    </p:cTn>
                  </p:par>
                  <p:par>
                    <p:cTn id="256" fill="hold">
                      <p:stCondLst>
                        <p:cond delay="indefinite"/>
                      </p:stCondLst>
                      <p:childTnLst>
                        <p:par>
                          <p:cTn id="257" fill="hold">
                            <p:stCondLst>
                              <p:cond delay="0"/>
                            </p:stCondLst>
                            <p:childTnLst>
                              <p:par>
                                <p:cTn id="258" presetID="22" presetClass="entr" presetSubtype="8" fill="hold" grpId="0" nodeType="clickEffect">
                                  <p:stCondLst>
                                    <p:cond delay="0"/>
                                  </p:stCondLst>
                                  <p:childTnLst>
                                    <p:set>
                                      <p:cBhvr>
                                        <p:cTn id="259" dur="1" fill="hold">
                                          <p:stCondLst>
                                            <p:cond delay="0"/>
                                          </p:stCondLst>
                                        </p:cTn>
                                        <p:tgtEl>
                                          <p:spTgt spid="31748">
                                            <p:txEl>
                                              <p:pRg st="8" end="8"/>
                                            </p:txEl>
                                          </p:spTgt>
                                        </p:tgtEl>
                                        <p:attrNameLst>
                                          <p:attrName>style.visibility</p:attrName>
                                        </p:attrNameLst>
                                      </p:cBhvr>
                                      <p:to>
                                        <p:strVal val="visible"/>
                                      </p:to>
                                    </p:set>
                                    <p:animEffect transition="in" filter="wipe(left)">
                                      <p:cBhvr>
                                        <p:cTn id="260" dur="500"/>
                                        <p:tgtEl>
                                          <p:spTgt spid="31748">
                                            <p:txEl>
                                              <p:pRg st="8" end="8"/>
                                            </p:txEl>
                                          </p:spTgt>
                                        </p:tgtEl>
                                      </p:cBhvr>
                                    </p:animEffect>
                                  </p:childTnLst>
                                </p:cTn>
                              </p:par>
                            </p:childTnLst>
                          </p:cTn>
                        </p:par>
                      </p:childTnLst>
                    </p:cTn>
                  </p:par>
                  <p:par>
                    <p:cTn id="261" fill="hold">
                      <p:stCondLst>
                        <p:cond delay="indefinite"/>
                      </p:stCondLst>
                      <p:childTnLst>
                        <p:par>
                          <p:cTn id="262" fill="hold">
                            <p:stCondLst>
                              <p:cond delay="0"/>
                            </p:stCondLst>
                            <p:childTnLst>
                              <p:par>
                                <p:cTn id="263" presetID="22" presetClass="entr" presetSubtype="8" fill="hold" grpId="0" nodeType="clickEffect">
                                  <p:stCondLst>
                                    <p:cond delay="0"/>
                                  </p:stCondLst>
                                  <p:childTnLst>
                                    <p:set>
                                      <p:cBhvr>
                                        <p:cTn id="264" dur="1" fill="hold">
                                          <p:stCondLst>
                                            <p:cond delay="0"/>
                                          </p:stCondLst>
                                        </p:cTn>
                                        <p:tgtEl>
                                          <p:spTgt spid="31748">
                                            <p:txEl>
                                              <p:pRg st="9" end="9"/>
                                            </p:txEl>
                                          </p:spTgt>
                                        </p:tgtEl>
                                        <p:attrNameLst>
                                          <p:attrName>style.visibility</p:attrName>
                                        </p:attrNameLst>
                                      </p:cBhvr>
                                      <p:to>
                                        <p:strVal val="visible"/>
                                      </p:to>
                                    </p:set>
                                    <p:animEffect transition="in" filter="wipe(left)">
                                      <p:cBhvr>
                                        <p:cTn id="265" dur="500"/>
                                        <p:tgtEl>
                                          <p:spTgt spid="31748">
                                            <p:txEl>
                                              <p:pRg st="9" end="9"/>
                                            </p:txEl>
                                          </p:spTgt>
                                        </p:tgtEl>
                                      </p:cBhvr>
                                    </p:animEffect>
                                  </p:childTnLst>
                                </p:cTn>
                              </p:par>
                            </p:childTnLst>
                          </p:cTn>
                        </p:par>
                      </p:childTnLst>
                    </p:cTn>
                  </p:par>
                  <p:par>
                    <p:cTn id="266" fill="hold">
                      <p:stCondLst>
                        <p:cond delay="indefinite"/>
                      </p:stCondLst>
                      <p:childTnLst>
                        <p:par>
                          <p:cTn id="267" fill="hold">
                            <p:stCondLst>
                              <p:cond delay="0"/>
                            </p:stCondLst>
                            <p:childTnLst>
                              <p:par>
                                <p:cTn id="268" presetID="22" presetClass="entr" presetSubtype="8" fill="hold" grpId="0" nodeType="clickEffect">
                                  <p:stCondLst>
                                    <p:cond delay="0"/>
                                  </p:stCondLst>
                                  <p:childTnLst>
                                    <p:set>
                                      <p:cBhvr>
                                        <p:cTn id="269" dur="1" fill="hold">
                                          <p:stCondLst>
                                            <p:cond delay="0"/>
                                          </p:stCondLst>
                                        </p:cTn>
                                        <p:tgtEl>
                                          <p:spTgt spid="31748">
                                            <p:txEl>
                                              <p:pRg st="10" end="10"/>
                                            </p:txEl>
                                          </p:spTgt>
                                        </p:tgtEl>
                                        <p:attrNameLst>
                                          <p:attrName>style.visibility</p:attrName>
                                        </p:attrNameLst>
                                      </p:cBhvr>
                                      <p:to>
                                        <p:strVal val="visible"/>
                                      </p:to>
                                    </p:set>
                                    <p:animEffect transition="in" filter="wipe(left)">
                                      <p:cBhvr>
                                        <p:cTn id="270" dur="500"/>
                                        <p:tgtEl>
                                          <p:spTgt spid="31748">
                                            <p:txEl>
                                              <p:pRg st="10" end="10"/>
                                            </p:txEl>
                                          </p:spTgt>
                                        </p:tgtEl>
                                      </p:cBhvr>
                                    </p:animEffect>
                                  </p:childTnLst>
                                </p:cTn>
                              </p:par>
                            </p:childTnLst>
                          </p:cTn>
                        </p:par>
                      </p:childTnLst>
                    </p:cTn>
                  </p:par>
                  <p:par>
                    <p:cTn id="271" fill="hold">
                      <p:stCondLst>
                        <p:cond delay="indefinite"/>
                      </p:stCondLst>
                      <p:childTnLst>
                        <p:par>
                          <p:cTn id="272" fill="hold">
                            <p:stCondLst>
                              <p:cond delay="0"/>
                            </p:stCondLst>
                            <p:childTnLst>
                              <p:par>
                                <p:cTn id="273" presetID="22" presetClass="entr" presetSubtype="8" fill="hold" grpId="0" nodeType="clickEffect">
                                  <p:stCondLst>
                                    <p:cond delay="0"/>
                                  </p:stCondLst>
                                  <p:childTnLst>
                                    <p:set>
                                      <p:cBhvr>
                                        <p:cTn id="274" dur="1" fill="hold">
                                          <p:stCondLst>
                                            <p:cond delay="0"/>
                                          </p:stCondLst>
                                        </p:cTn>
                                        <p:tgtEl>
                                          <p:spTgt spid="31748">
                                            <p:txEl>
                                              <p:pRg st="11" end="11"/>
                                            </p:txEl>
                                          </p:spTgt>
                                        </p:tgtEl>
                                        <p:attrNameLst>
                                          <p:attrName>style.visibility</p:attrName>
                                        </p:attrNameLst>
                                      </p:cBhvr>
                                      <p:to>
                                        <p:strVal val="visible"/>
                                      </p:to>
                                    </p:set>
                                    <p:animEffect transition="in" filter="wipe(left)">
                                      <p:cBhvr>
                                        <p:cTn id="275" dur="500"/>
                                        <p:tgtEl>
                                          <p:spTgt spid="31748">
                                            <p:txEl>
                                              <p:pRg st="11" end="11"/>
                                            </p:txEl>
                                          </p:spTgt>
                                        </p:tgtEl>
                                      </p:cBhvr>
                                    </p:animEffect>
                                  </p:childTnLst>
                                </p:cTn>
                              </p:par>
                            </p:childTnLst>
                          </p:cTn>
                        </p:par>
                      </p:childTnLst>
                    </p:cTn>
                  </p:par>
                  <p:par>
                    <p:cTn id="276" fill="hold">
                      <p:stCondLst>
                        <p:cond delay="indefinite"/>
                      </p:stCondLst>
                      <p:childTnLst>
                        <p:par>
                          <p:cTn id="277" fill="hold">
                            <p:stCondLst>
                              <p:cond delay="0"/>
                            </p:stCondLst>
                            <p:childTnLst>
                              <p:par>
                                <p:cTn id="278" presetID="22" presetClass="entr" presetSubtype="8" fill="hold" grpId="0" nodeType="clickEffect">
                                  <p:stCondLst>
                                    <p:cond delay="0"/>
                                  </p:stCondLst>
                                  <p:childTnLst>
                                    <p:set>
                                      <p:cBhvr>
                                        <p:cTn id="279" dur="1" fill="hold">
                                          <p:stCondLst>
                                            <p:cond delay="0"/>
                                          </p:stCondLst>
                                        </p:cTn>
                                        <p:tgtEl>
                                          <p:spTgt spid="31748">
                                            <p:txEl>
                                              <p:pRg st="12" end="12"/>
                                            </p:txEl>
                                          </p:spTgt>
                                        </p:tgtEl>
                                        <p:attrNameLst>
                                          <p:attrName>style.visibility</p:attrName>
                                        </p:attrNameLst>
                                      </p:cBhvr>
                                      <p:to>
                                        <p:strVal val="visible"/>
                                      </p:to>
                                    </p:set>
                                    <p:animEffect transition="in" filter="wipe(left)">
                                      <p:cBhvr>
                                        <p:cTn id="280" dur="500"/>
                                        <p:tgtEl>
                                          <p:spTgt spid="31748">
                                            <p:txEl>
                                              <p:pRg st="12" end="12"/>
                                            </p:txEl>
                                          </p:spTgt>
                                        </p:tgtEl>
                                      </p:cBhvr>
                                    </p:animEffect>
                                  </p:childTnLst>
                                </p:cTn>
                              </p:par>
                            </p:childTnLst>
                          </p:cTn>
                        </p:par>
                      </p:childTnLst>
                    </p:cTn>
                  </p:par>
                  <p:par>
                    <p:cTn id="281" fill="hold">
                      <p:stCondLst>
                        <p:cond delay="indefinite"/>
                      </p:stCondLst>
                      <p:childTnLst>
                        <p:par>
                          <p:cTn id="282" fill="hold">
                            <p:stCondLst>
                              <p:cond delay="0"/>
                            </p:stCondLst>
                            <p:childTnLst>
                              <p:par>
                                <p:cTn id="283" presetID="22" presetClass="entr" presetSubtype="8" fill="hold" grpId="0" nodeType="clickEffect">
                                  <p:stCondLst>
                                    <p:cond delay="0"/>
                                  </p:stCondLst>
                                  <p:childTnLst>
                                    <p:set>
                                      <p:cBhvr>
                                        <p:cTn id="284" dur="1" fill="hold">
                                          <p:stCondLst>
                                            <p:cond delay="0"/>
                                          </p:stCondLst>
                                        </p:cTn>
                                        <p:tgtEl>
                                          <p:spTgt spid="31748">
                                            <p:txEl>
                                              <p:pRg st="13" end="13"/>
                                            </p:txEl>
                                          </p:spTgt>
                                        </p:tgtEl>
                                        <p:attrNameLst>
                                          <p:attrName>style.visibility</p:attrName>
                                        </p:attrNameLst>
                                      </p:cBhvr>
                                      <p:to>
                                        <p:strVal val="visible"/>
                                      </p:to>
                                    </p:set>
                                    <p:animEffect transition="in" filter="wipe(left)">
                                      <p:cBhvr>
                                        <p:cTn id="285" dur="500"/>
                                        <p:tgtEl>
                                          <p:spTgt spid="31748">
                                            <p:txEl>
                                              <p:pRg st="13" end="13"/>
                                            </p:txEl>
                                          </p:spTgt>
                                        </p:tgtEl>
                                      </p:cBhvr>
                                    </p:animEffect>
                                  </p:childTnLst>
                                </p:cTn>
                              </p:par>
                            </p:childTnLst>
                          </p:cTn>
                        </p:par>
                      </p:childTnLst>
                    </p:cTn>
                  </p:par>
                  <p:par>
                    <p:cTn id="286" fill="hold">
                      <p:stCondLst>
                        <p:cond delay="indefinite"/>
                      </p:stCondLst>
                      <p:childTnLst>
                        <p:par>
                          <p:cTn id="287" fill="hold">
                            <p:stCondLst>
                              <p:cond delay="0"/>
                            </p:stCondLst>
                            <p:childTnLst>
                              <p:par>
                                <p:cTn id="288" presetID="22" presetClass="entr" presetSubtype="8" fill="hold" grpId="0" nodeType="clickEffect">
                                  <p:stCondLst>
                                    <p:cond delay="0"/>
                                  </p:stCondLst>
                                  <p:childTnLst>
                                    <p:set>
                                      <p:cBhvr>
                                        <p:cTn id="289" dur="1" fill="hold">
                                          <p:stCondLst>
                                            <p:cond delay="0"/>
                                          </p:stCondLst>
                                        </p:cTn>
                                        <p:tgtEl>
                                          <p:spTgt spid="31748">
                                            <p:txEl>
                                              <p:pRg st="14" end="14"/>
                                            </p:txEl>
                                          </p:spTgt>
                                        </p:tgtEl>
                                        <p:attrNameLst>
                                          <p:attrName>style.visibility</p:attrName>
                                        </p:attrNameLst>
                                      </p:cBhvr>
                                      <p:to>
                                        <p:strVal val="visible"/>
                                      </p:to>
                                    </p:set>
                                    <p:animEffect transition="in" filter="wipe(left)">
                                      <p:cBhvr>
                                        <p:cTn id="290" dur="500"/>
                                        <p:tgtEl>
                                          <p:spTgt spid="31748">
                                            <p:txEl>
                                              <p:pRg st="14" end="14"/>
                                            </p:txEl>
                                          </p:spTgt>
                                        </p:tgtEl>
                                      </p:cBhvr>
                                    </p:animEffect>
                                  </p:childTnLst>
                                </p:cTn>
                              </p:par>
                            </p:childTnLst>
                          </p:cTn>
                        </p:par>
                      </p:childTnLst>
                    </p:cTn>
                  </p:par>
                  <p:par>
                    <p:cTn id="291" fill="hold">
                      <p:stCondLst>
                        <p:cond delay="indefinite"/>
                      </p:stCondLst>
                      <p:childTnLst>
                        <p:par>
                          <p:cTn id="292" fill="hold">
                            <p:stCondLst>
                              <p:cond delay="0"/>
                            </p:stCondLst>
                            <p:childTnLst>
                              <p:par>
                                <p:cTn id="293" presetID="22" presetClass="entr" presetSubtype="8" fill="hold" grpId="0" nodeType="clickEffect">
                                  <p:stCondLst>
                                    <p:cond delay="0"/>
                                  </p:stCondLst>
                                  <p:childTnLst>
                                    <p:set>
                                      <p:cBhvr>
                                        <p:cTn id="294" dur="1" fill="hold">
                                          <p:stCondLst>
                                            <p:cond delay="0"/>
                                          </p:stCondLst>
                                        </p:cTn>
                                        <p:tgtEl>
                                          <p:spTgt spid="31748">
                                            <p:txEl>
                                              <p:pRg st="15" end="15"/>
                                            </p:txEl>
                                          </p:spTgt>
                                        </p:tgtEl>
                                        <p:attrNameLst>
                                          <p:attrName>style.visibility</p:attrName>
                                        </p:attrNameLst>
                                      </p:cBhvr>
                                      <p:to>
                                        <p:strVal val="visible"/>
                                      </p:to>
                                    </p:set>
                                    <p:animEffect transition="in" filter="wipe(left)">
                                      <p:cBhvr>
                                        <p:cTn id="295" dur="500"/>
                                        <p:tgtEl>
                                          <p:spTgt spid="31748">
                                            <p:txEl>
                                              <p:pRg st="15" end="15"/>
                                            </p:txEl>
                                          </p:spTgt>
                                        </p:tgtEl>
                                      </p:cBhvr>
                                    </p:animEffect>
                                  </p:childTnLst>
                                </p:cTn>
                              </p:par>
                            </p:childTnLst>
                          </p:cTn>
                        </p:par>
                      </p:childTnLst>
                    </p:cTn>
                  </p:par>
                  <p:par>
                    <p:cTn id="296" fill="hold">
                      <p:stCondLst>
                        <p:cond delay="indefinite"/>
                      </p:stCondLst>
                      <p:childTnLst>
                        <p:par>
                          <p:cTn id="297" fill="hold">
                            <p:stCondLst>
                              <p:cond delay="0"/>
                            </p:stCondLst>
                            <p:childTnLst>
                              <p:par>
                                <p:cTn id="298" presetID="22" presetClass="entr" presetSubtype="8" fill="hold" grpId="0" nodeType="clickEffect">
                                  <p:stCondLst>
                                    <p:cond delay="0"/>
                                  </p:stCondLst>
                                  <p:childTnLst>
                                    <p:set>
                                      <p:cBhvr>
                                        <p:cTn id="299" dur="1" fill="hold">
                                          <p:stCondLst>
                                            <p:cond delay="0"/>
                                          </p:stCondLst>
                                        </p:cTn>
                                        <p:tgtEl>
                                          <p:spTgt spid="31748">
                                            <p:txEl>
                                              <p:pRg st="16" end="16"/>
                                            </p:txEl>
                                          </p:spTgt>
                                        </p:tgtEl>
                                        <p:attrNameLst>
                                          <p:attrName>style.visibility</p:attrName>
                                        </p:attrNameLst>
                                      </p:cBhvr>
                                      <p:to>
                                        <p:strVal val="visible"/>
                                      </p:to>
                                    </p:set>
                                    <p:animEffect transition="in" filter="wipe(left)">
                                      <p:cBhvr>
                                        <p:cTn id="300" dur="500"/>
                                        <p:tgtEl>
                                          <p:spTgt spid="31748">
                                            <p:txEl>
                                              <p:pRg st="16" end="16"/>
                                            </p:txEl>
                                          </p:spTgt>
                                        </p:tgtEl>
                                      </p:cBhvr>
                                    </p:animEffect>
                                  </p:childTnLst>
                                </p:cTn>
                              </p:par>
                            </p:childTnLst>
                          </p:cTn>
                        </p:par>
                      </p:childTnLst>
                    </p:cTn>
                  </p:par>
                  <p:par>
                    <p:cTn id="301" fill="hold">
                      <p:stCondLst>
                        <p:cond delay="indefinite"/>
                      </p:stCondLst>
                      <p:childTnLst>
                        <p:par>
                          <p:cTn id="302" fill="hold">
                            <p:stCondLst>
                              <p:cond delay="0"/>
                            </p:stCondLst>
                            <p:childTnLst>
                              <p:par>
                                <p:cTn id="303" presetID="22" presetClass="entr" presetSubtype="8" fill="hold" grpId="0" nodeType="clickEffect">
                                  <p:stCondLst>
                                    <p:cond delay="0"/>
                                  </p:stCondLst>
                                  <p:childTnLst>
                                    <p:set>
                                      <p:cBhvr>
                                        <p:cTn id="304" dur="1" fill="hold">
                                          <p:stCondLst>
                                            <p:cond delay="0"/>
                                          </p:stCondLst>
                                        </p:cTn>
                                        <p:tgtEl>
                                          <p:spTgt spid="31748">
                                            <p:txEl>
                                              <p:pRg st="17" end="17"/>
                                            </p:txEl>
                                          </p:spTgt>
                                        </p:tgtEl>
                                        <p:attrNameLst>
                                          <p:attrName>style.visibility</p:attrName>
                                        </p:attrNameLst>
                                      </p:cBhvr>
                                      <p:to>
                                        <p:strVal val="visible"/>
                                      </p:to>
                                    </p:set>
                                    <p:animEffect transition="in" filter="wipe(left)">
                                      <p:cBhvr>
                                        <p:cTn id="305" dur="500"/>
                                        <p:tgtEl>
                                          <p:spTgt spid="31748">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animBg="1"/>
      <p:bldP spid="31747" grpId="0" build="p" animBg="1"/>
      <p:bldP spid="31748"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6" descr="kids.jpg"/>
          <p:cNvPicPr>
            <a:picLocks noChangeAspect="1"/>
          </p:cNvPicPr>
          <p:nvPr/>
        </p:nvPicPr>
        <p:blipFill>
          <a:blip r:embed="rId3"/>
          <a:srcRect/>
          <a:stretch>
            <a:fillRect/>
          </a:stretch>
        </p:blipFill>
        <p:spPr bwMode="auto">
          <a:xfrm>
            <a:off x="-152930" y="0"/>
            <a:ext cx="9449341" cy="7027811"/>
          </a:xfrm>
          <a:prstGeom prst="rect">
            <a:avLst/>
          </a:prstGeom>
          <a:noFill/>
          <a:ln w="9525">
            <a:noFill/>
            <a:miter lim="800000"/>
            <a:headEnd/>
            <a:tailEnd/>
          </a:ln>
        </p:spPr>
      </p:pic>
      <p:sp>
        <p:nvSpPr>
          <p:cNvPr id="31746" name="Text Box 2"/>
          <p:cNvSpPr txBox="1">
            <a:spLocks noChangeArrowheads="1"/>
          </p:cNvSpPr>
          <p:nvPr/>
        </p:nvSpPr>
        <p:spPr bwMode="auto">
          <a:xfrm>
            <a:off x="178619" y="31"/>
            <a:ext cx="3174207" cy="7288131"/>
          </a:xfrm>
          <a:prstGeom prst="rect">
            <a:avLst/>
          </a:prstGeom>
          <a:solidFill>
            <a:schemeClr val="tx1"/>
          </a:solidFill>
          <a:ln w="9525">
            <a:noFill/>
            <a:miter lim="800000"/>
            <a:headEnd/>
            <a:tailEnd/>
          </a:ln>
          <a:effectLst/>
          <a:scene3d>
            <a:camera prst="perspectiveAbove"/>
            <a:lightRig rig="threePt" dir="t"/>
          </a:scene3d>
        </p:spPr>
        <p:txBody>
          <a:bodyPr lIns="91423" tIns="45711" rIns="91423" bIns="45711">
            <a:spAutoFit/>
          </a:bodyPr>
          <a:lstStyle/>
          <a:p>
            <a:pPr marL="342806" indent="-342806" defTabSz="914190">
              <a:defRPr/>
            </a:pPr>
            <a:r>
              <a:rPr lang="en-US" sz="2203" b="1" dirty="0">
                <a:solidFill>
                  <a:prstClr val="white"/>
                </a:solidFill>
                <a:latin typeface="Calibri"/>
                <a:sym typeface="Helvetica Light" charset="0"/>
              </a:rPr>
              <a:t>Athletic supervision</a:t>
            </a:r>
          </a:p>
          <a:p>
            <a:pPr marL="342806" indent="-342806" defTabSz="914190">
              <a:defRPr/>
            </a:pPr>
            <a:r>
              <a:rPr lang="en-US" sz="2203" b="1" dirty="0">
                <a:solidFill>
                  <a:prstClr val="white"/>
                </a:solidFill>
                <a:latin typeface="Calibri"/>
                <a:sym typeface="Helvetica Light" charset="0"/>
              </a:rPr>
              <a:t>Special program mgt.</a:t>
            </a:r>
          </a:p>
          <a:p>
            <a:pPr marL="342806" indent="-342806" defTabSz="914190">
              <a:defRPr/>
            </a:pPr>
            <a:r>
              <a:rPr lang="en-US" sz="2203" b="1" dirty="0">
                <a:solidFill>
                  <a:prstClr val="white"/>
                </a:solidFill>
                <a:latin typeface="Calibri"/>
                <a:sym typeface="Helvetica Light" charset="0"/>
              </a:rPr>
              <a:t>Sweep cafeteria floor</a:t>
            </a:r>
          </a:p>
          <a:p>
            <a:pPr marL="342806" indent="-342806" defTabSz="914190">
              <a:defRPr/>
            </a:pPr>
            <a:r>
              <a:rPr lang="en-US" sz="2203" b="1" dirty="0">
                <a:solidFill>
                  <a:prstClr val="white"/>
                </a:solidFill>
                <a:latin typeface="Calibri"/>
                <a:sym typeface="Helvetica Light" charset="0"/>
              </a:rPr>
              <a:t>Supervision of lobby</a:t>
            </a:r>
          </a:p>
          <a:p>
            <a:pPr marL="342806" indent="-342806" defTabSz="914190">
              <a:defRPr/>
            </a:pPr>
            <a:r>
              <a:rPr lang="en-US" sz="2203" b="1" dirty="0">
                <a:solidFill>
                  <a:prstClr val="white"/>
                </a:solidFill>
                <a:latin typeface="Calibri"/>
                <a:sym typeface="Helvetica Light" charset="0"/>
              </a:rPr>
              <a:t>Early release schedule</a:t>
            </a:r>
          </a:p>
          <a:p>
            <a:pPr marL="342806" indent="-342806" defTabSz="914190">
              <a:defRPr/>
            </a:pPr>
            <a:r>
              <a:rPr lang="en-US" sz="2203" b="1" dirty="0">
                <a:solidFill>
                  <a:prstClr val="white"/>
                </a:solidFill>
                <a:latin typeface="Calibri"/>
                <a:sym typeface="Helvetica Light" charset="0"/>
              </a:rPr>
              <a:t>Playground duty</a:t>
            </a:r>
          </a:p>
          <a:p>
            <a:pPr marL="342806" indent="-342806" defTabSz="914190">
              <a:defRPr/>
            </a:pPr>
            <a:r>
              <a:rPr lang="en-US" sz="2203" b="1" dirty="0">
                <a:solidFill>
                  <a:prstClr val="white"/>
                </a:solidFill>
                <a:latin typeface="Calibri"/>
                <a:sym typeface="Helvetica Light" charset="0"/>
              </a:rPr>
              <a:t>Bus duty</a:t>
            </a:r>
          </a:p>
          <a:p>
            <a:pPr marL="342806" indent="-342806" defTabSz="914190">
              <a:defRPr/>
            </a:pPr>
            <a:r>
              <a:rPr lang="en-US" sz="2203" b="1" dirty="0">
                <a:solidFill>
                  <a:prstClr val="white"/>
                </a:solidFill>
                <a:latin typeface="Calibri"/>
                <a:sym typeface="Helvetica Light" charset="0"/>
              </a:rPr>
              <a:t>Hall monitor</a:t>
            </a:r>
          </a:p>
          <a:p>
            <a:pPr marL="342806" indent="-342806" defTabSz="914190">
              <a:defRPr/>
            </a:pPr>
            <a:r>
              <a:rPr lang="en-US" sz="2203" b="1" dirty="0">
                <a:solidFill>
                  <a:prstClr val="white"/>
                </a:solidFill>
                <a:latin typeface="Calibri"/>
                <a:sym typeface="Helvetica Light" charset="0"/>
              </a:rPr>
              <a:t>Restroom checks</a:t>
            </a:r>
          </a:p>
          <a:p>
            <a:pPr marL="342806" indent="-342806" defTabSz="914190">
              <a:defRPr/>
            </a:pPr>
            <a:r>
              <a:rPr lang="en-US" sz="2203" b="1" dirty="0">
                <a:solidFill>
                  <a:prstClr val="white"/>
                </a:solidFill>
                <a:latin typeface="Calibri"/>
                <a:sym typeface="Helvetica Light" charset="0"/>
              </a:rPr>
              <a:t>Bus driver </a:t>
            </a:r>
          </a:p>
          <a:p>
            <a:pPr marL="342806" indent="-342806" defTabSz="914190">
              <a:defRPr/>
            </a:pPr>
            <a:r>
              <a:rPr lang="en-US" sz="2203" b="1" dirty="0">
                <a:solidFill>
                  <a:prstClr val="white"/>
                </a:solidFill>
                <a:latin typeface="Calibri"/>
                <a:sym typeface="Helvetica Light" charset="0"/>
              </a:rPr>
              <a:t>ARD meetings</a:t>
            </a:r>
          </a:p>
          <a:p>
            <a:pPr marL="342806" indent="-342806" defTabSz="914190">
              <a:defRPr/>
            </a:pPr>
            <a:r>
              <a:rPr lang="en-US" sz="2203" b="1" dirty="0">
                <a:solidFill>
                  <a:prstClr val="white"/>
                </a:solidFill>
                <a:latin typeface="Calibri"/>
                <a:sym typeface="Helvetica Light" charset="0"/>
              </a:rPr>
              <a:t>504 Chairman</a:t>
            </a:r>
          </a:p>
          <a:p>
            <a:pPr marL="342806" indent="-342806" defTabSz="914190">
              <a:defRPr/>
            </a:pPr>
            <a:r>
              <a:rPr lang="en-US" sz="2203" b="1" dirty="0">
                <a:solidFill>
                  <a:prstClr val="white"/>
                </a:solidFill>
                <a:latin typeface="Calibri"/>
                <a:sym typeface="Helvetica Light" charset="0"/>
              </a:rPr>
              <a:t>Counseling</a:t>
            </a:r>
          </a:p>
          <a:p>
            <a:pPr marL="342806" indent="-342806" defTabSz="914190">
              <a:defRPr/>
            </a:pPr>
            <a:r>
              <a:rPr lang="en-US" sz="2203" b="1" dirty="0">
                <a:solidFill>
                  <a:prstClr val="white"/>
                </a:solidFill>
                <a:latin typeface="Calibri"/>
                <a:sym typeface="Helvetica Light" charset="0"/>
              </a:rPr>
              <a:t>Raise/lower flag</a:t>
            </a:r>
          </a:p>
          <a:p>
            <a:pPr marL="342806" indent="-342806" defTabSz="914190">
              <a:defRPr/>
            </a:pPr>
            <a:r>
              <a:rPr lang="en-US" sz="2203" b="1" dirty="0">
                <a:solidFill>
                  <a:prstClr val="white"/>
                </a:solidFill>
                <a:latin typeface="Calibri"/>
                <a:sym typeface="Helvetica Light" charset="0"/>
              </a:rPr>
              <a:t>Discipline hearings</a:t>
            </a:r>
          </a:p>
          <a:p>
            <a:pPr marL="342806" indent="-342806" defTabSz="914190">
              <a:defRPr/>
            </a:pPr>
            <a:r>
              <a:rPr lang="en-US" sz="2203" b="1" dirty="0">
                <a:solidFill>
                  <a:prstClr val="white"/>
                </a:solidFill>
                <a:latin typeface="Calibri"/>
                <a:sym typeface="Helvetica Light" charset="0"/>
              </a:rPr>
              <a:t>Announcements</a:t>
            </a:r>
          </a:p>
          <a:p>
            <a:pPr marL="342806" indent="-342806" defTabSz="914190">
              <a:defRPr/>
            </a:pPr>
            <a:r>
              <a:rPr lang="en-US" sz="2203" b="1" dirty="0">
                <a:solidFill>
                  <a:prstClr val="white"/>
                </a:solidFill>
                <a:latin typeface="Calibri"/>
                <a:sym typeface="Helvetica Light" charset="0"/>
              </a:rPr>
              <a:t>Nurse supervision</a:t>
            </a:r>
          </a:p>
          <a:p>
            <a:pPr marL="342806" indent="-342806" defTabSz="914190">
              <a:defRPr/>
            </a:pPr>
            <a:r>
              <a:rPr lang="en-US" sz="2203" b="1" dirty="0">
                <a:solidFill>
                  <a:prstClr val="white"/>
                </a:solidFill>
                <a:latin typeface="Calibri"/>
                <a:sym typeface="Helvetica Light" charset="0"/>
              </a:rPr>
              <a:t>Home visits</a:t>
            </a:r>
          </a:p>
          <a:p>
            <a:pPr marL="342806" indent="-342806" defTabSz="914190">
              <a:defRPr/>
            </a:pPr>
            <a:r>
              <a:rPr lang="en-US" sz="2203" b="1" dirty="0">
                <a:solidFill>
                  <a:prstClr val="white"/>
                </a:solidFill>
                <a:latin typeface="Calibri"/>
                <a:sym typeface="Helvetica Light" charset="0"/>
              </a:rPr>
              <a:t>Grant writing</a:t>
            </a:r>
          </a:p>
          <a:p>
            <a:pPr marL="342806" indent="-342806" defTabSz="914190">
              <a:defRPr/>
            </a:pPr>
            <a:r>
              <a:rPr lang="en-US" sz="2203" b="1" dirty="0">
                <a:solidFill>
                  <a:prstClr val="white"/>
                </a:solidFill>
                <a:latin typeface="Calibri"/>
                <a:sym typeface="Helvetica Light" charset="0"/>
              </a:rPr>
              <a:t>Fund raising</a:t>
            </a:r>
          </a:p>
          <a:p>
            <a:pPr marL="342806" indent="-342806" defTabSz="914190">
              <a:defRPr/>
            </a:pPr>
            <a:endParaRPr lang="en-US" sz="1801" dirty="0">
              <a:solidFill>
                <a:prstClr val="black"/>
              </a:solidFill>
              <a:latin typeface="Arial" charset="0"/>
              <a:sym typeface="Helvetica Light" charset="0"/>
            </a:endParaRPr>
          </a:p>
          <a:p>
            <a:pPr marL="342806" indent="-342806" defTabSz="914190">
              <a:defRPr/>
            </a:pPr>
            <a:endParaRPr lang="en-US" sz="901" dirty="0">
              <a:solidFill>
                <a:prstClr val="black"/>
              </a:solidFill>
              <a:latin typeface="Arial" charset="0"/>
              <a:sym typeface="Helvetica Light" charset="0"/>
            </a:endParaRPr>
          </a:p>
        </p:txBody>
      </p:sp>
      <p:sp>
        <p:nvSpPr>
          <p:cNvPr id="31747" name="Text Box 3"/>
          <p:cNvSpPr txBox="1">
            <a:spLocks noChangeArrowheads="1"/>
          </p:cNvSpPr>
          <p:nvPr/>
        </p:nvSpPr>
        <p:spPr bwMode="auto">
          <a:xfrm>
            <a:off x="3124205" y="27"/>
            <a:ext cx="3581403" cy="7657656"/>
          </a:xfrm>
          <a:prstGeom prst="rect">
            <a:avLst/>
          </a:prstGeom>
          <a:solidFill>
            <a:schemeClr val="tx1"/>
          </a:solidFill>
          <a:ln w="9525">
            <a:noFill/>
            <a:miter lim="800000"/>
            <a:headEnd/>
            <a:tailEnd/>
          </a:ln>
          <a:effectLst/>
          <a:scene3d>
            <a:camera prst="isometricOffAxis1Right"/>
            <a:lightRig rig="threePt" dir="t"/>
          </a:scene3d>
        </p:spPr>
        <p:txBody>
          <a:bodyPr lIns="91423" tIns="45711" rIns="91423" bIns="45711">
            <a:spAutoFit/>
          </a:bodyPr>
          <a:lstStyle/>
          <a:p>
            <a:pPr defTabSz="914190">
              <a:defRPr/>
            </a:pPr>
            <a:r>
              <a:rPr lang="en-US" sz="2203" b="1" dirty="0">
                <a:solidFill>
                  <a:prstClr val="white"/>
                </a:solidFill>
                <a:latin typeface="Calibri"/>
                <a:sym typeface="Helvetica Light" charset="0"/>
              </a:rPr>
              <a:t>Halloween parade organizing</a:t>
            </a:r>
          </a:p>
          <a:p>
            <a:pPr defTabSz="914190">
              <a:defRPr/>
            </a:pPr>
            <a:r>
              <a:rPr lang="en-US" sz="2203" b="1" dirty="0">
                <a:solidFill>
                  <a:prstClr val="white"/>
                </a:solidFill>
                <a:latin typeface="Calibri"/>
                <a:sym typeface="Helvetica Light" charset="0"/>
              </a:rPr>
              <a:t>Crisis Intervention Plan</a:t>
            </a:r>
          </a:p>
          <a:p>
            <a:pPr defTabSz="914190">
              <a:defRPr/>
            </a:pPr>
            <a:r>
              <a:rPr lang="en-US" sz="2203" b="1" dirty="0">
                <a:solidFill>
                  <a:prstClr val="white"/>
                </a:solidFill>
                <a:latin typeface="Calibri"/>
                <a:sym typeface="Helvetica Light" charset="0"/>
              </a:rPr>
              <a:t>Hurricane evacuations</a:t>
            </a:r>
          </a:p>
          <a:p>
            <a:pPr defTabSz="914190">
              <a:defRPr/>
            </a:pPr>
            <a:r>
              <a:rPr lang="en-US" sz="2203" b="1" dirty="0">
                <a:solidFill>
                  <a:prstClr val="white"/>
                </a:solidFill>
                <a:latin typeface="Calibri"/>
                <a:sym typeface="Helvetica Light" charset="0"/>
              </a:rPr>
              <a:t>Court attendance</a:t>
            </a:r>
          </a:p>
          <a:p>
            <a:pPr defTabSz="914190">
              <a:defRPr/>
            </a:pPr>
            <a:r>
              <a:rPr lang="en-US" sz="2203" b="1" dirty="0">
                <a:solidFill>
                  <a:prstClr val="white"/>
                </a:solidFill>
                <a:latin typeface="Calibri"/>
                <a:sym typeface="Helvetica Light" charset="0"/>
              </a:rPr>
              <a:t>Newsletter preparation</a:t>
            </a:r>
          </a:p>
          <a:p>
            <a:pPr defTabSz="914190">
              <a:defRPr/>
            </a:pPr>
            <a:r>
              <a:rPr lang="en-US" sz="2203" b="1" dirty="0">
                <a:solidFill>
                  <a:prstClr val="white"/>
                </a:solidFill>
                <a:latin typeface="Calibri"/>
                <a:sym typeface="Helvetica Light" charset="0"/>
              </a:rPr>
              <a:t>Supervising aides</a:t>
            </a:r>
          </a:p>
          <a:p>
            <a:pPr defTabSz="914190">
              <a:defRPr/>
            </a:pPr>
            <a:r>
              <a:rPr lang="en-US" sz="2203" b="1" dirty="0">
                <a:solidFill>
                  <a:prstClr val="white"/>
                </a:solidFill>
                <a:latin typeface="Calibri"/>
                <a:sym typeface="Helvetica Light" charset="0"/>
              </a:rPr>
              <a:t>PSAT administrator</a:t>
            </a:r>
          </a:p>
          <a:p>
            <a:pPr defTabSz="914190">
              <a:defRPr/>
            </a:pPr>
            <a:r>
              <a:rPr lang="en-US" sz="2203" b="1" dirty="0">
                <a:solidFill>
                  <a:prstClr val="white"/>
                </a:solidFill>
                <a:latin typeface="Calibri"/>
                <a:sym typeface="Helvetica Light" charset="0"/>
              </a:rPr>
              <a:t>Organize student awards</a:t>
            </a:r>
          </a:p>
          <a:p>
            <a:pPr defTabSz="914190">
              <a:defRPr/>
            </a:pPr>
            <a:r>
              <a:rPr lang="en-US" sz="2203" b="1" dirty="0">
                <a:solidFill>
                  <a:prstClr val="white"/>
                </a:solidFill>
                <a:latin typeface="Calibri"/>
                <a:sym typeface="Helvetica Light" charset="0"/>
              </a:rPr>
              <a:t>Class scheduling</a:t>
            </a:r>
          </a:p>
          <a:p>
            <a:pPr defTabSz="914190">
              <a:defRPr/>
            </a:pPr>
            <a:r>
              <a:rPr lang="en-US" sz="2203" b="1" dirty="0">
                <a:solidFill>
                  <a:prstClr val="white"/>
                </a:solidFill>
                <a:latin typeface="Calibri"/>
                <a:sym typeface="Helvetica Light" charset="0"/>
              </a:rPr>
              <a:t>Mediating fights</a:t>
            </a:r>
          </a:p>
          <a:p>
            <a:pPr defTabSz="914190">
              <a:defRPr/>
            </a:pPr>
            <a:r>
              <a:rPr lang="en-US" sz="2203" b="1" dirty="0">
                <a:solidFill>
                  <a:prstClr val="white"/>
                </a:solidFill>
                <a:latin typeface="Calibri"/>
                <a:sym typeface="Helvetica Light" charset="0"/>
              </a:rPr>
              <a:t>Filing police reports</a:t>
            </a:r>
          </a:p>
          <a:p>
            <a:pPr defTabSz="914190">
              <a:defRPr/>
            </a:pPr>
            <a:r>
              <a:rPr lang="en-US" sz="2203" b="1" dirty="0">
                <a:solidFill>
                  <a:prstClr val="white"/>
                </a:solidFill>
                <a:latin typeface="Calibri"/>
                <a:sym typeface="Helvetica Light" charset="0"/>
              </a:rPr>
              <a:t>Fire reports</a:t>
            </a:r>
          </a:p>
          <a:p>
            <a:pPr defTabSz="914190">
              <a:defRPr/>
            </a:pPr>
            <a:r>
              <a:rPr lang="en-US" sz="2203" b="1" dirty="0">
                <a:solidFill>
                  <a:prstClr val="white"/>
                </a:solidFill>
                <a:latin typeface="Calibri"/>
                <a:sym typeface="Helvetica Light" charset="0"/>
              </a:rPr>
              <a:t>Open house organizer</a:t>
            </a:r>
          </a:p>
          <a:p>
            <a:pPr defTabSz="914190">
              <a:defRPr/>
            </a:pPr>
            <a:r>
              <a:rPr lang="en-US" sz="2203" b="1" dirty="0">
                <a:solidFill>
                  <a:prstClr val="white"/>
                </a:solidFill>
                <a:latin typeface="Calibri"/>
                <a:sym typeface="Helvetica Light" charset="0"/>
              </a:rPr>
              <a:t>Lesson plan collector</a:t>
            </a:r>
          </a:p>
          <a:p>
            <a:pPr defTabSz="914190">
              <a:defRPr/>
            </a:pPr>
            <a:r>
              <a:rPr lang="en-US" sz="2203" b="1" dirty="0">
                <a:solidFill>
                  <a:prstClr val="white"/>
                </a:solidFill>
                <a:latin typeface="Calibri"/>
                <a:sym typeface="Helvetica Light" charset="0"/>
              </a:rPr>
              <a:t>Ordering/managing supplies</a:t>
            </a:r>
          </a:p>
          <a:p>
            <a:pPr defTabSz="914190">
              <a:defRPr/>
            </a:pPr>
            <a:r>
              <a:rPr lang="en-US" sz="2203" b="1" dirty="0">
                <a:solidFill>
                  <a:prstClr val="white"/>
                </a:solidFill>
                <a:latin typeface="Calibri"/>
                <a:sym typeface="Helvetica Light" charset="0"/>
              </a:rPr>
              <a:t>Red Cross coordinator</a:t>
            </a:r>
          </a:p>
          <a:p>
            <a:pPr defTabSz="914190">
              <a:defRPr/>
            </a:pPr>
            <a:r>
              <a:rPr lang="en-US" sz="2203" b="1" dirty="0">
                <a:solidFill>
                  <a:prstClr val="white"/>
                </a:solidFill>
                <a:latin typeface="Calibri"/>
                <a:sym typeface="Helvetica Light" charset="0"/>
              </a:rPr>
              <a:t>Donation organizer</a:t>
            </a:r>
          </a:p>
          <a:p>
            <a:pPr defTabSz="914190">
              <a:defRPr/>
            </a:pPr>
            <a:r>
              <a:rPr lang="en-US" sz="2203" b="1" dirty="0">
                <a:solidFill>
                  <a:prstClr val="white"/>
                </a:solidFill>
                <a:latin typeface="Calibri"/>
                <a:sym typeface="Helvetica Light" charset="0"/>
              </a:rPr>
              <a:t>Picture day scheduler</a:t>
            </a:r>
          </a:p>
          <a:p>
            <a:pPr defTabSz="914190">
              <a:defRPr/>
            </a:pPr>
            <a:r>
              <a:rPr lang="en-US" sz="2203" b="1" dirty="0">
                <a:solidFill>
                  <a:prstClr val="white"/>
                </a:solidFill>
                <a:latin typeface="Calibri"/>
                <a:sym typeface="Helvetica Light" charset="0"/>
              </a:rPr>
              <a:t>Assemblies</a:t>
            </a:r>
          </a:p>
          <a:p>
            <a:pPr defTabSz="914190">
              <a:defRPr/>
            </a:pPr>
            <a:r>
              <a:rPr lang="en-US" sz="2203" b="1" dirty="0">
                <a:solidFill>
                  <a:prstClr val="white"/>
                </a:solidFill>
                <a:latin typeface="Calibri"/>
                <a:sym typeface="Helvetica Light" charset="0"/>
              </a:rPr>
              <a:t>Duty Schedules</a:t>
            </a:r>
          </a:p>
          <a:p>
            <a:pPr defTabSz="914190">
              <a:defRPr/>
            </a:pPr>
            <a:endParaRPr lang="en-US" sz="1801" dirty="0">
              <a:solidFill>
                <a:prstClr val="black"/>
              </a:solidFill>
              <a:latin typeface="Arial" charset="0"/>
              <a:sym typeface="Helvetica Light" charset="0"/>
            </a:endParaRPr>
          </a:p>
          <a:p>
            <a:pPr defTabSz="914190">
              <a:defRPr/>
            </a:pPr>
            <a:endParaRPr lang="en-US" sz="1801" dirty="0">
              <a:solidFill>
                <a:prstClr val="black"/>
              </a:solidFill>
              <a:latin typeface="Arial" charset="0"/>
              <a:sym typeface="Helvetica Light" charset="0"/>
            </a:endParaRPr>
          </a:p>
          <a:p>
            <a:pPr defTabSz="914190">
              <a:spcBef>
                <a:spcPct val="50000"/>
              </a:spcBef>
              <a:defRPr/>
            </a:pPr>
            <a:endParaRPr lang="en-US" sz="1001" dirty="0">
              <a:solidFill>
                <a:prstClr val="black"/>
              </a:solidFill>
              <a:latin typeface="Arial" charset="0"/>
              <a:sym typeface="Helvetica Light" charset="0"/>
            </a:endParaRPr>
          </a:p>
        </p:txBody>
      </p:sp>
      <p:sp>
        <p:nvSpPr>
          <p:cNvPr id="31748" name="Text Box 4"/>
          <p:cNvSpPr txBox="1">
            <a:spLocks noChangeArrowheads="1"/>
          </p:cNvSpPr>
          <p:nvPr/>
        </p:nvSpPr>
        <p:spPr bwMode="auto">
          <a:xfrm>
            <a:off x="6019810" y="152420"/>
            <a:ext cx="3276601" cy="6533373"/>
          </a:xfrm>
          <a:prstGeom prst="rect">
            <a:avLst/>
          </a:prstGeom>
          <a:solidFill>
            <a:schemeClr val="tx1"/>
          </a:solidFill>
          <a:ln w="9525">
            <a:noFill/>
            <a:miter lim="800000"/>
            <a:headEnd/>
            <a:tailEnd/>
          </a:ln>
          <a:effectLst/>
          <a:scene3d>
            <a:camera prst="perspectiveLeft"/>
            <a:lightRig rig="threePt" dir="t"/>
          </a:scene3d>
        </p:spPr>
        <p:txBody>
          <a:bodyPr lIns="91423" tIns="45711" rIns="91423" bIns="45711">
            <a:spAutoFit/>
          </a:bodyPr>
          <a:lstStyle/>
          <a:p>
            <a:pPr defTabSz="914190">
              <a:defRPr/>
            </a:pPr>
            <a:r>
              <a:rPr lang="en-US" sz="2203" b="1" dirty="0">
                <a:solidFill>
                  <a:prstClr val="white"/>
                </a:solidFill>
                <a:latin typeface="Calibri"/>
                <a:sym typeface="Helvetica Light" charset="0"/>
              </a:rPr>
              <a:t>Football coaching</a:t>
            </a:r>
          </a:p>
          <a:p>
            <a:pPr defTabSz="914190">
              <a:defRPr/>
            </a:pPr>
            <a:r>
              <a:rPr lang="en-US" sz="2203" b="1" dirty="0">
                <a:solidFill>
                  <a:prstClr val="white"/>
                </a:solidFill>
                <a:latin typeface="Calibri"/>
                <a:sym typeface="Helvetica Light" charset="0"/>
              </a:rPr>
              <a:t>Phone calling</a:t>
            </a:r>
          </a:p>
          <a:p>
            <a:pPr defTabSz="914190">
              <a:defRPr/>
            </a:pPr>
            <a:r>
              <a:rPr lang="en-US" sz="2203" b="1" dirty="0">
                <a:solidFill>
                  <a:prstClr val="white"/>
                </a:solidFill>
                <a:latin typeface="Calibri"/>
                <a:sym typeface="Helvetica Light" charset="0"/>
              </a:rPr>
              <a:t>Parking lot duty</a:t>
            </a:r>
          </a:p>
          <a:p>
            <a:pPr defTabSz="914190">
              <a:defRPr/>
            </a:pPr>
            <a:r>
              <a:rPr lang="en-US" sz="2203" b="1" dirty="0">
                <a:solidFill>
                  <a:prstClr val="white"/>
                </a:solidFill>
                <a:latin typeface="Calibri"/>
                <a:sym typeface="Helvetica Light" charset="0"/>
              </a:rPr>
              <a:t>Textbook counting</a:t>
            </a:r>
          </a:p>
          <a:p>
            <a:pPr defTabSz="914190">
              <a:defRPr/>
            </a:pPr>
            <a:r>
              <a:rPr lang="en-US" sz="2203" b="1" dirty="0">
                <a:solidFill>
                  <a:prstClr val="white"/>
                </a:solidFill>
                <a:latin typeface="Calibri"/>
                <a:sym typeface="Helvetica Light" charset="0"/>
              </a:rPr>
              <a:t>Marching band contest</a:t>
            </a:r>
          </a:p>
          <a:p>
            <a:pPr defTabSz="914190">
              <a:defRPr/>
            </a:pPr>
            <a:r>
              <a:rPr lang="en-US" sz="2203" b="1" dirty="0">
                <a:solidFill>
                  <a:prstClr val="white"/>
                </a:solidFill>
                <a:latin typeface="Calibri"/>
                <a:sym typeface="Helvetica Light" charset="0"/>
              </a:rPr>
              <a:t>Attendance calling</a:t>
            </a:r>
          </a:p>
          <a:p>
            <a:pPr defTabSz="914190">
              <a:defRPr/>
            </a:pPr>
            <a:r>
              <a:rPr lang="en-US" sz="2203" b="1" dirty="0">
                <a:solidFill>
                  <a:prstClr val="white"/>
                </a:solidFill>
                <a:latin typeface="Calibri"/>
                <a:sym typeface="Helvetica Light" charset="0"/>
              </a:rPr>
              <a:t>PDAS training Orientation/Observation</a:t>
            </a:r>
          </a:p>
          <a:p>
            <a:pPr defTabSz="914190">
              <a:defRPr/>
            </a:pPr>
            <a:r>
              <a:rPr lang="en-US" sz="2203" b="1" dirty="0">
                <a:solidFill>
                  <a:prstClr val="white"/>
                </a:solidFill>
                <a:latin typeface="Calibri"/>
                <a:sym typeface="Helvetica Light" charset="0"/>
              </a:rPr>
              <a:t>Web Site development</a:t>
            </a:r>
          </a:p>
          <a:p>
            <a:pPr defTabSz="914190">
              <a:defRPr/>
            </a:pPr>
            <a:r>
              <a:rPr lang="en-US" sz="2203" b="1" dirty="0">
                <a:solidFill>
                  <a:prstClr val="white"/>
                </a:solidFill>
                <a:latin typeface="Calibri"/>
                <a:sym typeface="Helvetica Light" charset="0"/>
              </a:rPr>
              <a:t>League meetings</a:t>
            </a:r>
          </a:p>
          <a:p>
            <a:pPr defTabSz="914190">
              <a:defRPr/>
            </a:pPr>
            <a:r>
              <a:rPr lang="en-US" sz="2203" b="1" dirty="0">
                <a:solidFill>
                  <a:prstClr val="white"/>
                </a:solidFill>
                <a:latin typeface="Calibri"/>
                <a:sym typeface="Helvetica Light" charset="0"/>
              </a:rPr>
              <a:t>Substitute coordination</a:t>
            </a:r>
          </a:p>
          <a:p>
            <a:pPr defTabSz="914190">
              <a:defRPr/>
            </a:pPr>
            <a:r>
              <a:rPr lang="en-US" sz="2203" b="1" dirty="0">
                <a:solidFill>
                  <a:prstClr val="white"/>
                </a:solidFill>
                <a:latin typeface="Calibri"/>
                <a:sym typeface="Helvetica Light" charset="0"/>
              </a:rPr>
              <a:t>Staff meetings</a:t>
            </a:r>
          </a:p>
          <a:p>
            <a:pPr defTabSz="914190">
              <a:defRPr/>
            </a:pPr>
            <a:r>
              <a:rPr lang="en-US" sz="2203" b="1" dirty="0">
                <a:solidFill>
                  <a:prstClr val="white"/>
                </a:solidFill>
                <a:latin typeface="Calibri"/>
                <a:sym typeface="Helvetica Light" charset="0"/>
              </a:rPr>
              <a:t>Count Homecoming vote </a:t>
            </a:r>
          </a:p>
          <a:p>
            <a:pPr defTabSz="914190">
              <a:defRPr/>
            </a:pPr>
            <a:r>
              <a:rPr lang="en-US" sz="2203" b="1" dirty="0">
                <a:solidFill>
                  <a:prstClr val="white"/>
                </a:solidFill>
                <a:latin typeface="Calibri"/>
                <a:sym typeface="Helvetica Light" charset="0"/>
              </a:rPr>
              <a:t>Head checks</a:t>
            </a:r>
          </a:p>
          <a:p>
            <a:pPr defTabSz="914190">
              <a:defRPr/>
            </a:pPr>
            <a:r>
              <a:rPr lang="en-US" sz="2203" b="1" dirty="0">
                <a:solidFill>
                  <a:prstClr val="white"/>
                </a:solidFill>
                <a:latin typeface="Calibri"/>
                <a:sym typeface="Helvetica Light" charset="0"/>
              </a:rPr>
              <a:t>Key distribution</a:t>
            </a:r>
          </a:p>
          <a:p>
            <a:pPr defTabSz="914190">
              <a:defRPr/>
            </a:pPr>
            <a:r>
              <a:rPr lang="en-US" sz="2203" b="1" dirty="0">
                <a:solidFill>
                  <a:prstClr val="white"/>
                </a:solidFill>
                <a:latin typeface="Calibri"/>
                <a:sym typeface="Helvetica Light" charset="0"/>
              </a:rPr>
              <a:t>Alarm duty</a:t>
            </a:r>
          </a:p>
          <a:p>
            <a:pPr defTabSz="914190">
              <a:defRPr/>
            </a:pPr>
            <a:r>
              <a:rPr lang="en-US" sz="2203" b="1" dirty="0">
                <a:solidFill>
                  <a:prstClr val="white"/>
                </a:solidFill>
                <a:latin typeface="Calibri"/>
                <a:sym typeface="Helvetica Light" charset="0"/>
              </a:rPr>
              <a:t>Facilities request</a:t>
            </a:r>
          </a:p>
          <a:p>
            <a:pPr defTabSz="914190">
              <a:defRPr/>
            </a:pPr>
            <a:r>
              <a:rPr lang="en-US" sz="2203" b="1" dirty="0">
                <a:solidFill>
                  <a:prstClr val="white"/>
                </a:solidFill>
                <a:latin typeface="Calibri"/>
                <a:sym typeface="Helvetica Light" charset="0"/>
              </a:rPr>
              <a:t>Maintenance work</a:t>
            </a:r>
          </a:p>
          <a:p>
            <a:pPr defTabSz="914190">
              <a:defRPr/>
            </a:pPr>
            <a:r>
              <a:rPr lang="en-US" sz="2203" b="1" dirty="0">
                <a:solidFill>
                  <a:prstClr val="white"/>
                </a:solidFill>
                <a:latin typeface="Calibri"/>
                <a:sym typeface="Helvetica Light" charset="0"/>
              </a:rPr>
              <a:t>Computer work</a:t>
            </a:r>
          </a:p>
        </p:txBody>
      </p:sp>
    </p:spTree>
    <p:extLst>
      <p:ext uri="{BB962C8B-B14F-4D97-AF65-F5344CB8AC3E}">
        <p14:creationId xmlns:p14="http://schemas.microsoft.com/office/powerpoint/2010/main" val="199135901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9" y="304817"/>
            <a:ext cx="8686800" cy="993648"/>
          </a:xfrm>
        </p:spPr>
        <p:txBody>
          <a:bodyPr/>
          <a:lstStyle/>
          <a:p>
            <a:pPr algn="ctr"/>
            <a:endParaRPr lang="en-US" dirty="0"/>
          </a:p>
        </p:txBody>
      </p:sp>
      <p:pic>
        <p:nvPicPr>
          <p:cNvPr id="6" name="Content Placeholder 5" descr="book.jpg"/>
          <p:cNvPicPr>
            <a:picLocks noGrp="1" noChangeAspect="1"/>
          </p:cNvPicPr>
          <p:nvPr>
            <p:ph sz="half" idx="1"/>
          </p:nvPr>
        </p:nvPicPr>
        <p:blipFill>
          <a:blip r:embed="rId3" cstate="print"/>
          <a:stretch>
            <a:fillRect/>
          </a:stretch>
        </p:blipFill>
        <p:spPr>
          <a:xfrm>
            <a:off x="628671" y="1696582"/>
            <a:ext cx="3886201" cy="3204708"/>
          </a:xfrm>
        </p:spPr>
      </p:pic>
      <p:sp>
        <p:nvSpPr>
          <p:cNvPr id="5" name="Content Placeholder 4"/>
          <p:cNvSpPr>
            <a:spLocks noGrp="1"/>
          </p:cNvSpPr>
          <p:nvPr>
            <p:ph sz="half" idx="2"/>
          </p:nvPr>
        </p:nvSpPr>
        <p:spPr>
          <a:xfrm>
            <a:off x="4775553" y="1696600"/>
            <a:ext cx="4213012" cy="4220991"/>
          </a:xfrm>
        </p:spPr>
        <p:txBody>
          <a:bodyPr>
            <a:normAutofit fontScale="55000" lnSpcReduction="20000"/>
          </a:bodyPr>
          <a:lstStyle/>
          <a:p>
            <a:pPr marL="0" indent="0">
              <a:buNone/>
            </a:pPr>
            <a:r>
              <a:rPr lang="en-US" sz="5801" b="1" dirty="0">
                <a:solidFill>
                  <a:srgbClr val="002060"/>
                </a:solidFill>
              </a:rPr>
              <a:t>The key to effective leadership is found in moving away from low impact practices and investing time in those that are directly linked to improved results. </a:t>
            </a:r>
            <a:br>
              <a:rPr lang="en-US" sz="6201" dirty="0"/>
            </a:br>
            <a:br>
              <a:rPr lang="en-US" dirty="0"/>
            </a:b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2175" y="6230969"/>
            <a:ext cx="994676" cy="474665"/>
          </a:xfrm>
          <a:prstGeom prst="rect">
            <a:avLst/>
          </a:prstGeom>
        </p:spPr>
      </p:pic>
    </p:spTree>
    <p:extLst>
      <p:ext uri="{BB962C8B-B14F-4D97-AF65-F5344CB8AC3E}">
        <p14:creationId xmlns:p14="http://schemas.microsoft.com/office/powerpoint/2010/main" val="2773155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rotWithShape="1">
          <a:blip r:embed="rId3" cstate="print"/>
          <a:srcRect l="35278" t="17728" r="34137" b="7077"/>
          <a:stretch/>
        </p:blipFill>
        <p:spPr>
          <a:xfrm>
            <a:off x="2267562" y="400471"/>
            <a:ext cx="4656953" cy="644017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2175" y="6230969"/>
            <a:ext cx="994676" cy="474665"/>
          </a:xfrm>
          <a:prstGeom prst="rect">
            <a:avLst/>
          </a:prstGeom>
        </p:spPr>
      </p:pic>
    </p:spTree>
    <p:extLst>
      <p:ext uri="{BB962C8B-B14F-4D97-AF65-F5344CB8AC3E}">
        <p14:creationId xmlns:p14="http://schemas.microsoft.com/office/powerpoint/2010/main" val="35203096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rotWithShape="1">
          <a:blip r:embed="rId3" cstate="print"/>
          <a:srcRect l="34722" t="18809" r="33394" b="6115"/>
          <a:stretch/>
        </p:blipFill>
        <p:spPr>
          <a:xfrm>
            <a:off x="2128683" y="482915"/>
            <a:ext cx="4813343" cy="637510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2175" y="6307135"/>
            <a:ext cx="994676" cy="474665"/>
          </a:xfrm>
          <a:prstGeom prst="rect">
            <a:avLst/>
          </a:prstGeom>
        </p:spPr>
      </p:pic>
    </p:spTree>
    <p:extLst>
      <p:ext uri="{BB962C8B-B14F-4D97-AF65-F5344CB8AC3E}">
        <p14:creationId xmlns:p14="http://schemas.microsoft.com/office/powerpoint/2010/main" val="88382209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rotWithShape="1">
          <a:blip r:embed="rId3" cstate="print"/>
          <a:srcRect l="34583" t="14004" r="33190" b="5996"/>
          <a:stretch/>
        </p:blipFill>
        <p:spPr>
          <a:xfrm>
            <a:off x="2285060" y="457204"/>
            <a:ext cx="4604823" cy="643012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2175" y="6230969"/>
            <a:ext cx="994676" cy="474665"/>
          </a:xfrm>
          <a:prstGeom prst="rect">
            <a:avLst/>
          </a:prstGeom>
        </p:spPr>
      </p:pic>
    </p:spTree>
    <p:extLst>
      <p:ext uri="{BB962C8B-B14F-4D97-AF65-F5344CB8AC3E}">
        <p14:creationId xmlns:p14="http://schemas.microsoft.com/office/powerpoint/2010/main" val="251512946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pPr algn="ctr"/>
            <a:r>
              <a:rPr lang="en-US" b="1" u="sng" dirty="0"/>
              <a:t>NAESP Mission</a:t>
            </a:r>
          </a:p>
        </p:txBody>
      </p:sp>
      <p:sp>
        <p:nvSpPr>
          <p:cNvPr id="6" name="Parallelogram 5" descr="rectangular colored shape"/>
          <p:cNvSpPr/>
          <p:nvPr/>
        </p:nvSpPr>
        <p:spPr>
          <a:xfrm>
            <a:off x="457230" y="4505341"/>
            <a:ext cx="8305799" cy="1590676"/>
          </a:xfrm>
          <a:prstGeom prst="parallelogram">
            <a:avLst/>
          </a:prstGeom>
          <a:solidFill>
            <a:schemeClr val="tx2">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3" rIns="91440" bIns="45723" numCol="1" spcCol="0" rtlCol="0" fromWordArt="0" anchor="ctr" anchorCtr="0" forceAA="0" compatLnSpc="1">
            <a:prstTxWarp prst="textNoShape">
              <a:avLst/>
            </a:prstTxWarp>
            <a:noAutofit/>
          </a:bodyPr>
          <a:lstStyle/>
          <a:p>
            <a:pPr marL="109721">
              <a:buClr>
                <a:schemeClr val="tx2"/>
              </a:buClr>
            </a:pPr>
            <a:r>
              <a:rPr lang="en-US" sz="2401" i="1" dirty="0">
                <a:latin typeface="Georgia" panose="02040502050405020303" pitchFamily="18" charset="0"/>
                <a:ea typeface="Tahoma" panose="020B0604030504040204" pitchFamily="34" charset="0"/>
                <a:cs typeface="Tahoma" panose="020B0604030504040204" pitchFamily="34" charset="0"/>
              </a:rPr>
              <a:t>“To lead in the advocacy and support for elementary and middle-level principals and other education leaders in their commitment to all children.”</a:t>
            </a:r>
          </a:p>
        </p:txBody>
      </p:sp>
      <p:sp>
        <p:nvSpPr>
          <p:cNvPr id="8" name="Text Box 358"/>
          <p:cNvSpPr txBox="1">
            <a:spLocks noChangeArrowheads="1"/>
          </p:cNvSpPr>
          <p:nvPr/>
        </p:nvSpPr>
        <p:spPr bwMode="auto">
          <a:xfrm>
            <a:off x="2570190" y="1320818"/>
            <a:ext cx="38623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fontAlgn="base">
              <a:spcBef>
                <a:spcPct val="0"/>
              </a:spcBef>
              <a:spcAft>
                <a:spcPct val="0"/>
              </a:spcAft>
            </a:pPr>
            <a:endParaRPr lang="en-US" altLang="en-US" sz="1801" dirty="0">
              <a:solidFill>
                <a:prstClr val="black"/>
              </a:solidFill>
              <a:latin typeface="Arial" pitchFamily="34" charset="0"/>
              <a:cs typeface="Arial" pitchFamily="34" charset="0"/>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3425" r="6641"/>
          <a:stretch/>
        </p:blipFill>
        <p:spPr>
          <a:xfrm>
            <a:off x="152411" y="716162"/>
            <a:ext cx="8839201" cy="14174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8603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438400"/>
            <a:ext cx="3200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2353" y="838200"/>
            <a:ext cx="7086600" cy="1200329"/>
          </a:xfrm>
          <a:prstGeom prst="rect">
            <a:avLst/>
          </a:prstGeom>
        </p:spPr>
        <p:txBody>
          <a:bodyPr wrap="square">
            <a:spAutoFit/>
          </a:bodyPr>
          <a:lstStyle/>
          <a:p>
            <a:r>
              <a:rPr lang="en-US" sz="3600" dirty="0">
                <a:solidFill>
                  <a:srgbClr val="1F497D"/>
                </a:solidFill>
                <a:latin typeface="Trebuchet MS"/>
              </a:rPr>
              <a:t>A Well-Rounded &amp; Complete Education</a:t>
            </a:r>
            <a:endParaRPr lang="en-US" sz="3600" dirty="0">
              <a:solidFill>
                <a:prstClr val="black"/>
              </a:solidFill>
            </a:endParaRPr>
          </a:p>
        </p:txBody>
      </p:sp>
      <p:sp>
        <p:nvSpPr>
          <p:cNvPr id="5" name="TextBox 4"/>
          <p:cNvSpPr txBox="1"/>
          <p:nvPr/>
        </p:nvSpPr>
        <p:spPr>
          <a:xfrm>
            <a:off x="281381" y="2038529"/>
            <a:ext cx="5509819" cy="4955203"/>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prstClr val="black"/>
                </a:solidFill>
                <a:latin typeface="Calibri" panose="020F0502020204030204" pitchFamily="34" charset="0"/>
              </a:rPr>
              <a:t>Evolved to a Theory of Action around ESSA implementation.</a:t>
            </a:r>
            <a:br>
              <a:rPr lang="en-US" sz="2400" dirty="0">
                <a:solidFill>
                  <a:prstClr val="black"/>
                </a:solidFill>
                <a:latin typeface="Calibri" panose="020F0502020204030204" pitchFamily="34" charset="0"/>
              </a:rPr>
            </a:br>
            <a:endParaRPr lang="en-US" sz="2400" dirty="0">
              <a:solidFill>
                <a:prstClr val="black"/>
              </a:solidFill>
              <a:latin typeface="Calibri" panose="020F0502020204030204" pitchFamily="34" charset="0"/>
            </a:endParaRPr>
          </a:p>
          <a:p>
            <a:pPr marL="342900" indent="-342900">
              <a:buFont typeface="Arial" panose="020B0604020202020204" pitchFamily="34" charset="0"/>
              <a:buChar char="•"/>
            </a:pPr>
            <a:r>
              <a:rPr lang="en-US" sz="2400" dirty="0">
                <a:solidFill>
                  <a:prstClr val="black"/>
                </a:solidFill>
                <a:latin typeface="Calibri" panose="020F0502020204030204" pitchFamily="34" charset="0"/>
              </a:rPr>
              <a:t>Focus on providing a “complete” high-quality educational experience:</a:t>
            </a:r>
          </a:p>
          <a:p>
            <a:pPr marL="800100" lvl="1" indent="-342900">
              <a:buFont typeface="Wingdings" panose="05000000000000000000" pitchFamily="2" charset="2"/>
              <a:buChar char="ü"/>
            </a:pPr>
            <a:r>
              <a:rPr lang="en-US" sz="2000" dirty="0">
                <a:solidFill>
                  <a:prstClr val="black"/>
                </a:solidFill>
                <a:latin typeface="Calibri" panose="020F0502020204030204" pitchFamily="34" charset="0"/>
              </a:rPr>
              <a:t>Access to early learning</a:t>
            </a:r>
          </a:p>
          <a:p>
            <a:pPr marL="800100" lvl="1" indent="-342900">
              <a:buFont typeface="Wingdings" panose="05000000000000000000" pitchFamily="2" charset="2"/>
              <a:buChar char="ü"/>
            </a:pPr>
            <a:r>
              <a:rPr lang="en-US" sz="2000" dirty="0">
                <a:solidFill>
                  <a:prstClr val="black"/>
                </a:solidFill>
                <a:latin typeface="Calibri" panose="020F0502020204030204" pitchFamily="34" charset="0"/>
              </a:rPr>
              <a:t>Social and Emotional Learning</a:t>
            </a:r>
          </a:p>
          <a:p>
            <a:pPr marL="800100" lvl="1" indent="-342900">
              <a:buFont typeface="Wingdings" panose="05000000000000000000" pitchFamily="2" charset="2"/>
              <a:buChar char="ü"/>
            </a:pPr>
            <a:r>
              <a:rPr lang="en-US" sz="2000" dirty="0">
                <a:solidFill>
                  <a:prstClr val="black"/>
                </a:solidFill>
                <a:latin typeface="Calibri" panose="020F0502020204030204" pitchFamily="34" charset="0"/>
              </a:rPr>
              <a:t>Physical education</a:t>
            </a:r>
          </a:p>
          <a:p>
            <a:pPr marL="800100" lvl="1" indent="-342900">
              <a:buFont typeface="Wingdings" panose="05000000000000000000" pitchFamily="2" charset="2"/>
              <a:buChar char="ü"/>
            </a:pPr>
            <a:r>
              <a:rPr lang="en-US" sz="2000" dirty="0">
                <a:solidFill>
                  <a:prstClr val="black"/>
                </a:solidFill>
                <a:latin typeface="Calibri" panose="020F0502020204030204" pitchFamily="34" charset="0"/>
              </a:rPr>
              <a:t>Music</a:t>
            </a:r>
          </a:p>
          <a:p>
            <a:pPr marL="800100" lvl="1" indent="-342900">
              <a:buFont typeface="Wingdings" panose="05000000000000000000" pitchFamily="2" charset="2"/>
              <a:buChar char="ü"/>
            </a:pPr>
            <a:r>
              <a:rPr lang="en-US" sz="2000" dirty="0">
                <a:solidFill>
                  <a:prstClr val="black"/>
                </a:solidFill>
                <a:latin typeface="Calibri" panose="020F0502020204030204" pitchFamily="34" charset="0"/>
              </a:rPr>
              <a:t>Health</a:t>
            </a:r>
          </a:p>
          <a:p>
            <a:pPr marL="800100" lvl="1" indent="-342900">
              <a:buFont typeface="Wingdings" panose="05000000000000000000" pitchFamily="2" charset="2"/>
              <a:buChar char="ü"/>
            </a:pPr>
            <a:r>
              <a:rPr lang="en-US" sz="2000" dirty="0">
                <a:solidFill>
                  <a:prstClr val="black"/>
                </a:solidFill>
                <a:latin typeface="Calibri" panose="020F0502020204030204" pitchFamily="34" charset="0"/>
              </a:rPr>
              <a:t>Arts-Integration or Infused Learning</a:t>
            </a:r>
          </a:p>
          <a:p>
            <a:pPr marL="800100" lvl="1" indent="-342900">
              <a:buFont typeface="Wingdings" panose="05000000000000000000" pitchFamily="2" charset="2"/>
              <a:buChar char="ü"/>
            </a:pPr>
            <a:r>
              <a:rPr lang="en-US" sz="2000" dirty="0">
                <a:solidFill>
                  <a:prstClr val="black"/>
                </a:solidFill>
                <a:latin typeface="Calibri" panose="020F0502020204030204" pitchFamily="34" charset="0"/>
              </a:rPr>
              <a:t>High quality afterschool</a:t>
            </a:r>
          </a:p>
          <a:p>
            <a:pPr marL="800100" lvl="1" indent="-342900">
              <a:buFont typeface="Wingdings" panose="05000000000000000000" pitchFamily="2" charset="2"/>
              <a:buChar char="ü"/>
            </a:pPr>
            <a:r>
              <a:rPr lang="en-US" sz="2000" dirty="0">
                <a:solidFill>
                  <a:prstClr val="black"/>
                </a:solidFill>
                <a:latin typeface="Calibri" panose="020F0502020204030204" pitchFamily="34" charset="0"/>
              </a:rPr>
              <a:t>System conditions that support educators</a:t>
            </a:r>
          </a:p>
          <a:p>
            <a:pPr marL="342900" indent="-342900">
              <a:buFont typeface="Arial" panose="020B0604020202020204" pitchFamily="34" charset="0"/>
              <a:buChar char="•"/>
            </a:pPr>
            <a:endParaRPr lang="en-US" dirty="0">
              <a:solidFill>
                <a:prstClr val="black"/>
              </a:solidFill>
            </a:endParaRPr>
          </a:p>
          <a:p>
            <a:endParaRPr lang="en-US" dirty="0">
              <a:solidFill>
                <a:prstClr val="black"/>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2143" y="6230937"/>
            <a:ext cx="994676" cy="474663"/>
          </a:xfrm>
          <a:prstGeom prst="rect">
            <a:avLst/>
          </a:prstGeom>
        </p:spPr>
      </p:pic>
    </p:spTree>
    <p:extLst>
      <p:ext uri="{BB962C8B-B14F-4D97-AF65-F5344CB8AC3E}">
        <p14:creationId xmlns:p14="http://schemas.microsoft.com/office/powerpoint/2010/main" val="294704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decel="50000" fill="hold">
                                          <p:stCondLst>
                                            <p:cond delay="0"/>
                                          </p:stCondLst>
                                        </p:cTn>
                                        <p:tgtEl>
                                          <p:spTgt spid="5">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5">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xEl>
                                              <p:pRg st="1" end="1"/>
                                            </p:txEl>
                                          </p:spTgt>
                                        </p:tgtEl>
                                      </p:cBhvr>
                                    </p:animEffect>
                                  </p:childTnLst>
                                </p:cTn>
                              </p:par>
                              <p:par>
                                <p:cTn id="27" presetID="25" presetClass="entr" presetSubtype="0"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p:cTn id="29" dur="500" decel="50000" fill="hold">
                                          <p:stCondLst>
                                            <p:cond delay="0"/>
                                          </p:stCondLst>
                                        </p:cTn>
                                        <p:tgtEl>
                                          <p:spTgt spid="5">
                                            <p:txEl>
                                              <p:pRg st="2" end="2"/>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5">
                                            <p:txEl>
                                              <p:pRg st="2" end="2"/>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5">
                                            <p:txEl>
                                              <p:pRg st="2" end="2"/>
                                            </p:txEl>
                                          </p:spTgt>
                                        </p:tgtEl>
                                        <p:attrNameLst>
                                          <p:attrName>ppt_w</p:attrName>
                                        </p:attrNameLst>
                                      </p:cBhvr>
                                      <p:tavLst>
                                        <p:tav tm="0">
                                          <p:val>
                                            <p:strVal val="#ppt_w*.05"/>
                                          </p:val>
                                        </p:tav>
                                        <p:tav tm="100000">
                                          <p:val>
                                            <p:strVal val="#ppt_w"/>
                                          </p:val>
                                        </p:tav>
                                      </p:tavLst>
                                    </p:anim>
                                    <p:anim calcmode="lin" valueType="num">
                                      <p:cBhvr>
                                        <p:cTn id="32" dur="1000" fill="hold"/>
                                        <p:tgtEl>
                                          <p:spTgt spid="5">
                                            <p:txEl>
                                              <p:pRg st="2" end="2"/>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5">
                                            <p:txEl>
                                              <p:pRg st="2" end="2"/>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5">
                                            <p:txEl>
                                              <p:pRg st="2" end="2"/>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5">
                                            <p:txEl>
                                              <p:pRg st="2" end="2"/>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5">
                                            <p:txEl>
                                              <p:pRg st="2" end="2"/>
                                            </p:txEl>
                                          </p:spTgt>
                                        </p:tgtEl>
                                      </p:cBhvr>
                                    </p:animEffect>
                                  </p:childTnLst>
                                </p:cTn>
                              </p:par>
                              <p:par>
                                <p:cTn id="37" presetID="25" presetClass="entr" presetSubtype="0" fill="hold" nodeType="with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 calcmode="lin" valueType="num">
                                      <p:cBhvr>
                                        <p:cTn id="39" dur="500" decel="50000" fill="hold">
                                          <p:stCondLst>
                                            <p:cond delay="0"/>
                                          </p:stCondLst>
                                        </p:cTn>
                                        <p:tgtEl>
                                          <p:spTgt spid="5">
                                            <p:txEl>
                                              <p:pRg st="3" end="3"/>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5">
                                            <p:txEl>
                                              <p:pRg st="3" end="3"/>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5">
                                            <p:txEl>
                                              <p:pRg st="3" end="3"/>
                                            </p:txEl>
                                          </p:spTgt>
                                        </p:tgtEl>
                                        <p:attrNameLst>
                                          <p:attrName>ppt_w</p:attrName>
                                        </p:attrNameLst>
                                      </p:cBhvr>
                                      <p:tavLst>
                                        <p:tav tm="0">
                                          <p:val>
                                            <p:strVal val="#ppt_w*.05"/>
                                          </p:val>
                                        </p:tav>
                                        <p:tav tm="100000">
                                          <p:val>
                                            <p:strVal val="#ppt_w"/>
                                          </p:val>
                                        </p:tav>
                                      </p:tavLst>
                                    </p:anim>
                                    <p:anim calcmode="lin" valueType="num">
                                      <p:cBhvr>
                                        <p:cTn id="42" dur="1000" fill="hold"/>
                                        <p:tgtEl>
                                          <p:spTgt spid="5">
                                            <p:txEl>
                                              <p:pRg st="3" end="3"/>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5">
                                            <p:txEl>
                                              <p:pRg st="3" end="3"/>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5">
                                            <p:txEl>
                                              <p:pRg st="3" end="3"/>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5">
                                            <p:txEl>
                                              <p:pRg st="3" end="3"/>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5">
                                            <p:txEl>
                                              <p:pRg st="3" end="3"/>
                                            </p:txEl>
                                          </p:spTgt>
                                        </p:tgtEl>
                                      </p:cBhvr>
                                    </p:animEffect>
                                  </p:childTnLst>
                                </p:cTn>
                              </p:par>
                              <p:par>
                                <p:cTn id="47" presetID="25" presetClass="entr" presetSubtype="0" fill="hold" nodeType="with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 calcmode="lin" valueType="num">
                                      <p:cBhvr>
                                        <p:cTn id="49" dur="500" decel="50000" fill="hold">
                                          <p:stCondLst>
                                            <p:cond delay="0"/>
                                          </p:stCondLst>
                                        </p:cTn>
                                        <p:tgtEl>
                                          <p:spTgt spid="5">
                                            <p:txEl>
                                              <p:pRg st="4" end="4"/>
                                            </p:txEl>
                                          </p:spTgt>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5">
                                            <p:txEl>
                                              <p:pRg st="4" end="4"/>
                                            </p:txEl>
                                          </p:spTgt>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5">
                                            <p:txEl>
                                              <p:pRg st="4" end="4"/>
                                            </p:txEl>
                                          </p:spTgt>
                                        </p:tgtEl>
                                        <p:attrNameLst>
                                          <p:attrName>ppt_w</p:attrName>
                                        </p:attrNameLst>
                                      </p:cBhvr>
                                      <p:tavLst>
                                        <p:tav tm="0">
                                          <p:val>
                                            <p:strVal val="#ppt_w*.05"/>
                                          </p:val>
                                        </p:tav>
                                        <p:tav tm="100000">
                                          <p:val>
                                            <p:strVal val="#ppt_w"/>
                                          </p:val>
                                        </p:tav>
                                      </p:tavLst>
                                    </p:anim>
                                    <p:anim calcmode="lin" valueType="num">
                                      <p:cBhvr>
                                        <p:cTn id="52" dur="1000" fill="hold"/>
                                        <p:tgtEl>
                                          <p:spTgt spid="5">
                                            <p:txEl>
                                              <p:pRg st="4" end="4"/>
                                            </p:txEl>
                                          </p:spTgt>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5">
                                            <p:txEl>
                                              <p:pRg st="4" end="4"/>
                                            </p:txEl>
                                          </p:spTgt>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5">
                                            <p:txEl>
                                              <p:pRg st="4" end="4"/>
                                            </p:txEl>
                                          </p:spTgt>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5">
                                            <p:txEl>
                                              <p:pRg st="4" end="4"/>
                                            </p:txEl>
                                          </p:spTgt>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5">
                                            <p:txEl>
                                              <p:pRg st="4" end="4"/>
                                            </p:txEl>
                                          </p:spTgt>
                                        </p:tgtEl>
                                      </p:cBhvr>
                                    </p:animEffect>
                                  </p:childTnLst>
                                </p:cTn>
                              </p:par>
                              <p:par>
                                <p:cTn id="57" presetID="25" presetClass="entr" presetSubtype="0" fill="hold" nodeType="with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anim calcmode="lin" valueType="num">
                                      <p:cBhvr>
                                        <p:cTn id="59" dur="500" decel="50000" fill="hold">
                                          <p:stCondLst>
                                            <p:cond delay="0"/>
                                          </p:stCondLst>
                                        </p:cTn>
                                        <p:tgtEl>
                                          <p:spTgt spid="5">
                                            <p:txEl>
                                              <p:pRg st="5" end="5"/>
                                            </p:txEl>
                                          </p:spTgt>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5">
                                            <p:txEl>
                                              <p:pRg st="5" end="5"/>
                                            </p:txEl>
                                          </p:spTgt>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5">
                                            <p:txEl>
                                              <p:pRg st="5" end="5"/>
                                            </p:txEl>
                                          </p:spTgt>
                                        </p:tgtEl>
                                        <p:attrNameLst>
                                          <p:attrName>ppt_w</p:attrName>
                                        </p:attrNameLst>
                                      </p:cBhvr>
                                      <p:tavLst>
                                        <p:tav tm="0">
                                          <p:val>
                                            <p:strVal val="#ppt_w*.05"/>
                                          </p:val>
                                        </p:tav>
                                        <p:tav tm="100000">
                                          <p:val>
                                            <p:strVal val="#ppt_w"/>
                                          </p:val>
                                        </p:tav>
                                      </p:tavLst>
                                    </p:anim>
                                    <p:anim calcmode="lin" valueType="num">
                                      <p:cBhvr>
                                        <p:cTn id="62" dur="1000" fill="hold"/>
                                        <p:tgtEl>
                                          <p:spTgt spid="5">
                                            <p:txEl>
                                              <p:pRg st="5" end="5"/>
                                            </p:txEl>
                                          </p:spTgt>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5">
                                            <p:txEl>
                                              <p:pRg st="5" end="5"/>
                                            </p:txEl>
                                          </p:spTgt>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5">
                                            <p:txEl>
                                              <p:pRg st="5" end="5"/>
                                            </p:txEl>
                                          </p:spTgt>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5">
                                            <p:txEl>
                                              <p:pRg st="5" end="5"/>
                                            </p:txEl>
                                          </p:spTgt>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5">
                                            <p:txEl>
                                              <p:pRg st="5" end="5"/>
                                            </p:txEl>
                                          </p:spTgt>
                                        </p:tgtEl>
                                      </p:cBhvr>
                                    </p:animEffect>
                                  </p:childTnLst>
                                </p:cTn>
                              </p:par>
                              <p:par>
                                <p:cTn id="67" presetID="25" presetClass="entr" presetSubtype="0" fill="hold" nodeType="withEffect">
                                  <p:stCondLst>
                                    <p:cond delay="0"/>
                                  </p:stCondLst>
                                  <p:childTnLst>
                                    <p:set>
                                      <p:cBhvr>
                                        <p:cTn id="68" dur="1" fill="hold">
                                          <p:stCondLst>
                                            <p:cond delay="0"/>
                                          </p:stCondLst>
                                        </p:cTn>
                                        <p:tgtEl>
                                          <p:spTgt spid="5">
                                            <p:txEl>
                                              <p:pRg st="6" end="6"/>
                                            </p:txEl>
                                          </p:spTgt>
                                        </p:tgtEl>
                                        <p:attrNameLst>
                                          <p:attrName>style.visibility</p:attrName>
                                        </p:attrNameLst>
                                      </p:cBhvr>
                                      <p:to>
                                        <p:strVal val="visible"/>
                                      </p:to>
                                    </p:set>
                                    <p:anim calcmode="lin" valueType="num">
                                      <p:cBhvr>
                                        <p:cTn id="69" dur="500" decel="50000" fill="hold">
                                          <p:stCondLst>
                                            <p:cond delay="0"/>
                                          </p:stCondLst>
                                        </p:cTn>
                                        <p:tgtEl>
                                          <p:spTgt spid="5">
                                            <p:txEl>
                                              <p:pRg st="6" end="6"/>
                                            </p:txEl>
                                          </p:spTgt>
                                        </p:tgtEl>
                                        <p:attrNameLst>
                                          <p:attrName>style.rotation</p:attrName>
                                        </p:attrNameLst>
                                      </p:cBhvr>
                                      <p:tavLst>
                                        <p:tav tm="0">
                                          <p:val>
                                            <p:fltVal val="-90"/>
                                          </p:val>
                                        </p:tav>
                                        <p:tav tm="100000">
                                          <p:val>
                                            <p:fltVal val="0"/>
                                          </p:val>
                                        </p:tav>
                                      </p:tavLst>
                                    </p:anim>
                                    <p:anim calcmode="lin" valueType="num">
                                      <p:cBhvr>
                                        <p:cTn id="70" dur="500" decel="50000" fill="hold">
                                          <p:stCondLst>
                                            <p:cond delay="0"/>
                                          </p:stCondLst>
                                        </p:cTn>
                                        <p:tgtEl>
                                          <p:spTgt spid="5">
                                            <p:txEl>
                                              <p:pRg st="6" end="6"/>
                                            </p:txEl>
                                          </p:spTgt>
                                        </p:tgtEl>
                                        <p:attrNameLst>
                                          <p:attrName>ppt_w</p:attrName>
                                        </p:attrNameLst>
                                      </p:cBhvr>
                                      <p:tavLst>
                                        <p:tav tm="0">
                                          <p:val>
                                            <p:strVal val="#ppt_w"/>
                                          </p:val>
                                        </p:tav>
                                        <p:tav tm="100000">
                                          <p:val>
                                            <p:strVal val="#ppt_w*.05"/>
                                          </p:val>
                                        </p:tav>
                                      </p:tavLst>
                                    </p:anim>
                                    <p:anim calcmode="lin" valueType="num">
                                      <p:cBhvr>
                                        <p:cTn id="71" dur="500" accel="50000" fill="hold">
                                          <p:stCondLst>
                                            <p:cond delay="500"/>
                                          </p:stCondLst>
                                        </p:cTn>
                                        <p:tgtEl>
                                          <p:spTgt spid="5">
                                            <p:txEl>
                                              <p:pRg st="6" end="6"/>
                                            </p:txEl>
                                          </p:spTgt>
                                        </p:tgtEl>
                                        <p:attrNameLst>
                                          <p:attrName>ppt_w</p:attrName>
                                        </p:attrNameLst>
                                      </p:cBhvr>
                                      <p:tavLst>
                                        <p:tav tm="0">
                                          <p:val>
                                            <p:strVal val="#ppt_w*.05"/>
                                          </p:val>
                                        </p:tav>
                                        <p:tav tm="100000">
                                          <p:val>
                                            <p:strVal val="#ppt_w"/>
                                          </p:val>
                                        </p:tav>
                                      </p:tavLst>
                                    </p:anim>
                                    <p:anim calcmode="lin" valueType="num">
                                      <p:cBhvr>
                                        <p:cTn id="72" dur="1000" fill="hold"/>
                                        <p:tgtEl>
                                          <p:spTgt spid="5">
                                            <p:txEl>
                                              <p:pRg st="6" end="6"/>
                                            </p:txEl>
                                          </p:spTgt>
                                        </p:tgtEl>
                                        <p:attrNameLst>
                                          <p:attrName>ppt_h</p:attrName>
                                        </p:attrNameLst>
                                      </p:cBhvr>
                                      <p:tavLst>
                                        <p:tav tm="0">
                                          <p:val>
                                            <p:strVal val="#ppt_h"/>
                                          </p:val>
                                        </p:tav>
                                        <p:tav tm="100000">
                                          <p:val>
                                            <p:strVal val="#ppt_h"/>
                                          </p:val>
                                        </p:tav>
                                      </p:tavLst>
                                    </p:anim>
                                    <p:anim calcmode="lin" valueType="num">
                                      <p:cBhvr>
                                        <p:cTn id="73" dur="500" decel="50000" fill="hold">
                                          <p:stCondLst>
                                            <p:cond delay="0"/>
                                          </p:stCondLst>
                                        </p:cTn>
                                        <p:tgtEl>
                                          <p:spTgt spid="5">
                                            <p:txEl>
                                              <p:pRg st="6" end="6"/>
                                            </p:txEl>
                                          </p:spTgt>
                                        </p:tgtEl>
                                        <p:attrNameLst>
                                          <p:attrName>ppt_x</p:attrName>
                                        </p:attrNameLst>
                                      </p:cBhvr>
                                      <p:tavLst>
                                        <p:tav tm="0">
                                          <p:val>
                                            <p:strVal val="#ppt_x+.4"/>
                                          </p:val>
                                        </p:tav>
                                        <p:tav tm="100000">
                                          <p:val>
                                            <p:strVal val="#ppt_x"/>
                                          </p:val>
                                        </p:tav>
                                      </p:tavLst>
                                    </p:anim>
                                    <p:anim calcmode="lin" valueType="num">
                                      <p:cBhvr>
                                        <p:cTn id="74" dur="500" decel="50000" fill="hold">
                                          <p:stCondLst>
                                            <p:cond delay="0"/>
                                          </p:stCondLst>
                                        </p:cTn>
                                        <p:tgtEl>
                                          <p:spTgt spid="5">
                                            <p:txEl>
                                              <p:pRg st="6" end="6"/>
                                            </p:txEl>
                                          </p:spTgt>
                                        </p:tgtEl>
                                        <p:attrNameLst>
                                          <p:attrName>ppt_y</p:attrName>
                                        </p:attrNameLst>
                                      </p:cBhvr>
                                      <p:tavLst>
                                        <p:tav tm="0">
                                          <p:val>
                                            <p:strVal val="#ppt_y-.2"/>
                                          </p:val>
                                        </p:tav>
                                        <p:tav tm="100000">
                                          <p:val>
                                            <p:strVal val="#ppt_y+.1"/>
                                          </p:val>
                                        </p:tav>
                                      </p:tavLst>
                                    </p:anim>
                                    <p:anim calcmode="lin" valueType="num">
                                      <p:cBhvr>
                                        <p:cTn id="75" dur="500" accel="50000" fill="hold">
                                          <p:stCondLst>
                                            <p:cond delay="500"/>
                                          </p:stCondLst>
                                        </p:cTn>
                                        <p:tgtEl>
                                          <p:spTgt spid="5">
                                            <p:txEl>
                                              <p:pRg st="6" end="6"/>
                                            </p:txEl>
                                          </p:spTgt>
                                        </p:tgtEl>
                                        <p:attrNameLst>
                                          <p:attrName>ppt_y</p:attrName>
                                        </p:attrNameLst>
                                      </p:cBhvr>
                                      <p:tavLst>
                                        <p:tav tm="0">
                                          <p:val>
                                            <p:strVal val="#ppt_y+.1"/>
                                          </p:val>
                                        </p:tav>
                                        <p:tav tm="100000">
                                          <p:val>
                                            <p:strVal val="#ppt_y"/>
                                          </p:val>
                                        </p:tav>
                                      </p:tavLst>
                                    </p:anim>
                                    <p:animEffect transition="in" filter="fade">
                                      <p:cBhvr>
                                        <p:cTn id="76" dur="1000" decel="50000">
                                          <p:stCondLst>
                                            <p:cond delay="0"/>
                                          </p:stCondLst>
                                        </p:cTn>
                                        <p:tgtEl>
                                          <p:spTgt spid="5">
                                            <p:txEl>
                                              <p:pRg st="6" end="6"/>
                                            </p:txEl>
                                          </p:spTgt>
                                        </p:tgtEl>
                                      </p:cBhvr>
                                    </p:animEffect>
                                  </p:childTnLst>
                                </p:cTn>
                              </p:par>
                              <p:par>
                                <p:cTn id="77" presetID="25" presetClass="entr" presetSubtype="0" fill="hold" nodeType="withEffect">
                                  <p:stCondLst>
                                    <p:cond delay="0"/>
                                  </p:stCondLst>
                                  <p:childTnLst>
                                    <p:set>
                                      <p:cBhvr>
                                        <p:cTn id="78" dur="1" fill="hold">
                                          <p:stCondLst>
                                            <p:cond delay="0"/>
                                          </p:stCondLst>
                                        </p:cTn>
                                        <p:tgtEl>
                                          <p:spTgt spid="5">
                                            <p:txEl>
                                              <p:pRg st="7" end="7"/>
                                            </p:txEl>
                                          </p:spTgt>
                                        </p:tgtEl>
                                        <p:attrNameLst>
                                          <p:attrName>style.visibility</p:attrName>
                                        </p:attrNameLst>
                                      </p:cBhvr>
                                      <p:to>
                                        <p:strVal val="visible"/>
                                      </p:to>
                                    </p:set>
                                    <p:anim calcmode="lin" valueType="num">
                                      <p:cBhvr>
                                        <p:cTn id="79" dur="500" decel="50000" fill="hold">
                                          <p:stCondLst>
                                            <p:cond delay="0"/>
                                          </p:stCondLst>
                                        </p:cTn>
                                        <p:tgtEl>
                                          <p:spTgt spid="5">
                                            <p:txEl>
                                              <p:pRg st="7" end="7"/>
                                            </p:txEl>
                                          </p:spTgt>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5">
                                            <p:txEl>
                                              <p:pRg st="7" end="7"/>
                                            </p:txEl>
                                          </p:spTgt>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5">
                                            <p:txEl>
                                              <p:pRg st="7" end="7"/>
                                            </p:txEl>
                                          </p:spTgt>
                                        </p:tgtEl>
                                        <p:attrNameLst>
                                          <p:attrName>ppt_w</p:attrName>
                                        </p:attrNameLst>
                                      </p:cBhvr>
                                      <p:tavLst>
                                        <p:tav tm="0">
                                          <p:val>
                                            <p:strVal val="#ppt_w*.05"/>
                                          </p:val>
                                        </p:tav>
                                        <p:tav tm="100000">
                                          <p:val>
                                            <p:strVal val="#ppt_w"/>
                                          </p:val>
                                        </p:tav>
                                      </p:tavLst>
                                    </p:anim>
                                    <p:anim calcmode="lin" valueType="num">
                                      <p:cBhvr>
                                        <p:cTn id="82" dur="1000" fill="hold"/>
                                        <p:tgtEl>
                                          <p:spTgt spid="5">
                                            <p:txEl>
                                              <p:pRg st="7" end="7"/>
                                            </p:txEl>
                                          </p:spTgt>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5">
                                            <p:txEl>
                                              <p:pRg st="7" end="7"/>
                                            </p:txEl>
                                          </p:spTgt>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5">
                                            <p:txEl>
                                              <p:pRg st="7" end="7"/>
                                            </p:txEl>
                                          </p:spTgt>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5">
                                            <p:txEl>
                                              <p:pRg st="7" end="7"/>
                                            </p:txEl>
                                          </p:spTgt>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5">
                                            <p:txEl>
                                              <p:pRg st="7" end="7"/>
                                            </p:txEl>
                                          </p:spTgt>
                                        </p:tgtEl>
                                      </p:cBhvr>
                                    </p:animEffect>
                                  </p:childTnLst>
                                </p:cTn>
                              </p:par>
                              <p:par>
                                <p:cTn id="87" presetID="25" presetClass="entr" presetSubtype="0" fill="hold" nodeType="withEffect">
                                  <p:stCondLst>
                                    <p:cond delay="0"/>
                                  </p:stCondLst>
                                  <p:childTnLst>
                                    <p:set>
                                      <p:cBhvr>
                                        <p:cTn id="88" dur="1" fill="hold">
                                          <p:stCondLst>
                                            <p:cond delay="0"/>
                                          </p:stCondLst>
                                        </p:cTn>
                                        <p:tgtEl>
                                          <p:spTgt spid="5">
                                            <p:txEl>
                                              <p:pRg st="8" end="8"/>
                                            </p:txEl>
                                          </p:spTgt>
                                        </p:tgtEl>
                                        <p:attrNameLst>
                                          <p:attrName>style.visibility</p:attrName>
                                        </p:attrNameLst>
                                      </p:cBhvr>
                                      <p:to>
                                        <p:strVal val="visible"/>
                                      </p:to>
                                    </p:set>
                                    <p:anim calcmode="lin" valueType="num">
                                      <p:cBhvr>
                                        <p:cTn id="89" dur="500" decel="50000" fill="hold">
                                          <p:stCondLst>
                                            <p:cond delay="0"/>
                                          </p:stCondLst>
                                        </p:cTn>
                                        <p:tgtEl>
                                          <p:spTgt spid="5">
                                            <p:txEl>
                                              <p:pRg st="8" end="8"/>
                                            </p:txEl>
                                          </p:spTgt>
                                        </p:tgtEl>
                                        <p:attrNameLst>
                                          <p:attrName>style.rotation</p:attrName>
                                        </p:attrNameLst>
                                      </p:cBhvr>
                                      <p:tavLst>
                                        <p:tav tm="0">
                                          <p:val>
                                            <p:fltVal val="-90"/>
                                          </p:val>
                                        </p:tav>
                                        <p:tav tm="100000">
                                          <p:val>
                                            <p:fltVal val="0"/>
                                          </p:val>
                                        </p:tav>
                                      </p:tavLst>
                                    </p:anim>
                                    <p:anim calcmode="lin" valueType="num">
                                      <p:cBhvr>
                                        <p:cTn id="90" dur="500" decel="50000" fill="hold">
                                          <p:stCondLst>
                                            <p:cond delay="0"/>
                                          </p:stCondLst>
                                        </p:cTn>
                                        <p:tgtEl>
                                          <p:spTgt spid="5">
                                            <p:txEl>
                                              <p:pRg st="8" end="8"/>
                                            </p:txEl>
                                          </p:spTgt>
                                        </p:tgtEl>
                                        <p:attrNameLst>
                                          <p:attrName>ppt_w</p:attrName>
                                        </p:attrNameLst>
                                      </p:cBhvr>
                                      <p:tavLst>
                                        <p:tav tm="0">
                                          <p:val>
                                            <p:strVal val="#ppt_w"/>
                                          </p:val>
                                        </p:tav>
                                        <p:tav tm="100000">
                                          <p:val>
                                            <p:strVal val="#ppt_w*.05"/>
                                          </p:val>
                                        </p:tav>
                                      </p:tavLst>
                                    </p:anim>
                                    <p:anim calcmode="lin" valueType="num">
                                      <p:cBhvr>
                                        <p:cTn id="91" dur="500" accel="50000" fill="hold">
                                          <p:stCondLst>
                                            <p:cond delay="500"/>
                                          </p:stCondLst>
                                        </p:cTn>
                                        <p:tgtEl>
                                          <p:spTgt spid="5">
                                            <p:txEl>
                                              <p:pRg st="8" end="8"/>
                                            </p:txEl>
                                          </p:spTgt>
                                        </p:tgtEl>
                                        <p:attrNameLst>
                                          <p:attrName>ppt_w</p:attrName>
                                        </p:attrNameLst>
                                      </p:cBhvr>
                                      <p:tavLst>
                                        <p:tav tm="0">
                                          <p:val>
                                            <p:strVal val="#ppt_w*.05"/>
                                          </p:val>
                                        </p:tav>
                                        <p:tav tm="100000">
                                          <p:val>
                                            <p:strVal val="#ppt_w"/>
                                          </p:val>
                                        </p:tav>
                                      </p:tavLst>
                                    </p:anim>
                                    <p:anim calcmode="lin" valueType="num">
                                      <p:cBhvr>
                                        <p:cTn id="92" dur="1000" fill="hold"/>
                                        <p:tgtEl>
                                          <p:spTgt spid="5">
                                            <p:txEl>
                                              <p:pRg st="8" end="8"/>
                                            </p:txEl>
                                          </p:spTgt>
                                        </p:tgtEl>
                                        <p:attrNameLst>
                                          <p:attrName>ppt_h</p:attrName>
                                        </p:attrNameLst>
                                      </p:cBhvr>
                                      <p:tavLst>
                                        <p:tav tm="0">
                                          <p:val>
                                            <p:strVal val="#ppt_h"/>
                                          </p:val>
                                        </p:tav>
                                        <p:tav tm="100000">
                                          <p:val>
                                            <p:strVal val="#ppt_h"/>
                                          </p:val>
                                        </p:tav>
                                      </p:tavLst>
                                    </p:anim>
                                    <p:anim calcmode="lin" valueType="num">
                                      <p:cBhvr>
                                        <p:cTn id="93" dur="500" decel="50000" fill="hold">
                                          <p:stCondLst>
                                            <p:cond delay="0"/>
                                          </p:stCondLst>
                                        </p:cTn>
                                        <p:tgtEl>
                                          <p:spTgt spid="5">
                                            <p:txEl>
                                              <p:pRg st="8" end="8"/>
                                            </p:txEl>
                                          </p:spTgt>
                                        </p:tgtEl>
                                        <p:attrNameLst>
                                          <p:attrName>ppt_x</p:attrName>
                                        </p:attrNameLst>
                                      </p:cBhvr>
                                      <p:tavLst>
                                        <p:tav tm="0">
                                          <p:val>
                                            <p:strVal val="#ppt_x+.4"/>
                                          </p:val>
                                        </p:tav>
                                        <p:tav tm="100000">
                                          <p:val>
                                            <p:strVal val="#ppt_x"/>
                                          </p:val>
                                        </p:tav>
                                      </p:tavLst>
                                    </p:anim>
                                    <p:anim calcmode="lin" valueType="num">
                                      <p:cBhvr>
                                        <p:cTn id="94" dur="500" decel="50000" fill="hold">
                                          <p:stCondLst>
                                            <p:cond delay="0"/>
                                          </p:stCondLst>
                                        </p:cTn>
                                        <p:tgtEl>
                                          <p:spTgt spid="5">
                                            <p:txEl>
                                              <p:pRg st="8" end="8"/>
                                            </p:txEl>
                                          </p:spTgt>
                                        </p:tgtEl>
                                        <p:attrNameLst>
                                          <p:attrName>ppt_y</p:attrName>
                                        </p:attrNameLst>
                                      </p:cBhvr>
                                      <p:tavLst>
                                        <p:tav tm="0">
                                          <p:val>
                                            <p:strVal val="#ppt_y-.2"/>
                                          </p:val>
                                        </p:tav>
                                        <p:tav tm="100000">
                                          <p:val>
                                            <p:strVal val="#ppt_y+.1"/>
                                          </p:val>
                                        </p:tav>
                                      </p:tavLst>
                                    </p:anim>
                                    <p:anim calcmode="lin" valueType="num">
                                      <p:cBhvr>
                                        <p:cTn id="95" dur="500" accel="50000" fill="hold">
                                          <p:stCondLst>
                                            <p:cond delay="500"/>
                                          </p:stCondLst>
                                        </p:cTn>
                                        <p:tgtEl>
                                          <p:spTgt spid="5">
                                            <p:txEl>
                                              <p:pRg st="8" end="8"/>
                                            </p:txEl>
                                          </p:spTgt>
                                        </p:tgtEl>
                                        <p:attrNameLst>
                                          <p:attrName>ppt_y</p:attrName>
                                        </p:attrNameLst>
                                      </p:cBhvr>
                                      <p:tavLst>
                                        <p:tav tm="0">
                                          <p:val>
                                            <p:strVal val="#ppt_y+.1"/>
                                          </p:val>
                                        </p:tav>
                                        <p:tav tm="100000">
                                          <p:val>
                                            <p:strVal val="#ppt_y"/>
                                          </p:val>
                                        </p:tav>
                                      </p:tavLst>
                                    </p:anim>
                                    <p:animEffect transition="in" filter="fade">
                                      <p:cBhvr>
                                        <p:cTn id="96" dur="1000" decel="50000">
                                          <p:stCondLst>
                                            <p:cond delay="0"/>
                                          </p:stCondLst>
                                        </p:cTn>
                                        <p:tgtEl>
                                          <p:spTgt spid="5">
                                            <p:txEl>
                                              <p:pRg st="8" end="8"/>
                                            </p:txEl>
                                          </p:spTgt>
                                        </p:tgtEl>
                                      </p:cBhvr>
                                    </p:animEffect>
                                  </p:childTnLst>
                                </p:cTn>
                              </p:par>
                              <p:par>
                                <p:cTn id="97" presetID="25" presetClass="entr" presetSubtype="0" fill="hold" nodeType="withEffect">
                                  <p:stCondLst>
                                    <p:cond delay="0"/>
                                  </p:stCondLst>
                                  <p:childTnLst>
                                    <p:set>
                                      <p:cBhvr>
                                        <p:cTn id="98" dur="1" fill="hold">
                                          <p:stCondLst>
                                            <p:cond delay="0"/>
                                          </p:stCondLst>
                                        </p:cTn>
                                        <p:tgtEl>
                                          <p:spTgt spid="5">
                                            <p:txEl>
                                              <p:pRg st="9" end="9"/>
                                            </p:txEl>
                                          </p:spTgt>
                                        </p:tgtEl>
                                        <p:attrNameLst>
                                          <p:attrName>style.visibility</p:attrName>
                                        </p:attrNameLst>
                                      </p:cBhvr>
                                      <p:to>
                                        <p:strVal val="visible"/>
                                      </p:to>
                                    </p:set>
                                    <p:anim calcmode="lin" valueType="num">
                                      <p:cBhvr>
                                        <p:cTn id="99" dur="500" decel="50000" fill="hold">
                                          <p:stCondLst>
                                            <p:cond delay="0"/>
                                          </p:stCondLst>
                                        </p:cTn>
                                        <p:tgtEl>
                                          <p:spTgt spid="5">
                                            <p:txEl>
                                              <p:pRg st="9" end="9"/>
                                            </p:txEl>
                                          </p:spTgt>
                                        </p:tgtEl>
                                        <p:attrNameLst>
                                          <p:attrName>style.rotation</p:attrName>
                                        </p:attrNameLst>
                                      </p:cBhvr>
                                      <p:tavLst>
                                        <p:tav tm="0">
                                          <p:val>
                                            <p:fltVal val="-90"/>
                                          </p:val>
                                        </p:tav>
                                        <p:tav tm="100000">
                                          <p:val>
                                            <p:fltVal val="0"/>
                                          </p:val>
                                        </p:tav>
                                      </p:tavLst>
                                    </p:anim>
                                    <p:anim calcmode="lin" valueType="num">
                                      <p:cBhvr>
                                        <p:cTn id="100" dur="500" decel="50000" fill="hold">
                                          <p:stCondLst>
                                            <p:cond delay="0"/>
                                          </p:stCondLst>
                                        </p:cTn>
                                        <p:tgtEl>
                                          <p:spTgt spid="5">
                                            <p:txEl>
                                              <p:pRg st="9" end="9"/>
                                            </p:txEl>
                                          </p:spTgt>
                                        </p:tgtEl>
                                        <p:attrNameLst>
                                          <p:attrName>ppt_w</p:attrName>
                                        </p:attrNameLst>
                                      </p:cBhvr>
                                      <p:tavLst>
                                        <p:tav tm="0">
                                          <p:val>
                                            <p:strVal val="#ppt_w"/>
                                          </p:val>
                                        </p:tav>
                                        <p:tav tm="100000">
                                          <p:val>
                                            <p:strVal val="#ppt_w*.05"/>
                                          </p:val>
                                        </p:tav>
                                      </p:tavLst>
                                    </p:anim>
                                    <p:anim calcmode="lin" valueType="num">
                                      <p:cBhvr>
                                        <p:cTn id="101" dur="500" accel="50000" fill="hold">
                                          <p:stCondLst>
                                            <p:cond delay="500"/>
                                          </p:stCondLst>
                                        </p:cTn>
                                        <p:tgtEl>
                                          <p:spTgt spid="5">
                                            <p:txEl>
                                              <p:pRg st="9" end="9"/>
                                            </p:txEl>
                                          </p:spTgt>
                                        </p:tgtEl>
                                        <p:attrNameLst>
                                          <p:attrName>ppt_w</p:attrName>
                                        </p:attrNameLst>
                                      </p:cBhvr>
                                      <p:tavLst>
                                        <p:tav tm="0">
                                          <p:val>
                                            <p:strVal val="#ppt_w*.05"/>
                                          </p:val>
                                        </p:tav>
                                        <p:tav tm="100000">
                                          <p:val>
                                            <p:strVal val="#ppt_w"/>
                                          </p:val>
                                        </p:tav>
                                      </p:tavLst>
                                    </p:anim>
                                    <p:anim calcmode="lin" valueType="num">
                                      <p:cBhvr>
                                        <p:cTn id="102" dur="1000" fill="hold"/>
                                        <p:tgtEl>
                                          <p:spTgt spid="5">
                                            <p:txEl>
                                              <p:pRg st="9" end="9"/>
                                            </p:txEl>
                                          </p:spTgt>
                                        </p:tgtEl>
                                        <p:attrNameLst>
                                          <p:attrName>ppt_h</p:attrName>
                                        </p:attrNameLst>
                                      </p:cBhvr>
                                      <p:tavLst>
                                        <p:tav tm="0">
                                          <p:val>
                                            <p:strVal val="#ppt_h"/>
                                          </p:val>
                                        </p:tav>
                                        <p:tav tm="100000">
                                          <p:val>
                                            <p:strVal val="#ppt_h"/>
                                          </p:val>
                                        </p:tav>
                                      </p:tavLst>
                                    </p:anim>
                                    <p:anim calcmode="lin" valueType="num">
                                      <p:cBhvr>
                                        <p:cTn id="103" dur="500" decel="50000" fill="hold">
                                          <p:stCondLst>
                                            <p:cond delay="0"/>
                                          </p:stCondLst>
                                        </p:cTn>
                                        <p:tgtEl>
                                          <p:spTgt spid="5">
                                            <p:txEl>
                                              <p:pRg st="9" end="9"/>
                                            </p:txEl>
                                          </p:spTgt>
                                        </p:tgtEl>
                                        <p:attrNameLst>
                                          <p:attrName>ppt_x</p:attrName>
                                        </p:attrNameLst>
                                      </p:cBhvr>
                                      <p:tavLst>
                                        <p:tav tm="0">
                                          <p:val>
                                            <p:strVal val="#ppt_x+.4"/>
                                          </p:val>
                                        </p:tav>
                                        <p:tav tm="100000">
                                          <p:val>
                                            <p:strVal val="#ppt_x"/>
                                          </p:val>
                                        </p:tav>
                                      </p:tavLst>
                                    </p:anim>
                                    <p:anim calcmode="lin" valueType="num">
                                      <p:cBhvr>
                                        <p:cTn id="104" dur="500" decel="50000" fill="hold">
                                          <p:stCondLst>
                                            <p:cond delay="0"/>
                                          </p:stCondLst>
                                        </p:cTn>
                                        <p:tgtEl>
                                          <p:spTgt spid="5">
                                            <p:txEl>
                                              <p:pRg st="9" end="9"/>
                                            </p:txEl>
                                          </p:spTgt>
                                        </p:tgtEl>
                                        <p:attrNameLst>
                                          <p:attrName>ppt_y</p:attrName>
                                        </p:attrNameLst>
                                      </p:cBhvr>
                                      <p:tavLst>
                                        <p:tav tm="0">
                                          <p:val>
                                            <p:strVal val="#ppt_y-.2"/>
                                          </p:val>
                                        </p:tav>
                                        <p:tav tm="100000">
                                          <p:val>
                                            <p:strVal val="#ppt_y+.1"/>
                                          </p:val>
                                        </p:tav>
                                      </p:tavLst>
                                    </p:anim>
                                    <p:anim calcmode="lin" valueType="num">
                                      <p:cBhvr>
                                        <p:cTn id="105" dur="500" accel="50000" fill="hold">
                                          <p:stCondLst>
                                            <p:cond delay="500"/>
                                          </p:stCondLst>
                                        </p:cTn>
                                        <p:tgtEl>
                                          <p:spTgt spid="5">
                                            <p:txEl>
                                              <p:pRg st="9" end="9"/>
                                            </p:txEl>
                                          </p:spTgt>
                                        </p:tgtEl>
                                        <p:attrNameLst>
                                          <p:attrName>ppt_y</p:attrName>
                                        </p:attrNameLst>
                                      </p:cBhvr>
                                      <p:tavLst>
                                        <p:tav tm="0">
                                          <p:val>
                                            <p:strVal val="#ppt_y+.1"/>
                                          </p:val>
                                        </p:tav>
                                        <p:tav tm="100000">
                                          <p:val>
                                            <p:strVal val="#ppt_y"/>
                                          </p:val>
                                        </p:tav>
                                      </p:tavLst>
                                    </p:anim>
                                    <p:animEffect transition="in" filter="fade">
                                      <p:cBhvr>
                                        <p:cTn id="106" dur="1000" decel="50000">
                                          <p:stCondLst>
                                            <p:cond delay="0"/>
                                          </p:stCondLst>
                                        </p:cTn>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rotWithShape="1">
          <a:blip r:embed="rId2"/>
          <a:srcRect l="28750" t="19630" r="29167" b="6297"/>
          <a:stretch/>
        </p:blipFill>
        <p:spPr>
          <a:xfrm>
            <a:off x="1610132" y="685813"/>
            <a:ext cx="6086095" cy="602583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2175" y="6230969"/>
            <a:ext cx="994676" cy="474665"/>
          </a:xfrm>
          <a:prstGeom prst="rect">
            <a:avLst/>
          </a:prstGeom>
        </p:spPr>
      </p:pic>
    </p:spTree>
    <p:extLst>
      <p:ext uri="{BB962C8B-B14F-4D97-AF65-F5344CB8AC3E}">
        <p14:creationId xmlns:p14="http://schemas.microsoft.com/office/powerpoint/2010/main" val="361947705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456531" y="274588"/>
            <a:ext cx="8229823" cy="3535040"/>
          </a:xfrm>
        </p:spPr>
        <p:txBody>
          <a:bodyPr vert="horz" lIns="88895" tIns="50797" rIns="88895" bIns="50797" rtlCol="0" anchor="ctr">
            <a:normAutofit/>
          </a:bodyPr>
          <a:lstStyle/>
          <a:p>
            <a:pPr algn="ctr" defTabSz="913028"/>
            <a:r>
              <a:rPr lang="en-US" sz="4430" b="1" u="sng" dirty="0">
                <a:solidFill>
                  <a:srgbClr val="002060"/>
                </a:solidFill>
                <a:latin typeface="CenturyGothic-Bold" charset="0"/>
                <a:ea typeface="CenturyGothic-Bold" charset="0"/>
                <a:cs typeface="CenturyGothic-Bold" charset="0"/>
                <a:sym typeface="CenturyGothic-Bold" charset="0"/>
              </a:rPr>
              <a:t>Quality Leadership Matters!</a:t>
            </a:r>
            <a:endParaRPr lang="en-US" sz="1266" b="1" dirty="0">
              <a:solidFill>
                <a:srgbClr val="002060"/>
              </a:solidFill>
            </a:endParaRPr>
          </a:p>
        </p:txBody>
      </p:sp>
      <p:sp>
        <p:nvSpPr>
          <p:cNvPr id="17411" name="Rectangle 2"/>
          <p:cNvSpPr>
            <a:spLocks noGrp="1" noChangeArrowheads="1"/>
          </p:cNvSpPr>
          <p:nvPr>
            <p:ph type="body" idx="1"/>
          </p:nvPr>
        </p:nvSpPr>
        <p:spPr>
          <a:xfrm>
            <a:off x="456531" y="3581400"/>
            <a:ext cx="8229823" cy="1751856"/>
          </a:xfrm>
        </p:spPr>
        <p:txBody>
          <a:bodyPr vert="horz" lIns="88895" tIns="50797" rIns="88895" bIns="50797" rtlCol="0" anchor="t">
            <a:normAutofit/>
          </a:bodyPr>
          <a:lstStyle/>
          <a:p>
            <a:pPr marL="320342" indent="-320342" defTabSz="913028">
              <a:spcBef>
                <a:spcPts val="492"/>
              </a:spcBef>
              <a:buNone/>
            </a:pPr>
            <a:endParaRPr lang="en-US" sz="2180" dirty="0">
              <a:solidFill>
                <a:srgbClr val="003399"/>
              </a:solidFill>
              <a:latin typeface="CenturyGothic" charset="0"/>
              <a:ea typeface="CenturyGothic" charset="0"/>
              <a:cs typeface="CenturyGothic" charset="0"/>
              <a:sym typeface="CenturyGothic"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2175" y="6230969"/>
            <a:ext cx="994676" cy="474665"/>
          </a:xfrm>
          <a:prstGeom prst="rect">
            <a:avLst/>
          </a:prstGeom>
        </p:spPr>
      </p:pic>
    </p:spTree>
    <p:extLst>
      <p:ext uri="{BB962C8B-B14F-4D97-AF65-F5344CB8AC3E}">
        <p14:creationId xmlns:p14="http://schemas.microsoft.com/office/powerpoint/2010/main" val="244300123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1250949" y="873629"/>
            <a:ext cx="3208799" cy="1028700"/>
          </a:xfrm>
          <a:prstGeom prst="rect">
            <a:avLst/>
          </a:prstGeom>
        </p:spPr>
        <p:txBody>
          <a:bodyPr vert="horz" lIns="91425" tIns="91425" rIns="91425" bIns="91425" rtlCol="0" anchor="ctr" anchorCtr="0">
            <a:noAutofit/>
          </a:bodyPr>
          <a:lstStyle/>
          <a:p>
            <a:pPr lvl="0"/>
            <a:r>
              <a:rPr lang="en-US" dirty="0"/>
              <a:t>National Policy Board for Educational Administration </a:t>
            </a:r>
            <a:endParaRPr lang="en" dirty="0"/>
          </a:p>
        </p:txBody>
      </p:sp>
      <p:sp>
        <p:nvSpPr>
          <p:cNvPr id="12" name="Shape 206"/>
          <p:cNvSpPr txBox="1">
            <a:spLocks noGrp="1"/>
          </p:cNvSpPr>
          <p:nvPr>
            <p:ph type="body" idx="1"/>
          </p:nvPr>
        </p:nvSpPr>
        <p:spPr>
          <a:xfrm>
            <a:off x="1146030" y="2416679"/>
            <a:ext cx="6865463" cy="2551181"/>
          </a:xfrm>
          <a:prstGeom prst="rect">
            <a:avLst/>
          </a:prstGeom>
        </p:spPr>
        <p:txBody>
          <a:bodyPr vert="horz" lIns="91425" tIns="91425" rIns="91425" bIns="91425" rtlCol="0" anchor="t" anchorCtr="0">
            <a:noAutofit/>
          </a:bodyPr>
          <a:lstStyle/>
          <a:p>
            <a:r>
              <a:rPr lang="en-US" sz="2400" dirty="0"/>
              <a:t>Alliance of professional leadership organizations</a:t>
            </a:r>
          </a:p>
          <a:p>
            <a:pPr marL="171438" indent="-171438">
              <a:buFont typeface="Arial"/>
              <a:buChar char="•"/>
            </a:pPr>
            <a:r>
              <a:rPr lang="en-US" sz="1400" dirty="0"/>
              <a:t>American Association of Colleges of Teacher Education (AACTE)</a:t>
            </a:r>
          </a:p>
          <a:p>
            <a:pPr marL="171438" indent="-171438">
              <a:buFont typeface="Arial"/>
              <a:buChar char="•"/>
            </a:pPr>
            <a:r>
              <a:rPr lang="en-US" sz="1400" dirty="0"/>
              <a:t>American Association of School Administrators (AASA)</a:t>
            </a:r>
          </a:p>
          <a:p>
            <a:pPr marL="171438" indent="-171438">
              <a:buFont typeface="Arial"/>
              <a:buChar char="•"/>
            </a:pPr>
            <a:r>
              <a:rPr lang="en-US" sz="1400" dirty="0"/>
              <a:t>Council of Chief State School Officers (CCSSO)</a:t>
            </a:r>
          </a:p>
          <a:p>
            <a:pPr marL="171438" indent="-171438">
              <a:buFont typeface="Arial"/>
              <a:buChar char="•"/>
            </a:pPr>
            <a:r>
              <a:rPr lang="en-US" sz="1400" dirty="0"/>
              <a:t>National Association of Elementary School Principals (NAESP)</a:t>
            </a:r>
          </a:p>
          <a:p>
            <a:pPr marL="171438" indent="-171438">
              <a:buFont typeface="Arial"/>
              <a:buChar char="•"/>
            </a:pPr>
            <a:r>
              <a:rPr lang="en-US" sz="1400" dirty="0"/>
              <a:t>National Association of Secondary School Principals (NASSP)</a:t>
            </a:r>
          </a:p>
          <a:p>
            <a:pPr marL="171438" indent="-171438">
              <a:buFont typeface="Arial"/>
              <a:buChar char="•"/>
            </a:pPr>
            <a:r>
              <a:rPr lang="en-US" sz="1400" dirty="0"/>
              <a:t>National Council of Professors of Educational Administration (NCPEA)</a:t>
            </a:r>
          </a:p>
          <a:p>
            <a:pPr marL="171438" indent="-171438">
              <a:buFont typeface="Arial"/>
              <a:buChar char="•"/>
            </a:pPr>
            <a:r>
              <a:rPr lang="en-US" sz="1400" dirty="0"/>
              <a:t>University Council for Educational Administration (UCEA)</a:t>
            </a:r>
          </a:p>
          <a:p>
            <a:endParaRPr lang="en-US" sz="2400" dirty="0"/>
          </a:p>
          <a:p>
            <a:pPr lvl="0"/>
            <a:endParaRPr lang="en" sz="2400" dirty="0"/>
          </a:p>
        </p:txBody>
      </p:sp>
      <p:pic>
        <p:nvPicPr>
          <p:cNvPr id="11" name="Content Placeholder 4"/>
          <p:cNvPicPr>
            <a:picLocks noChangeAspect="1"/>
          </p:cNvPicPr>
          <p:nvPr/>
        </p:nvPicPr>
        <p:blipFill>
          <a:blip r:embed="rId3" cstate="print">
            <a:extLst>
              <a:ext uri="{28A0092B-C50C-407E-A947-70E740481C1C}">
                <a14:useLocalDpi xmlns:a14="http://schemas.microsoft.com/office/drawing/2010/main" val="0"/>
              </a:ext>
            </a:extLst>
          </a:blip>
          <a:srcRect l="1578" r="1578"/>
          <a:stretch>
            <a:fillRect/>
          </a:stretch>
        </p:blipFill>
        <p:spPr bwMode="auto">
          <a:xfrm>
            <a:off x="7791687" y="5172362"/>
            <a:ext cx="1352317" cy="743725"/>
          </a:xfrm>
          <a:prstGeom prst="rect">
            <a:avLst/>
          </a:prstGeom>
          <a:noFill/>
          <a:ln>
            <a:noFill/>
          </a:ln>
        </p:spPr>
      </p:pic>
      <p:pic>
        <p:nvPicPr>
          <p:cNvPr id="13" name="Picture 12"/>
          <p:cNvPicPr>
            <a:picLocks noChangeAspect="1"/>
          </p:cNvPicPr>
          <p:nvPr/>
        </p:nvPicPr>
        <p:blipFill>
          <a:blip r:embed="rId4"/>
          <a:stretch>
            <a:fillRect/>
          </a:stretch>
        </p:blipFill>
        <p:spPr>
          <a:xfrm>
            <a:off x="6507585" y="5163934"/>
            <a:ext cx="1290992" cy="703223"/>
          </a:xfrm>
          <a:prstGeom prst="rect">
            <a:avLst/>
          </a:prstGeom>
        </p:spPr>
      </p:pic>
      <p:pic>
        <p:nvPicPr>
          <p:cNvPr id="14" name="Picture 13"/>
          <p:cNvPicPr>
            <a:picLocks noChangeAspect="1"/>
          </p:cNvPicPr>
          <p:nvPr/>
        </p:nvPicPr>
        <p:blipFill>
          <a:blip r:embed="rId5"/>
          <a:stretch>
            <a:fillRect/>
          </a:stretch>
        </p:blipFill>
        <p:spPr>
          <a:xfrm>
            <a:off x="5184787" y="5139027"/>
            <a:ext cx="1186093" cy="735061"/>
          </a:xfrm>
          <a:prstGeom prst="rect">
            <a:avLst/>
          </a:prstGeom>
        </p:spPr>
      </p:pic>
      <p:pic>
        <p:nvPicPr>
          <p:cNvPr id="15" name="Picture 14"/>
          <p:cNvPicPr>
            <a:picLocks noChangeAspect="1"/>
          </p:cNvPicPr>
          <p:nvPr/>
        </p:nvPicPr>
        <p:blipFill>
          <a:blip r:embed="rId6"/>
          <a:stretch>
            <a:fillRect/>
          </a:stretch>
        </p:blipFill>
        <p:spPr>
          <a:xfrm>
            <a:off x="343619" y="5217492"/>
            <a:ext cx="1604819" cy="658091"/>
          </a:xfrm>
          <a:prstGeom prst="rect">
            <a:avLst/>
          </a:prstGeom>
        </p:spPr>
      </p:pic>
      <p:pic>
        <p:nvPicPr>
          <p:cNvPr id="16" name="Picture 15"/>
          <p:cNvPicPr>
            <a:picLocks noChangeAspect="1"/>
          </p:cNvPicPr>
          <p:nvPr/>
        </p:nvPicPr>
        <p:blipFill>
          <a:blip r:embed="rId7"/>
          <a:stretch>
            <a:fillRect/>
          </a:stretch>
        </p:blipFill>
        <p:spPr>
          <a:xfrm>
            <a:off x="1826228" y="5111114"/>
            <a:ext cx="1279347" cy="795815"/>
          </a:xfrm>
          <a:prstGeom prst="rect">
            <a:avLst/>
          </a:prstGeom>
        </p:spPr>
      </p:pic>
      <p:pic>
        <p:nvPicPr>
          <p:cNvPr id="17" name="Picture 16"/>
          <p:cNvPicPr>
            <a:picLocks noChangeAspect="1"/>
          </p:cNvPicPr>
          <p:nvPr/>
        </p:nvPicPr>
        <p:blipFill>
          <a:blip r:embed="rId8"/>
          <a:stretch>
            <a:fillRect/>
          </a:stretch>
        </p:blipFill>
        <p:spPr>
          <a:xfrm>
            <a:off x="3924770" y="5111111"/>
            <a:ext cx="1156311" cy="780757"/>
          </a:xfrm>
          <a:prstGeom prst="rect">
            <a:avLst/>
          </a:prstGeom>
        </p:spPr>
      </p:pic>
      <p:pic>
        <p:nvPicPr>
          <p:cNvPr id="18" name="Picture 17"/>
          <p:cNvPicPr>
            <a:picLocks noChangeAspect="1"/>
          </p:cNvPicPr>
          <p:nvPr/>
        </p:nvPicPr>
        <p:blipFill>
          <a:blip r:embed="rId9"/>
          <a:stretch>
            <a:fillRect/>
          </a:stretch>
        </p:blipFill>
        <p:spPr>
          <a:xfrm>
            <a:off x="3142842" y="5111114"/>
            <a:ext cx="781927" cy="699135"/>
          </a:xfrm>
          <a:prstGeom prst="rect">
            <a:avLst/>
          </a:prstGeom>
        </p:spPr>
      </p:pic>
      <p:pic>
        <p:nvPicPr>
          <p:cNvPr id="20" name="Picture 19"/>
          <p:cNvPicPr>
            <a:picLocks noChangeAspect="1"/>
          </p:cNvPicPr>
          <p:nvPr/>
        </p:nvPicPr>
        <p:blipFill rotWithShape="1">
          <a:blip r:embed="rId10" cstate="print">
            <a:extLst>
              <a:ext uri="{28A0092B-C50C-407E-A947-70E740481C1C}">
                <a14:useLocalDpi xmlns:a14="http://schemas.microsoft.com/office/drawing/2010/main" val="0"/>
              </a:ext>
            </a:extLst>
          </a:blip>
          <a:srcRect r="74929"/>
          <a:stretch/>
        </p:blipFill>
        <p:spPr>
          <a:xfrm>
            <a:off x="0" y="982593"/>
            <a:ext cx="1040797" cy="810768"/>
          </a:xfrm>
          <a:prstGeom prst="rect">
            <a:avLst/>
          </a:prstGeom>
        </p:spPr>
      </p:pic>
    </p:spTree>
    <p:extLst>
      <p:ext uri="{BB962C8B-B14F-4D97-AF65-F5344CB8AC3E}">
        <p14:creationId xmlns:p14="http://schemas.microsoft.com/office/powerpoint/2010/main" val="1602943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676400" y="762000"/>
            <a:ext cx="5811838" cy="58118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2143" y="6230937"/>
            <a:ext cx="994676" cy="474663"/>
          </a:xfrm>
          <a:prstGeom prst="rect">
            <a:avLst/>
          </a:prstGeom>
        </p:spPr>
      </p:pic>
    </p:spTree>
    <p:extLst>
      <p:ext uri="{BB962C8B-B14F-4D97-AF65-F5344CB8AC3E}">
        <p14:creationId xmlns:p14="http://schemas.microsoft.com/office/powerpoint/2010/main" val="2164933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indent="0">
              <a:lnSpc>
                <a:spcPct val="107000"/>
              </a:lnSpc>
              <a:spcBef>
                <a:spcPts val="0"/>
              </a:spcBef>
              <a:spcAft>
                <a:spcPts val="800"/>
              </a:spcAft>
            </a:pPr>
            <a:r>
              <a:rPr lang="en-US"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curriculum focuses on 5 areas </a:t>
            </a:r>
          </a:p>
        </p:txBody>
      </p:sp>
      <p:sp>
        <p:nvSpPr>
          <p:cNvPr id="3" name="Content Placeholder 2"/>
          <p:cNvSpPr>
            <a:spLocks noGrp="1"/>
          </p:cNvSpPr>
          <p:nvPr>
            <p:ph idx="1"/>
          </p:nvPr>
        </p:nvSpPr>
        <p:spPr/>
        <p:txBody>
          <a:bodyPr/>
          <a:lstStyle/>
          <a:p>
            <a:pPr marL="514350" marR="0" lvl="0" indent="-514350">
              <a:lnSpc>
                <a:spcPct val="107000"/>
              </a:lnSpc>
              <a:spcBef>
                <a:spcPts val="0"/>
              </a:spcBef>
              <a:spcAft>
                <a:spcPts val="0"/>
              </a:spcAft>
              <a:buClr>
                <a:srgbClr val="002060"/>
              </a:buClr>
              <a:buFont typeface="+mj-lt"/>
              <a:buAutoNum type="arabicPeriod"/>
            </a:pP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Data Analysis/Student Growth and Achievement</a:t>
            </a:r>
          </a:p>
          <a:p>
            <a:pPr marL="514350" marR="0" lvl="0" indent="-514350">
              <a:lnSpc>
                <a:spcPct val="107000"/>
              </a:lnSpc>
              <a:spcBef>
                <a:spcPts val="0"/>
              </a:spcBef>
              <a:spcAft>
                <a:spcPts val="0"/>
              </a:spcAft>
              <a:buClr>
                <a:srgbClr val="002060"/>
              </a:buClr>
              <a:buFont typeface="+mj-lt"/>
              <a:buAutoNum type="arabicPeriod"/>
            </a:pP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School Culture</a:t>
            </a:r>
          </a:p>
          <a:p>
            <a:pPr marL="514350" marR="0" lvl="0" indent="-514350">
              <a:lnSpc>
                <a:spcPct val="107000"/>
              </a:lnSpc>
              <a:spcBef>
                <a:spcPts val="0"/>
              </a:spcBef>
              <a:spcAft>
                <a:spcPts val="0"/>
              </a:spcAft>
              <a:buClr>
                <a:srgbClr val="002060"/>
              </a:buClr>
              <a:buFont typeface="+mj-lt"/>
              <a:buAutoNum type="arabicPeriod"/>
            </a:pP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Strategic Management</a:t>
            </a:r>
          </a:p>
          <a:p>
            <a:pPr marL="514350" marR="0" lvl="0" indent="-514350">
              <a:lnSpc>
                <a:spcPct val="107000"/>
              </a:lnSpc>
              <a:spcBef>
                <a:spcPts val="0"/>
              </a:spcBef>
              <a:spcAft>
                <a:spcPts val="0"/>
              </a:spcAft>
              <a:buClr>
                <a:srgbClr val="002060"/>
              </a:buClr>
              <a:buFont typeface="+mj-lt"/>
              <a:buAutoNum type="arabicPeriod"/>
            </a:pP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Effective Instructional Practices</a:t>
            </a:r>
          </a:p>
          <a:p>
            <a:pPr marL="514350" marR="0" lvl="0" indent="-514350">
              <a:lnSpc>
                <a:spcPct val="107000"/>
              </a:lnSpc>
              <a:spcBef>
                <a:spcPts val="0"/>
              </a:spcBef>
              <a:spcAft>
                <a:spcPts val="800"/>
              </a:spcAft>
              <a:buClr>
                <a:srgbClr val="002060"/>
              </a:buClr>
              <a:buFont typeface="+mj-lt"/>
              <a:buAutoNum type="arabicPeriod"/>
            </a:pP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Ethical Leadership</a:t>
            </a:r>
          </a:p>
          <a:p>
            <a:pPr marL="109718" indent="0">
              <a:buNone/>
            </a:pPr>
            <a:endParaRPr lang="en-US" dirty="0"/>
          </a:p>
        </p:txBody>
      </p:sp>
    </p:spTree>
    <p:extLst>
      <p:ext uri="{BB962C8B-B14F-4D97-AF65-F5344CB8AC3E}">
        <p14:creationId xmlns:p14="http://schemas.microsoft.com/office/powerpoint/2010/main" val="1164226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pPr algn="ctr"/>
            <a:r>
              <a:rPr lang="en-US" b="1" u="sng" dirty="0"/>
              <a:t>NAESP Mission</a:t>
            </a:r>
          </a:p>
        </p:txBody>
      </p:sp>
      <p:sp>
        <p:nvSpPr>
          <p:cNvPr id="6" name="Parallelogram 5" descr="rectangular colored shape"/>
          <p:cNvSpPr/>
          <p:nvPr/>
        </p:nvSpPr>
        <p:spPr>
          <a:xfrm>
            <a:off x="457230" y="4505341"/>
            <a:ext cx="8305799" cy="1590676"/>
          </a:xfrm>
          <a:prstGeom prst="parallelogram">
            <a:avLst/>
          </a:prstGeom>
          <a:solidFill>
            <a:schemeClr val="tx2">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3" rIns="91440" bIns="45723" numCol="1" spcCol="0" rtlCol="0" fromWordArt="0" anchor="ctr" anchorCtr="0" forceAA="0" compatLnSpc="1">
            <a:prstTxWarp prst="textNoShape">
              <a:avLst/>
            </a:prstTxWarp>
            <a:noAutofit/>
          </a:bodyPr>
          <a:lstStyle/>
          <a:p>
            <a:pPr marL="109721">
              <a:buClr>
                <a:schemeClr val="tx2"/>
              </a:buClr>
            </a:pPr>
            <a:r>
              <a:rPr lang="en-US" sz="2401" i="1" dirty="0">
                <a:latin typeface="Georgia" panose="02040502050405020303" pitchFamily="18" charset="0"/>
                <a:ea typeface="Tahoma" panose="020B0604030504040204" pitchFamily="34" charset="0"/>
                <a:cs typeface="Tahoma" panose="020B0604030504040204" pitchFamily="34" charset="0"/>
              </a:rPr>
              <a:t>“To lead in the advocacy and support for elementary and middle-level principals and other education leaders in their commitment to all children.”</a:t>
            </a:r>
          </a:p>
        </p:txBody>
      </p:sp>
      <p:sp>
        <p:nvSpPr>
          <p:cNvPr id="8" name="Text Box 358"/>
          <p:cNvSpPr txBox="1">
            <a:spLocks noChangeArrowheads="1"/>
          </p:cNvSpPr>
          <p:nvPr/>
        </p:nvSpPr>
        <p:spPr bwMode="auto">
          <a:xfrm>
            <a:off x="2570190" y="1320818"/>
            <a:ext cx="38623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fontAlgn="base">
              <a:spcBef>
                <a:spcPct val="0"/>
              </a:spcBef>
              <a:spcAft>
                <a:spcPct val="0"/>
              </a:spcAft>
            </a:pPr>
            <a:endParaRPr lang="en-US" altLang="en-US" sz="1801" dirty="0">
              <a:solidFill>
                <a:prstClr val="black"/>
              </a:solidFill>
              <a:latin typeface="Arial" pitchFamily="34" charset="0"/>
              <a:cs typeface="Arial" pitchFamily="34" charset="0"/>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3425" r="6641"/>
          <a:stretch/>
        </p:blipFill>
        <p:spPr>
          <a:xfrm>
            <a:off x="152411" y="716162"/>
            <a:ext cx="8839201" cy="14174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44288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2175" y="6230965"/>
            <a:ext cx="994676" cy="474665"/>
          </a:xfrm>
          <a:prstGeom prst="rect">
            <a:avLst/>
          </a:prstGeom>
        </p:spPr>
      </p:pic>
      <p:pic>
        <p:nvPicPr>
          <p:cNvPr id="3" name="Picture 2"/>
          <p:cNvPicPr>
            <a:picLocks noChangeAspect="1"/>
          </p:cNvPicPr>
          <p:nvPr/>
        </p:nvPicPr>
        <p:blipFill rotWithShape="1">
          <a:blip r:embed="rId4"/>
          <a:srcRect l="25833" t="13334" r="38333" b="5185"/>
          <a:stretch/>
        </p:blipFill>
        <p:spPr>
          <a:xfrm>
            <a:off x="2201403" y="770749"/>
            <a:ext cx="4580415" cy="585866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466090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17" y="1447834"/>
            <a:ext cx="7772400" cy="1470025"/>
          </a:xfrm>
        </p:spPr>
        <p:txBody>
          <a:bodyPr/>
          <a:lstStyle/>
          <a:p>
            <a:r>
              <a:rPr lang="en-US" b="1" dirty="0">
                <a:solidFill>
                  <a:srgbClr val="006699"/>
                </a:solidFill>
              </a:rPr>
              <a:t>Results from the NAESP Ten-Year Study of K-8 Principals</a:t>
            </a:r>
          </a:p>
        </p:txBody>
      </p:sp>
      <p:pic>
        <p:nvPicPr>
          <p:cNvPr id="4" name="Picture 4" descr="naesp LOGO BEST NEW"/>
          <p:cNvPicPr>
            <a:picLocks noChangeAspect="1" noChangeArrowheads="1"/>
          </p:cNvPicPr>
          <p:nvPr/>
        </p:nvPicPr>
        <p:blipFill>
          <a:blip r:embed="rId2"/>
          <a:srcRect/>
          <a:stretch>
            <a:fillRect/>
          </a:stretch>
        </p:blipFill>
        <p:spPr bwMode="auto">
          <a:xfrm>
            <a:off x="1752626" y="159949"/>
            <a:ext cx="5905500" cy="1143003"/>
          </a:xfrm>
          <a:prstGeom prst="rect">
            <a:avLst/>
          </a:prstGeom>
          <a:noFill/>
          <a:ln w="9525">
            <a:noFill/>
            <a:miter lim="800000"/>
            <a:headEnd/>
            <a:tailEnd/>
          </a:ln>
        </p:spPr>
      </p:pic>
      <p:sp>
        <p:nvSpPr>
          <p:cNvPr id="5" name="TextBox 4"/>
          <p:cNvSpPr txBox="1"/>
          <p:nvPr/>
        </p:nvSpPr>
        <p:spPr>
          <a:xfrm>
            <a:off x="2296584" y="3048010"/>
            <a:ext cx="4485239" cy="2216889"/>
          </a:xfrm>
          <a:prstGeom prst="rect">
            <a:avLst/>
          </a:prstGeom>
          <a:noFill/>
        </p:spPr>
        <p:txBody>
          <a:bodyPr wrap="square" rtlCol="0">
            <a:spAutoFit/>
          </a:bodyPr>
          <a:lstStyle/>
          <a:p>
            <a:pPr algn="ctr">
              <a:defRPr/>
            </a:pPr>
            <a:r>
              <a:rPr lang="en-US" sz="2000" b="1" dirty="0">
                <a:solidFill>
                  <a:srgbClr val="006699"/>
                </a:solidFill>
                <a:latin typeface="Calibri"/>
              </a:rPr>
              <a:t>Dr. Ed Fuller</a:t>
            </a:r>
          </a:p>
          <a:p>
            <a:pPr algn="ctr">
              <a:defRPr/>
            </a:pPr>
            <a:r>
              <a:rPr lang="en-US" sz="1401" b="1" dirty="0">
                <a:solidFill>
                  <a:srgbClr val="006699"/>
                </a:solidFill>
                <a:latin typeface="Calibri"/>
              </a:rPr>
              <a:t>Penn State University</a:t>
            </a:r>
          </a:p>
          <a:p>
            <a:pPr algn="ctr">
              <a:defRPr/>
            </a:pPr>
            <a:r>
              <a:rPr lang="en-US" sz="1401" b="1" dirty="0">
                <a:solidFill>
                  <a:srgbClr val="006699"/>
                </a:solidFill>
                <a:latin typeface="Calibri"/>
              </a:rPr>
              <a:t>Associate Director</a:t>
            </a:r>
          </a:p>
          <a:p>
            <a:pPr algn="ctr">
              <a:defRPr/>
            </a:pPr>
            <a:r>
              <a:rPr lang="en-US" sz="1401" b="1" dirty="0">
                <a:solidFill>
                  <a:srgbClr val="006699"/>
                </a:solidFill>
                <a:latin typeface="Calibri"/>
              </a:rPr>
              <a:t>University Council for Educational Administration</a:t>
            </a:r>
          </a:p>
          <a:p>
            <a:pPr algn="ctr">
              <a:defRPr/>
            </a:pPr>
            <a:endParaRPr lang="en-US" sz="1401" b="1" dirty="0">
              <a:solidFill>
                <a:srgbClr val="006699"/>
              </a:solidFill>
              <a:latin typeface="Calibri"/>
            </a:endParaRPr>
          </a:p>
          <a:p>
            <a:pPr algn="ctr">
              <a:defRPr/>
            </a:pPr>
            <a:r>
              <a:rPr lang="en-US" sz="2000" b="1" dirty="0">
                <a:solidFill>
                  <a:srgbClr val="006699"/>
                </a:solidFill>
                <a:latin typeface="Calibri"/>
              </a:rPr>
              <a:t>Dr. Michelle D. Young</a:t>
            </a:r>
          </a:p>
          <a:p>
            <a:pPr algn="ctr">
              <a:defRPr/>
            </a:pPr>
            <a:r>
              <a:rPr lang="en-US" sz="1401" b="1" dirty="0">
                <a:solidFill>
                  <a:srgbClr val="006699"/>
                </a:solidFill>
                <a:latin typeface="Calibri"/>
              </a:rPr>
              <a:t>University of Virginia </a:t>
            </a:r>
          </a:p>
          <a:p>
            <a:pPr algn="ctr">
              <a:defRPr/>
            </a:pPr>
            <a:r>
              <a:rPr lang="en-US" sz="1401" b="1" dirty="0">
                <a:solidFill>
                  <a:srgbClr val="006699"/>
                </a:solidFill>
                <a:latin typeface="Calibri"/>
              </a:rPr>
              <a:t>Executive Director</a:t>
            </a:r>
          </a:p>
          <a:p>
            <a:pPr algn="ctr">
              <a:defRPr/>
            </a:pPr>
            <a:r>
              <a:rPr lang="en-US" sz="1401" b="1" dirty="0">
                <a:solidFill>
                  <a:srgbClr val="006699"/>
                </a:solidFill>
                <a:latin typeface="Calibri"/>
              </a:rPr>
              <a:t>University Council for Educational Administration</a:t>
            </a:r>
          </a:p>
        </p:txBody>
      </p:sp>
      <p:pic>
        <p:nvPicPr>
          <p:cNvPr id="1026" name="Picture 2" descr="C:\Users\Ed\Dropbox\NAESP Study\UCEA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23" y="5486423"/>
            <a:ext cx="6553200" cy="968343"/>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fld id="{B8BA8319-291A-4BF3-BF17-4E512BA6C97D}" type="slidenum">
              <a:rPr lang="en-US">
                <a:solidFill>
                  <a:prstClr val="black">
                    <a:tint val="75000"/>
                  </a:prstClr>
                </a:solidFill>
                <a:latin typeface="Calibri"/>
              </a:rPr>
              <a:pPr>
                <a:defRPr/>
              </a:pPr>
              <a:t>35</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641730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 y="152434"/>
            <a:ext cx="9067803" cy="1265239"/>
          </a:xfrm>
        </p:spPr>
        <p:txBody>
          <a:bodyPr>
            <a:noAutofit/>
          </a:bodyPr>
          <a:lstStyle/>
          <a:p>
            <a:r>
              <a:rPr lang="en-US" sz="3600" b="1" dirty="0">
                <a:solidFill>
                  <a:srgbClr val="006699"/>
                </a:solidFill>
              </a:rPr>
              <a:t>Value of Types of Preparation and Experience to Success as Elementary Principal</a:t>
            </a:r>
          </a:p>
        </p:txBody>
      </p:sp>
      <p:graphicFrame>
        <p:nvGraphicFramePr>
          <p:cNvPr id="5" name="Chart 4"/>
          <p:cNvGraphicFramePr>
            <a:graphicFrameLocks/>
          </p:cNvGraphicFramePr>
          <p:nvPr>
            <p:extLst/>
          </p:nvPr>
        </p:nvGraphicFramePr>
        <p:xfrm>
          <a:off x="304819" y="1524018"/>
          <a:ext cx="8763001" cy="5105401"/>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pPr>
              <a:defRPr/>
            </a:pPr>
            <a:fld id="{B8BA8319-291A-4BF3-BF17-4E512BA6C97D}" type="slidenum">
              <a:rPr lang="en-US">
                <a:solidFill>
                  <a:prstClr val="black">
                    <a:tint val="75000"/>
                  </a:prstClr>
                </a:solidFill>
                <a:latin typeface="Calibri"/>
              </a:rPr>
              <a:pPr>
                <a:defRPr/>
              </a:pPr>
              <a:t>36</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340356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6699"/>
                </a:solidFill>
              </a:rPr>
              <a:t>Areas in Need of </a:t>
            </a:r>
            <a:br>
              <a:rPr lang="en-US" b="1" dirty="0">
                <a:solidFill>
                  <a:srgbClr val="006699"/>
                </a:solidFill>
              </a:rPr>
            </a:br>
            <a:r>
              <a:rPr lang="en-US" b="1" dirty="0">
                <a:solidFill>
                  <a:srgbClr val="006699"/>
                </a:solidFill>
              </a:rPr>
              <a:t>Professional Development</a:t>
            </a:r>
          </a:p>
        </p:txBody>
      </p:sp>
      <p:sp>
        <p:nvSpPr>
          <p:cNvPr id="4" name="Slide Number Placeholder 3"/>
          <p:cNvSpPr>
            <a:spLocks noGrp="1"/>
          </p:cNvSpPr>
          <p:nvPr>
            <p:ph type="sldNum" sz="quarter" idx="12"/>
          </p:nvPr>
        </p:nvSpPr>
        <p:spPr/>
        <p:txBody>
          <a:bodyPr/>
          <a:lstStyle/>
          <a:p>
            <a:pPr>
              <a:defRPr/>
            </a:pPr>
            <a:fld id="{B8BA8319-291A-4BF3-BF17-4E512BA6C97D}" type="slidenum">
              <a:rPr lang="en-US">
                <a:solidFill>
                  <a:prstClr val="black">
                    <a:tint val="75000"/>
                  </a:prstClr>
                </a:solidFill>
                <a:latin typeface="Calibri"/>
              </a:rPr>
              <a:pPr>
                <a:defRPr/>
              </a:pPr>
              <a:t>37</a:t>
            </a:fld>
            <a:endParaRPr lang="en-US" dirty="0">
              <a:solidFill>
                <a:prstClr val="black">
                  <a:tint val="75000"/>
                </a:prstClr>
              </a:solidFill>
              <a:latin typeface="Calibri"/>
            </a:endParaRPr>
          </a:p>
        </p:txBody>
      </p:sp>
      <p:graphicFrame>
        <p:nvGraphicFramePr>
          <p:cNvPr id="5" name="Table 4"/>
          <p:cNvGraphicFramePr>
            <a:graphicFrameLocks noGrp="1"/>
          </p:cNvGraphicFramePr>
          <p:nvPr>
            <p:extLst/>
          </p:nvPr>
        </p:nvGraphicFramePr>
        <p:xfrm>
          <a:off x="762014" y="1676407"/>
          <a:ext cx="6629406" cy="3584641"/>
        </p:xfrm>
        <a:graphic>
          <a:graphicData uri="http://schemas.openxmlformats.org/drawingml/2006/table">
            <a:tbl>
              <a:tblPr/>
              <a:tblGrid>
                <a:gridCol w="3413647">
                  <a:extLst>
                    <a:ext uri="{9D8B030D-6E8A-4147-A177-3AD203B41FA5}">
                      <a16:colId xmlns:a16="http://schemas.microsoft.com/office/drawing/2014/main" val="20000"/>
                    </a:ext>
                  </a:extLst>
                </a:gridCol>
                <a:gridCol w="791572">
                  <a:extLst>
                    <a:ext uri="{9D8B030D-6E8A-4147-A177-3AD203B41FA5}">
                      <a16:colId xmlns:a16="http://schemas.microsoft.com/office/drawing/2014/main" val="20001"/>
                    </a:ext>
                  </a:extLst>
                </a:gridCol>
                <a:gridCol w="939991">
                  <a:extLst>
                    <a:ext uri="{9D8B030D-6E8A-4147-A177-3AD203B41FA5}">
                      <a16:colId xmlns:a16="http://schemas.microsoft.com/office/drawing/2014/main" val="20002"/>
                    </a:ext>
                  </a:extLst>
                </a:gridCol>
                <a:gridCol w="791572">
                  <a:extLst>
                    <a:ext uri="{9D8B030D-6E8A-4147-A177-3AD203B41FA5}">
                      <a16:colId xmlns:a16="http://schemas.microsoft.com/office/drawing/2014/main" val="20003"/>
                    </a:ext>
                  </a:extLst>
                </a:gridCol>
                <a:gridCol w="692624">
                  <a:extLst>
                    <a:ext uri="{9D8B030D-6E8A-4147-A177-3AD203B41FA5}">
                      <a16:colId xmlns:a16="http://schemas.microsoft.com/office/drawing/2014/main" val="20004"/>
                    </a:ext>
                  </a:extLst>
                </a:gridCol>
              </a:tblGrid>
              <a:tr h="640055">
                <a:tc>
                  <a:txBody>
                    <a:bodyPr/>
                    <a:lstStyle/>
                    <a:p>
                      <a:pPr algn="ctr" fontAlgn="ctr"/>
                      <a:r>
                        <a:rPr lang="en-US" sz="1600" b="1" i="0" u="none" strike="noStrike" dirty="0">
                          <a:solidFill>
                            <a:srgbClr val="000000"/>
                          </a:solidFill>
                          <a:effectLst/>
                          <a:latin typeface="Calibri"/>
                        </a:rPr>
                        <a:t>Area of Need of Professional Development</a:t>
                      </a:r>
                    </a:p>
                  </a:txBody>
                  <a:tcPr marL="9527" marR="9527" marT="952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600" b="1" i="0" u="none" strike="noStrike" dirty="0">
                          <a:solidFill>
                            <a:srgbClr val="000000"/>
                          </a:solidFill>
                          <a:effectLst/>
                          <a:latin typeface="Calibri"/>
                        </a:rPr>
                        <a:t>High need</a:t>
                      </a:r>
                    </a:p>
                  </a:txBody>
                  <a:tcPr marL="9527" marR="9527" marT="952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600" b="1" i="0" u="none" strike="noStrike" dirty="0">
                          <a:solidFill>
                            <a:srgbClr val="000000"/>
                          </a:solidFill>
                          <a:effectLst/>
                          <a:latin typeface="Calibri"/>
                        </a:rPr>
                        <a:t>Moderate need </a:t>
                      </a:r>
                    </a:p>
                  </a:txBody>
                  <a:tcPr marL="9527" marR="9527" marT="952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600" b="1" i="0" u="none" strike="noStrike" dirty="0">
                          <a:solidFill>
                            <a:srgbClr val="000000"/>
                          </a:solidFill>
                          <a:effectLst/>
                          <a:latin typeface="Calibri"/>
                        </a:rPr>
                        <a:t>Low need</a:t>
                      </a:r>
                    </a:p>
                  </a:txBody>
                  <a:tcPr marL="9527" marR="9527" marT="952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600" b="1" i="0" u="none" strike="noStrike" dirty="0">
                          <a:solidFill>
                            <a:srgbClr val="000000"/>
                          </a:solidFill>
                          <a:effectLst/>
                          <a:latin typeface="Calibri"/>
                        </a:rPr>
                        <a:t>No need</a:t>
                      </a:r>
                    </a:p>
                  </a:txBody>
                  <a:tcPr marL="9527" marR="9527" marT="952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26747">
                <a:tc>
                  <a:txBody>
                    <a:bodyPr/>
                    <a:lstStyle/>
                    <a:p>
                      <a:pPr algn="l" fontAlgn="ctr"/>
                      <a:r>
                        <a:rPr lang="en-US" sz="1600" b="1" i="0" u="none" strike="noStrike" dirty="0">
                          <a:solidFill>
                            <a:srgbClr val="000000"/>
                          </a:solidFill>
                          <a:effectLst/>
                          <a:latin typeface="Calibri"/>
                        </a:rPr>
                        <a:t>Improving student performance</a:t>
                      </a:r>
                    </a:p>
                  </a:txBody>
                  <a:tcPr marL="9527" marR="9527" marT="9527"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1" i="0" u="none" strike="noStrike" dirty="0">
                          <a:solidFill>
                            <a:srgbClr val="000000"/>
                          </a:solidFill>
                          <a:effectLst/>
                          <a:latin typeface="Calibri"/>
                        </a:rPr>
                        <a:t>18.3</a:t>
                      </a:r>
                    </a:p>
                  </a:txBody>
                  <a:tcPr marL="9527" marR="9527" marT="9527"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1" i="0" u="none" strike="noStrike" dirty="0">
                          <a:solidFill>
                            <a:srgbClr val="000000"/>
                          </a:solidFill>
                          <a:effectLst/>
                          <a:latin typeface="Calibri"/>
                        </a:rPr>
                        <a:t>52.4</a:t>
                      </a:r>
                    </a:p>
                  </a:txBody>
                  <a:tcPr marL="9527" marR="9527" marT="9527"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1" i="0" u="none" strike="noStrike" dirty="0">
                          <a:solidFill>
                            <a:srgbClr val="000000"/>
                          </a:solidFill>
                          <a:effectLst/>
                          <a:latin typeface="Calibri"/>
                        </a:rPr>
                        <a:t>25.6</a:t>
                      </a:r>
                    </a:p>
                  </a:txBody>
                  <a:tcPr marL="9527" marR="9527" marT="9527"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1" i="0" u="none" strike="noStrike" dirty="0">
                          <a:solidFill>
                            <a:srgbClr val="000000"/>
                          </a:solidFill>
                          <a:effectLst/>
                          <a:latin typeface="Calibri"/>
                        </a:rPr>
                        <a:t>3.7</a:t>
                      </a:r>
                    </a:p>
                  </a:txBody>
                  <a:tcPr marL="9527" marR="9527" marT="9527"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26159">
                <a:tc>
                  <a:txBody>
                    <a:bodyPr/>
                    <a:lstStyle/>
                    <a:p>
                      <a:pPr algn="l" fontAlgn="ctr"/>
                      <a:r>
                        <a:rPr lang="en-US" sz="1600" b="1" i="0" u="none" strike="noStrike" dirty="0">
                          <a:solidFill>
                            <a:srgbClr val="000000"/>
                          </a:solidFill>
                          <a:effectLst/>
                          <a:latin typeface="Calibri"/>
                        </a:rPr>
                        <a:t>Improving staff performance</a:t>
                      </a:r>
                    </a:p>
                  </a:txBody>
                  <a:tcPr marL="9527" marR="9527" marT="9527" marB="0" anchor="ctr">
                    <a:lnL>
                      <a:noFill/>
                    </a:lnL>
                    <a:lnR>
                      <a:noFill/>
                    </a:lnR>
                    <a:lnT>
                      <a:noFill/>
                    </a:lnT>
                    <a:lnB>
                      <a:noFill/>
                    </a:lnB>
                  </a:tcPr>
                </a:tc>
                <a:tc>
                  <a:txBody>
                    <a:bodyPr/>
                    <a:lstStyle/>
                    <a:p>
                      <a:pPr algn="ctr" fontAlgn="ctr"/>
                      <a:r>
                        <a:rPr lang="en-US" sz="1600" b="1" i="0" u="none" strike="noStrike" dirty="0">
                          <a:solidFill>
                            <a:srgbClr val="000000"/>
                          </a:solidFill>
                          <a:effectLst/>
                          <a:latin typeface="Calibri"/>
                        </a:rPr>
                        <a:t>15.8</a:t>
                      </a:r>
                    </a:p>
                  </a:txBody>
                  <a:tcPr marL="9527" marR="9527" marT="9527" marB="0" anchor="ctr">
                    <a:lnL>
                      <a:noFill/>
                    </a:lnL>
                    <a:lnR>
                      <a:noFill/>
                    </a:lnR>
                    <a:lnT>
                      <a:noFill/>
                    </a:lnT>
                    <a:lnB>
                      <a:noFill/>
                    </a:lnB>
                  </a:tcPr>
                </a:tc>
                <a:tc>
                  <a:txBody>
                    <a:bodyPr/>
                    <a:lstStyle/>
                    <a:p>
                      <a:pPr algn="ctr" fontAlgn="ctr"/>
                      <a:r>
                        <a:rPr lang="en-US" sz="1600" b="1" i="0" u="none" strike="noStrike" dirty="0">
                          <a:solidFill>
                            <a:srgbClr val="000000"/>
                          </a:solidFill>
                          <a:effectLst/>
                          <a:latin typeface="Calibri"/>
                        </a:rPr>
                        <a:t>51.3</a:t>
                      </a:r>
                    </a:p>
                  </a:txBody>
                  <a:tcPr marL="9527" marR="9527" marT="9527" marB="0" anchor="ctr">
                    <a:lnL>
                      <a:noFill/>
                    </a:lnL>
                    <a:lnR>
                      <a:noFill/>
                    </a:lnR>
                    <a:lnT>
                      <a:noFill/>
                    </a:lnT>
                    <a:lnB>
                      <a:noFill/>
                    </a:lnB>
                  </a:tcPr>
                </a:tc>
                <a:tc>
                  <a:txBody>
                    <a:bodyPr/>
                    <a:lstStyle/>
                    <a:p>
                      <a:pPr algn="ctr" fontAlgn="ctr"/>
                      <a:r>
                        <a:rPr lang="en-US" sz="1600" b="1" i="0" u="none" strike="noStrike" dirty="0">
                          <a:solidFill>
                            <a:srgbClr val="000000"/>
                          </a:solidFill>
                          <a:effectLst/>
                          <a:latin typeface="Calibri"/>
                        </a:rPr>
                        <a:t>28.7</a:t>
                      </a:r>
                    </a:p>
                  </a:txBody>
                  <a:tcPr marL="9527" marR="9527" marT="9527" marB="0" anchor="ctr">
                    <a:lnL>
                      <a:noFill/>
                    </a:lnL>
                    <a:lnR>
                      <a:noFill/>
                    </a:lnR>
                    <a:lnT>
                      <a:noFill/>
                    </a:lnT>
                    <a:lnB>
                      <a:noFill/>
                    </a:lnB>
                  </a:tcPr>
                </a:tc>
                <a:tc>
                  <a:txBody>
                    <a:bodyPr/>
                    <a:lstStyle/>
                    <a:p>
                      <a:pPr algn="ctr" fontAlgn="ctr"/>
                      <a:r>
                        <a:rPr lang="en-US" sz="1600" b="1" i="0" u="none" strike="noStrike" dirty="0">
                          <a:solidFill>
                            <a:srgbClr val="000000"/>
                          </a:solidFill>
                          <a:effectLst/>
                          <a:latin typeface="Calibri"/>
                        </a:rPr>
                        <a:t>4.2</a:t>
                      </a:r>
                    </a:p>
                  </a:txBody>
                  <a:tcPr marL="9527" marR="9527" marT="9527" marB="0" anchor="ctr">
                    <a:lnL>
                      <a:noFill/>
                    </a:lnL>
                    <a:lnR>
                      <a:noFill/>
                    </a:lnR>
                    <a:lnT>
                      <a:noFill/>
                    </a:lnT>
                    <a:lnB>
                      <a:noFill/>
                    </a:lnB>
                  </a:tcPr>
                </a:tc>
                <a:extLst>
                  <a:ext uri="{0D108BD9-81ED-4DB2-BD59-A6C34878D82A}">
                    <a16:rowId xmlns:a16="http://schemas.microsoft.com/office/drawing/2014/main" val="10002"/>
                  </a:ext>
                </a:extLst>
              </a:tr>
              <a:tr h="515269">
                <a:tc>
                  <a:txBody>
                    <a:bodyPr/>
                    <a:lstStyle/>
                    <a:p>
                      <a:pPr algn="l" fontAlgn="ctr"/>
                      <a:r>
                        <a:rPr lang="en-US" sz="1600" b="1" i="0" u="none" strike="noStrike" dirty="0">
                          <a:solidFill>
                            <a:srgbClr val="000000"/>
                          </a:solidFill>
                          <a:effectLst/>
                          <a:latin typeface="Calibri"/>
                        </a:rPr>
                        <a:t>Understanding and applying technology</a:t>
                      </a:r>
                    </a:p>
                  </a:txBody>
                  <a:tcPr marL="9527" marR="9527" marT="9527" marB="0" anchor="ctr">
                    <a:lnL>
                      <a:noFill/>
                    </a:lnL>
                    <a:lnR>
                      <a:noFill/>
                    </a:lnR>
                    <a:lnT>
                      <a:noFill/>
                    </a:lnT>
                    <a:lnB>
                      <a:noFill/>
                    </a:lnB>
                  </a:tcPr>
                </a:tc>
                <a:tc>
                  <a:txBody>
                    <a:bodyPr/>
                    <a:lstStyle/>
                    <a:p>
                      <a:pPr algn="ctr" fontAlgn="ctr"/>
                      <a:r>
                        <a:rPr lang="en-US" sz="1600" b="1" i="0" u="none" strike="noStrike" dirty="0">
                          <a:solidFill>
                            <a:srgbClr val="000000"/>
                          </a:solidFill>
                          <a:effectLst/>
                          <a:latin typeface="Calibri"/>
                        </a:rPr>
                        <a:t>12.8</a:t>
                      </a:r>
                    </a:p>
                  </a:txBody>
                  <a:tcPr marL="9527" marR="9527" marT="9527" marB="0" anchor="ctr">
                    <a:lnL>
                      <a:noFill/>
                    </a:lnL>
                    <a:lnR>
                      <a:noFill/>
                    </a:lnR>
                    <a:lnT>
                      <a:noFill/>
                    </a:lnT>
                    <a:lnB>
                      <a:noFill/>
                    </a:lnB>
                  </a:tcPr>
                </a:tc>
                <a:tc>
                  <a:txBody>
                    <a:bodyPr/>
                    <a:lstStyle/>
                    <a:p>
                      <a:pPr algn="ctr" fontAlgn="ctr"/>
                      <a:r>
                        <a:rPr lang="en-US" sz="1600" b="1" i="0" u="none" strike="noStrike" dirty="0">
                          <a:solidFill>
                            <a:srgbClr val="000000"/>
                          </a:solidFill>
                          <a:effectLst/>
                          <a:latin typeface="Calibri"/>
                        </a:rPr>
                        <a:t>39.2</a:t>
                      </a:r>
                    </a:p>
                  </a:txBody>
                  <a:tcPr marL="9527" marR="9527" marT="9527" marB="0" anchor="ctr">
                    <a:lnL>
                      <a:noFill/>
                    </a:lnL>
                    <a:lnR>
                      <a:noFill/>
                    </a:lnR>
                    <a:lnT>
                      <a:noFill/>
                    </a:lnT>
                    <a:lnB>
                      <a:noFill/>
                    </a:lnB>
                  </a:tcPr>
                </a:tc>
                <a:tc>
                  <a:txBody>
                    <a:bodyPr/>
                    <a:lstStyle/>
                    <a:p>
                      <a:pPr algn="ctr" fontAlgn="ctr"/>
                      <a:r>
                        <a:rPr lang="en-US" sz="1600" b="1" i="0" u="none" strike="noStrike" dirty="0">
                          <a:solidFill>
                            <a:srgbClr val="000000"/>
                          </a:solidFill>
                          <a:effectLst/>
                          <a:latin typeface="Calibri"/>
                        </a:rPr>
                        <a:t>38.2</a:t>
                      </a:r>
                    </a:p>
                  </a:txBody>
                  <a:tcPr marL="9527" marR="9527" marT="9527" marB="0" anchor="ctr">
                    <a:lnL>
                      <a:noFill/>
                    </a:lnL>
                    <a:lnR>
                      <a:noFill/>
                    </a:lnR>
                    <a:lnT>
                      <a:noFill/>
                    </a:lnT>
                    <a:lnB>
                      <a:noFill/>
                    </a:lnB>
                  </a:tcPr>
                </a:tc>
                <a:tc>
                  <a:txBody>
                    <a:bodyPr/>
                    <a:lstStyle/>
                    <a:p>
                      <a:pPr algn="ctr" fontAlgn="ctr"/>
                      <a:r>
                        <a:rPr lang="en-US" sz="1600" b="1" i="0" u="none" strike="noStrike" dirty="0">
                          <a:solidFill>
                            <a:srgbClr val="000000"/>
                          </a:solidFill>
                          <a:effectLst/>
                          <a:latin typeface="Calibri"/>
                        </a:rPr>
                        <a:t>9.9</a:t>
                      </a:r>
                    </a:p>
                  </a:txBody>
                  <a:tcPr marL="9527" marR="9527" marT="9527" marB="0" anchor="ctr">
                    <a:lnL>
                      <a:noFill/>
                    </a:lnL>
                    <a:lnR>
                      <a:noFill/>
                    </a:lnR>
                    <a:lnT>
                      <a:noFill/>
                    </a:lnT>
                    <a:lnB>
                      <a:noFill/>
                    </a:lnB>
                  </a:tcPr>
                </a:tc>
                <a:extLst>
                  <a:ext uri="{0D108BD9-81ED-4DB2-BD59-A6C34878D82A}">
                    <a16:rowId xmlns:a16="http://schemas.microsoft.com/office/drawing/2014/main" val="10003"/>
                  </a:ext>
                </a:extLst>
              </a:tr>
              <a:tr h="326159">
                <a:tc>
                  <a:txBody>
                    <a:bodyPr/>
                    <a:lstStyle/>
                    <a:p>
                      <a:pPr algn="l" fontAlgn="ctr"/>
                      <a:r>
                        <a:rPr lang="en-US" sz="1600" b="1" i="0" u="none" strike="noStrike" dirty="0">
                          <a:solidFill>
                            <a:srgbClr val="000000"/>
                          </a:solidFill>
                          <a:effectLst/>
                          <a:latin typeface="Calibri"/>
                        </a:rPr>
                        <a:t>Time management</a:t>
                      </a:r>
                    </a:p>
                  </a:txBody>
                  <a:tcPr marL="9527" marR="9527" marT="9527" marB="0" anchor="ctr">
                    <a:lnL>
                      <a:noFill/>
                    </a:lnL>
                    <a:lnR>
                      <a:noFill/>
                    </a:lnR>
                    <a:lnT>
                      <a:noFill/>
                    </a:lnT>
                    <a:lnB>
                      <a:noFill/>
                    </a:lnB>
                  </a:tcPr>
                </a:tc>
                <a:tc>
                  <a:txBody>
                    <a:bodyPr/>
                    <a:lstStyle/>
                    <a:p>
                      <a:pPr algn="ctr" fontAlgn="ctr"/>
                      <a:r>
                        <a:rPr lang="en-US" sz="1600" b="1" i="0" u="none" strike="noStrike" dirty="0">
                          <a:solidFill>
                            <a:srgbClr val="000000"/>
                          </a:solidFill>
                          <a:effectLst/>
                          <a:latin typeface="Calibri"/>
                        </a:rPr>
                        <a:t>12.4</a:t>
                      </a:r>
                    </a:p>
                  </a:txBody>
                  <a:tcPr marL="9527" marR="9527" marT="9527" marB="0" anchor="ctr">
                    <a:lnL>
                      <a:noFill/>
                    </a:lnL>
                    <a:lnR>
                      <a:noFill/>
                    </a:lnR>
                    <a:lnT>
                      <a:noFill/>
                    </a:lnT>
                    <a:lnB>
                      <a:noFill/>
                    </a:lnB>
                  </a:tcPr>
                </a:tc>
                <a:tc>
                  <a:txBody>
                    <a:bodyPr/>
                    <a:lstStyle/>
                    <a:p>
                      <a:pPr algn="ctr" fontAlgn="ctr"/>
                      <a:r>
                        <a:rPr lang="en-US" sz="1600" b="1" i="0" u="none" strike="noStrike" dirty="0">
                          <a:solidFill>
                            <a:srgbClr val="000000"/>
                          </a:solidFill>
                          <a:effectLst/>
                          <a:latin typeface="Calibri"/>
                        </a:rPr>
                        <a:t>30.6</a:t>
                      </a:r>
                    </a:p>
                  </a:txBody>
                  <a:tcPr marL="9527" marR="9527" marT="9527" marB="0" anchor="ctr">
                    <a:lnL>
                      <a:noFill/>
                    </a:lnL>
                    <a:lnR>
                      <a:noFill/>
                    </a:lnR>
                    <a:lnT>
                      <a:noFill/>
                    </a:lnT>
                    <a:lnB>
                      <a:noFill/>
                    </a:lnB>
                  </a:tcPr>
                </a:tc>
                <a:tc>
                  <a:txBody>
                    <a:bodyPr/>
                    <a:lstStyle/>
                    <a:p>
                      <a:pPr algn="ctr" fontAlgn="ctr"/>
                      <a:r>
                        <a:rPr lang="en-US" sz="1600" b="1" i="0" u="none" strike="noStrike" dirty="0">
                          <a:solidFill>
                            <a:srgbClr val="000000"/>
                          </a:solidFill>
                          <a:effectLst/>
                          <a:latin typeface="Calibri"/>
                        </a:rPr>
                        <a:t>41.3</a:t>
                      </a:r>
                    </a:p>
                  </a:txBody>
                  <a:tcPr marL="9527" marR="9527" marT="9527" marB="0" anchor="ctr">
                    <a:lnL>
                      <a:noFill/>
                    </a:lnL>
                    <a:lnR>
                      <a:noFill/>
                    </a:lnR>
                    <a:lnT>
                      <a:noFill/>
                    </a:lnT>
                    <a:lnB>
                      <a:noFill/>
                    </a:lnB>
                  </a:tcPr>
                </a:tc>
                <a:tc>
                  <a:txBody>
                    <a:bodyPr/>
                    <a:lstStyle/>
                    <a:p>
                      <a:pPr algn="ctr" fontAlgn="ctr"/>
                      <a:r>
                        <a:rPr lang="en-US" sz="1600" b="1" i="0" u="none" strike="noStrike" dirty="0">
                          <a:solidFill>
                            <a:srgbClr val="000000"/>
                          </a:solidFill>
                          <a:effectLst/>
                          <a:latin typeface="Calibri"/>
                        </a:rPr>
                        <a:t>15.6</a:t>
                      </a:r>
                    </a:p>
                  </a:txBody>
                  <a:tcPr marL="9527" marR="9527" marT="9527" marB="0" anchor="ctr">
                    <a:lnL>
                      <a:noFill/>
                    </a:lnL>
                    <a:lnR>
                      <a:noFill/>
                    </a:lnR>
                    <a:lnT>
                      <a:noFill/>
                    </a:lnT>
                    <a:lnB>
                      <a:noFill/>
                    </a:lnB>
                  </a:tcPr>
                </a:tc>
                <a:extLst>
                  <a:ext uri="{0D108BD9-81ED-4DB2-BD59-A6C34878D82A}">
                    <a16:rowId xmlns:a16="http://schemas.microsoft.com/office/drawing/2014/main" val="10004"/>
                  </a:ext>
                </a:extLst>
              </a:tr>
              <a:tr h="326159">
                <a:tc>
                  <a:txBody>
                    <a:bodyPr/>
                    <a:lstStyle/>
                    <a:p>
                      <a:pPr algn="l" fontAlgn="ctr"/>
                      <a:r>
                        <a:rPr lang="en-US" sz="1600" b="1" i="0" u="none" strike="noStrike" dirty="0">
                          <a:solidFill>
                            <a:srgbClr val="000000"/>
                          </a:solidFill>
                          <a:effectLst/>
                          <a:latin typeface="Calibri"/>
                        </a:rPr>
                        <a:t>Using social media effectively</a:t>
                      </a:r>
                    </a:p>
                  </a:txBody>
                  <a:tcPr marL="9527" marR="9527" marT="9527" marB="0" anchor="ctr">
                    <a:lnL>
                      <a:noFill/>
                    </a:lnL>
                    <a:lnR>
                      <a:noFill/>
                    </a:lnR>
                    <a:lnT>
                      <a:noFill/>
                    </a:lnT>
                    <a:lnB>
                      <a:noFill/>
                    </a:lnB>
                  </a:tcPr>
                </a:tc>
                <a:tc>
                  <a:txBody>
                    <a:bodyPr/>
                    <a:lstStyle/>
                    <a:p>
                      <a:pPr algn="ctr" fontAlgn="ctr"/>
                      <a:r>
                        <a:rPr lang="en-US" sz="1600" b="1" i="0" u="none" strike="noStrike" dirty="0">
                          <a:solidFill>
                            <a:srgbClr val="000000"/>
                          </a:solidFill>
                          <a:effectLst/>
                          <a:latin typeface="Calibri"/>
                        </a:rPr>
                        <a:t>11.9</a:t>
                      </a:r>
                    </a:p>
                  </a:txBody>
                  <a:tcPr marL="9527" marR="9527" marT="9527" marB="0" anchor="ctr">
                    <a:lnL>
                      <a:noFill/>
                    </a:lnL>
                    <a:lnR>
                      <a:noFill/>
                    </a:lnR>
                    <a:lnT>
                      <a:noFill/>
                    </a:lnT>
                    <a:lnB>
                      <a:noFill/>
                    </a:lnB>
                  </a:tcPr>
                </a:tc>
                <a:tc>
                  <a:txBody>
                    <a:bodyPr/>
                    <a:lstStyle/>
                    <a:p>
                      <a:pPr algn="ctr" fontAlgn="ctr"/>
                      <a:r>
                        <a:rPr lang="en-US" sz="1600" b="1" i="0" u="none" strike="noStrike" dirty="0">
                          <a:solidFill>
                            <a:srgbClr val="000000"/>
                          </a:solidFill>
                          <a:effectLst/>
                          <a:latin typeface="Calibri"/>
                        </a:rPr>
                        <a:t>36.6</a:t>
                      </a:r>
                    </a:p>
                  </a:txBody>
                  <a:tcPr marL="9527" marR="9527" marT="9527" marB="0" anchor="ctr">
                    <a:lnL>
                      <a:noFill/>
                    </a:lnL>
                    <a:lnR>
                      <a:noFill/>
                    </a:lnR>
                    <a:lnT>
                      <a:noFill/>
                    </a:lnT>
                    <a:lnB>
                      <a:noFill/>
                    </a:lnB>
                  </a:tcPr>
                </a:tc>
                <a:tc>
                  <a:txBody>
                    <a:bodyPr/>
                    <a:lstStyle/>
                    <a:p>
                      <a:pPr algn="ctr" fontAlgn="ctr"/>
                      <a:r>
                        <a:rPr lang="en-US" sz="1600" b="1" i="0" u="none" strike="noStrike" dirty="0">
                          <a:solidFill>
                            <a:srgbClr val="000000"/>
                          </a:solidFill>
                          <a:effectLst/>
                          <a:latin typeface="Calibri"/>
                        </a:rPr>
                        <a:t>39.7</a:t>
                      </a:r>
                    </a:p>
                  </a:txBody>
                  <a:tcPr marL="9527" marR="9527" marT="9527" marB="0" anchor="ctr">
                    <a:lnL>
                      <a:noFill/>
                    </a:lnL>
                    <a:lnR>
                      <a:noFill/>
                    </a:lnR>
                    <a:lnT>
                      <a:noFill/>
                    </a:lnT>
                    <a:lnB>
                      <a:noFill/>
                    </a:lnB>
                  </a:tcPr>
                </a:tc>
                <a:tc>
                  <a:txBody>
                    <a:bodyPr/>
                    <a:lstStyle/>
                    <a:p>
                      <a:pPr algn="ctr" fontAlgn="ctr"/>
                      <a:r>
                        <a:rPr lang="en-US" sz="1600" b="1" i="0" u="none" strike="noStrike" dirty="0">
                          <a:solidFill>
                            <a:srgbClr val="000000"/>
                          </a:solidFill>
                          <a:effectLst/>
                          <a:latin typeface="Calibri"/>
                        </a:rPr>
                        <a:t>11.8</a:t>
                      </a:r>
                    </a:p>
                  </a:txBody>
                  <a:tcPr marL="9527" marR="9527" marT="9527" marB="0" anchor="ctr">
                    <a:lnL>
                      <a:noFill/>
                    </a:lnL>
                    <a:lnR>
                      <a:noFill/>
                    </a:lnR>
                    <a:lnT>
                      <a:noFill/>
                    </a:lnT>
                    <a:lnB>
                      <a:noFill/>
                    </a:lnB>
                  </a:tcPr>
                </a:tc>
                <a:extLst>
                  <a:ext uri="{0D108BD9-81ED-4DB2-BD59-A6C34878D82A}">
                    <a16:rowId xmlns:a16="http://schemas.microsoft.com/office/drawing/2014/main" val="10005"/>
                  </a:ext>
                </a:extLst>
              </a:tr>
              <a:tr h="326159">
                <a:tc>
                  <a:txBody>
                    <a:bodyPr/>
                    <a:lstStyle/>
                    <a:p>
                      <a:pPr algn="l" fontAlgn="ctr"/>
                      <a:r>
                        <a:rPr lang="en-US" sz="1600" b="1" i="0" u="none" strike="noStrike" dirty="0">
                          <a:solidFill>
                            <a:srgbClr val="000000"/>
                          </a:solidFill>
                          <a:effectLst/>
                          <a:latin typeface="Calibri"/>
                        </a:rPr>
                        <a:t>School improvement planning</a:t>
                      </a:r>
                    </a:p>
                  </a:txBody>
                  <a:tcPr marL="9527" marR="9527" marT="9527" marB="0" anchor="ctr">
                    <a:lnL>
                      <a:noFill/>
                    </a:lnL>
                    <a:lnR>
                      <a:noFill/>
                    </a:lnR>
                    <a:lnT>
                      <a:noFill/>
                    </a:lnT>
                    <a:lnB>
                      <a:noFill/>
                    </a:lnB>
                  </a:tcPr>
                </a:tc>
                <a:tc>
                  <a:txBody>
                    <a:bodyPr/>
                    <a:lstStyle/>
                    <a:p>
                      <a:pPr algn="ctr" fontAlgn="ctr"/>
                      <a:r>
                        <a:rPr lang="en-US" sz="1600" b="1" i="0" u="none" strike="noStrike" dirty="0">
                          <a:solidFill>
                            <a:srgbClr val="000000"/>
                          </a:solidFill>
                          <a:effectLst/>
                          <a:latin typeface="Calibri"/>
                        </a:rPr>
                        <a:t>11.8</a:t>
                      </a:r>
                    </a:p>
                  </a:txBody>
                  <a:tcPr marL="9527" marR="9527" marT="9527" marB="0" anchor="ctr">
                    <a:lnL>
                      <a:noFill/>
                    </a:lnL>
                    <a:lnR>
                      <a:noFill/>
                    </a:lnR>
                    <a:lnT>
                      <a:noFill/>
                    </a:lnT>
                    <a:lnB>
                      <a:noFill/>
                    </a:lnB>
                  </a:tcPr>
                </a:tc>
                <a:tc>
                  <a:txBody>
                    <a:bodyPr/>
                    <a:lstStyle/>
                    <a:p>
                      <a:pPr algn="ctr" fontAlgn="ctr"/>
                      <a:r>
                        <a:rPr lang="en-US" sz="1600" b="1" i="0" u="none" strike="noStrike" dirty="0">
                          <a:solidFill>
                            <a:srgbClr val="000000"/>
                          </a:solidFill>
                          <a:effectLst/>
                          <a:latin typeface="Calibri"/>
                        </a:rPr>
                        <a:t>41.9</a:t>
                      </a:r>
                    </a:p>
                  </a:txBody>
                  <a:tcPr marL="9527" marR="9527" marT="9527" marB="0" anchor="ctr">
                    <a:lnL>
                      <a:noFill/>
                    </a:lnL>
                    <a:lnR>
                      <a:noFill/>
                    </a:lnR>
                    <a:lnT>
                      <a:noFill/>
                    </a:lnT>
                    <a:lnB>
                      <a:noFill/>
                    </a:lnB>
                  </a:tcPr>
                </a:tc>
                <a:tc>
                  <a:txBody>
                    <a:bodyPr/>
                    <a:lstStyle/>
                    <a:p>
                      <a:pPr algn="ctr" fontAlgn="ctr"/>
                      <a:r>
                        <a:rPr lang="en-US" sz="1600" b="1" i="0" u="none" strike="noStrike" dirty="0">
                          <a:solidFill>
                            <a:srgbClr val="000000"/>
                          </a:solidFill>
                          <a:effectLst/>
                          <a:latin typeface="Calibri"/>
                        </a:rPr>
                        <a:t>38.2</a:t>
                      </a:r>
                    </a:p>
                  </a:txBody>
                  <a:tcPr marL="9527" marR="9527" marT="9527" marB="0" anchor="ctr">
                    <a:lnL>
                      <a:noFill/>
                    </a:lnL>
                    <a:lnR>
                      <a:noFill/>
                    </a:lnR>
                    <a:lnT>
                      <a:noFill/>
                    </a:lnT>
                    <a:lnB>
                      <a:noFill/>
                    </a:lnB>
                  </a:tcPr>
                </a:tc>
                <a:tc>
                  <a:txBody>
                    <a:bodyPr/>
                    <a:lstStyle/>
                    <a:p>
                      <a:pPr algn="ctr" fontAlgn="ctr"/>
                      <a:r>
                        <a:rPr lang="en-US" sz="1600" b="1" i="0" u="none" strike="noStrike" dirty="0">
                          <a:solidFill>
                            <a:srgbClr val="000000"/>
                          </a:solidFill>
                          <a:effectLst/>
                          <a:latin typeface="Calibri"/>
                        </a:rPr>
                        <a:t>8.2</a:t>
                      </a:r>
                    </a:p>
                  </a:txBody>
                  <a:tcPr marL="9527" marR="9527" marT="9527" marB="0" anchor="ctr">
                    <a:lnL>
                      <a:noFill/>
                    </a:lnL>
                    <a:lnR>
                      <a:noFill/>
                    </a:lnR>
                    <a:lnT>
                      <a:noFill/>
                    </a:lnT>
                    <a:lnB>
                      <a:noFill/>
                    </a:lnB>
                  </a:tcPr>
                </a:tc>
                <a:extLst>
                  <a:ext uri="{0D108BD9-81ED-4DB2-BD59-A6C34878D82A}">
                    <a16:rowId xmlns:a16="http://schemas.microsoft.com/office/drawing/2014/main" val="10006"/>
                  </a:ext>
                </a:extLst>
              </a:tr>
              <a:tr h="326159">
                <a:tc>
                  <a:txBody>
                    <a:bodyPr/>
                    <a:lstStyle/>
                    <a:p>
                      <a:pPr algn="l" fontAlgn="ctr"/>
                      <a:r>
                        <a:rPr lang="en-US" sz="1600" b="1" i="0" u="none" strike="noStrike" dirty="0">
                          <a:solidFill>
                            <a:srgbClr val="000000"/>
                          </a:solidFill>
                          <a:effectLst/>
                          <a:latin typeface="Calibri"/>
                        </a:rPr>
                        <a:t>Differentiating instruction</a:t>
                      </a:r>
                    </a:p>
                  </a:txBody>
                  <a:tcPr marL="9527" marR="9527" marT="9527" marB="0" anchor="ctr">
                    <a:lnL>
                      <a:noFill/>
                    </a:lnL>
                    <a:lnR>
                      <a:noFill/>
                    </a:lnR>
                    <a:lnT>
                      <a:noFill/>
                    </a:lnT>
                    <a:lnB>
                      <a:noFill/>
                    </a:lnB>
                  </a:tcPr>
                </a:tc>
                <a:tc>
                  <a:txBody>
                    <a:bodyPr/>
                    <a:lstStyle/>
                    <a:p>
                      <a:pPr algn="ctr" fontAlgn="ctr"/>
                      <a:r>
                        <a:rPr lang="en-US" sz="1600" b="1" i="0" u="none" strike="noStrike" dirty="0">
                          <a:solidFill>
                            <a:srgbClr val="000000"/>
                          </a:solidFill>
                          <a:effectLst/>
                          <a:latin typeface="Calibri"/>
                        </a:rPr>
                        <a:t>10.8</a:t>
                      </a:r>
                    </a:p>
                  </a:txBody>
                  <a:tcPr marL="9527" marR="9527" marT="9527" marB="0" anchor="ctr">
                    <a:lnL>
                      <a:noFill/>
                    </a:lnL>
                    <a:lnR>
                      <a:noFill/>
                    </a:lnR>
                    <a:lnT>
                      <a:noFill/>
                    </a:lnT>
                    <a:lnB>
                      <a:noFill/>
                    </a:lnB>
                  </a:tcPr>
                </a:tc>
                <a:tc>
                  <a:txBody>
                    <a:bodyPr/>
                    <a:lstStyle/>
                    <a:p>
                      <a:pPr algn="ctr" fontAlgn="ctr"/>
                      <a:r>
                        <a:rPr lang="en-US" sz="1600" b="1" i="0" u="none" strike="noStrike" dirty="0">
                          <a:solidFill>
                            <a:srgbClr val="000000"/>
                          </a:solidFill>
                          <a:effectLst/>
                          <a:latin typeface="Calibri"/>
                        </a:rPr>
                        <a:t>40</a:t>
                      </a:r>
                    </a:p>
                  </a:txBody>
                  <a:tcPr marL="9527" marR="9527" marT="9527" marB="0" anchor="ctr">
                    <a:lnL>
                      <a:noFill/>
                    </a:lnL>
                    <a:lnR>
                      <a:noFill/>
                    </a:lnR>
                    <a:lnT>
                      <a:noFill/>
                    </a:lnT>
                    <a:lnB>
                      <a:noFill/>
                    </a:lnB>
                  </a:tcPr>
                </a:tc>
                <a:tc>
                  <a:txBody>
                    <a:bodyPr/>
                    <a:lstStyle/>
                    <a:p>
                      <a:pPr algn="ctr" fontAlgn="ctr"/>
                      <a:r>
                        <a:rPr lang="en-US" sz="1600" b="1" i="0" u="none" strike="noStrike" dirty="0">
                          <a:solidFill>
                            <a:srgbClr val="000000"/>
                          </a:solidFill>
                          <a:effectLst/>
                          <a:latin typeface="Calibri"/>
                        </a:rPr>
                        <a:t>40.1</a:t>
                      </a:r>
                    </a:p>
                  </a:txBody>
                  <a:tcPr marL="9527" marR="9527" marT="9527" marB="0" anchor="ctr">
                    <a:lnL>
                      <a:noFill/>
                    </a:lnL>
                    <a:lnR>
                      <a:noFill/>
                    </a:lnR>
                    <a:lnT>
                      <a:noFill/>
                    </a:lnT>
                    <a:lnB>
                      <a:noFill/>
                    </a:lnB>
                  </a:tcPr>
                </a:tc>
                <a:tc>
                  <a:txBody>
                    <a:bodyPr/>
                    <a:lstStyle/>
                    <a:p>
                      <a:pPr algn="ctr" fontAlgn="ctr"/>
                      <a:r>
                        <a:rPr lang="en-US" sz="1600" b="1" i="0" u="none" strike="noStrike" dirty="0">
                          <a:solidFill>
                            <a:srgbClr val="000000"/>
                          </a:solidFill>
                          <a:effectLst/>
                          <a:latin typeface="Calibri"/>
                        </a:rPr>
                        <a:t>9.1</a:t>
                      </a:r>
                    </a:p>
                  </a:txBody>
                  <a:tcPr marL="9527" marR="9527" marT="9527" marB="0" anchor="ctr">
                    <a:lnL>
                      <a:noFill/>
                    </a:lnL>
                    <a:lnR>
                      <a:noFill/>
                    </a:lnR>
                    <a:lnT>
                      <a:noFill/>
                    </a:lnT>
                    <a:lnB>
                      <a:noFill/>
                    </a:lnB>
                  </a:tcPr>
                </a:tc>
                <a:extLst>
                  <a:ext uri="{0D108BD9-81ED-4DB2-BD59-A6C34878D82A}">
                    <a16:rowId xmlns:a16="http://schemas.microsoft.com/office/drawing/2014/main" val="10007"/>
                  </a:ext>
                </a:extLst>
              </a:tr>
              <a:tr h="371775">
                <a:tc>
                  <a:txBody>
                    <a:bodyPr/>
                    <a:lstStyle/>
                    <a:p>
                      <a:pPr algn="l" fontAlgn="ctr"/>
                      <a:r>
                        <a:rPr lang="en-US" sz="1600" b="1" i="0" u="none" strike="noStrike" dirty="0">
                          <a:solidFill>
                            <a:srgbClr val="000000"/>
                          </a:solidFill>
                          <a:effectLst/>
                          <a:latin typeface="Calibri"/>
                        </a:rPr>
                        <a:t>Monitoring social media issues</a:t>
                      </a:r>
                    </a:p>
                  </a:txBody>
                  <a:tcPr marL="9527" marR="9527" marT="9527" marB="0" anchor="ctr">
                    <a:lnL>
                      <a:noFill/>
                    </a:lnL>
                    <a:lnR>
                      <a:noFill/>
                    </a:lnR>
                    <a:lnT>
                      <a:noFill/>
                    </a:lnT>
                    <a:lnB>
                      <a:noFill/>
                    </a:lnB>
                  </a:tcPr>
                </a:tc>
                <a:tc>
                  <a:txBody>
                    <a:bodyPr/>
                    <a:lstStyle/>
                    <a:p>
                      <a:pPr algn="ctr" fontAlgn="ctr"/>
                      <a:r>
                        <a:rPr lang="en-US" sz="1600" b="1" i="0" u="none" strike="noStrike" dirty="0">
                          <a:solidFill>
                            <a:srgbClr val="000000"/>
                          </a:solidFill>
                          <a:effectLst/>
                          <a:latin typeface="Calibri"/>
                        </a:rPr>
                        <a:t>10.1</a:t>
                      </a:r>
                    </a:p>
                  </a:txBody>
                  <a:tcPr marL="9527" marR="9527" marT="9527" marB="0" anchor="ctr">
                    <a:lnL>
                      <a:noFill/>
                    </a:lnL>
                    <a:lnR>
                      <a:noFill/>
                    </a:lnR>
                    <a:lnT>
                      <a:noFill/>
                    </a:lnT>
                    <a:lnB>
                      <a:noFill/>
                    </a:lnB>
                  </a:tcPr>
                </a:tc>
                <a:tc>
                  <a:txBody>
                    <a:bodyPr/>
                    <a:lstStyle/>
                    <a:p>
                      <a:pPr algn="ctr" fontAlgn="ctr"/>
                      <a:r>
                        <a:rPr lang="en-US" sz="1600" b="1" i="0" u="none" strike="noStrike" dirty="0">
                          <a:solidFill>
                            <a:srgbClr val="000000"/>
                          </a:solidFill>
                          <a:effectLst/>
                          <a:latin typeface="Calibri"/>
                        </a:rPr>
                        <a:t>30.3</a:t>
                      </a:r>
                    </a:p>
                  </a:txBody>
                  <a:tcPr marL="9527" marR="9527" marT="9527" marB="0" anchor="ctr">
                    <a:lnL>
                      <a:noFill/>
                    </a:lnL>
                    <a:lnR>
                      <a:noFill/>
                    </a:lnR>
                    <a:lnT>
                      <a:noFill/>
                    </a:lnT>
                    <a:lnB>
                      <a:noFill/>
                    </a:lnB>
                  </a:tcPr>
                </a:tc>
                <a:tc>
                  <a:txBody>
                    <a:bodyPr/>
                    <a:lstStyle/>
                    <a:p>
                      <a:pPr algn="ctr" fontAlgn="ctr"/>
                      <a:r>
                        <a:rPr lang="en-US" sz="1600" b="1" i="0" u="none" strike="noStrike" dirty="0">
                          <a:solidFill>
                            <a:srgbClr val="000000"/>
                          </a:solidFill>
                          <a:effectLst/>
                          <a:latin typeface="Calibri"/>
                        </a:rPr>
                        <a:t>48.4</a:t>
                      </a:r>
                    </a:p>
                  </a:txBody>
                  <a:tcPr marL="9527" marR="9527" marT="9527" marB="0" anchor="ctr">
                    <a:lnL>
                      <a:noFill/>
                    </a:lnL>
                    <a:lnR>
                      <a:noFill/>
                    </a:lnR>
                    <a:lnT>
                      <a:noFill/>
                    </a:lnT>
                    <a:lnB>
                      <a:noFill/>
                    </a:lnB>
                  </a:tcPr>
                </a:tc>
                <a:tc>
                  <a:txBody>
                    <a:bodyPr/>
                    <a:lstStyle/>
                    <a:p>
                      <a:pPr algn="ctr" fontAlgn="ctr"/>
                      <a:r>
                        <a:rPr lang="en-US" sz="1600" b="1" i="0" u="none" strike="noStrike" dirty="0">
                          <a:solidFill>
                            <a:srgbClr val="000000"/>
                          </a:solidFill>
                          <a:effectLst/>
                          <a:latin typeface="Calibri"/>
                        </a:rPr>
                        <a:t>11.3</a:t>
                      </a:r>
                    </a:p>
                  </a:txBody>
                  <a:tcPr marL="9527" marR="9527" marT="9527" marB="0" anchor="ctr">
                    <a:lnL>
                      <a:noFill/>
                    </a:lnL>
                    <a:lnR>
                      <a:noFill/>
                    </a:lnR>
                    <a:lnT>
                      <a:noFill/>
                    </a:lnT>
                    <a:lnB>
                      <a:noFill/>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9254659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6699"/>
                </a:solidFill>
              </a:rPr>
              <a:t>Areas Characterized as either an Extreme or High Concern by 50% or More Principals </a:t>
            </a:r>
          </a:p>
        </p:txBody>
      </p:sp>
      <p:sp>
        <p:nvSpPr>
          <p:cNvPr id="4" name="Slide Number Placeholder 3"/>
          <p:cNvSpPr>
            <a:spLocks noGrp="1"/>
          </p:cNvSpPr>
          <p:nvPr>
            <p:ph type="sldNum" sz="quarter" idx="12"/>
          </p:nvPr>
        </p:nvSpPr>
        <p:spPr/>
        <p:txBody>
          <a:bodyPr/>
          <a:lstStyle/>
          <a:p>
            <a:pPr>
              <a:defRPr/>
            </a:pPr>
            <a:fld id="{B8BA8319-291A-4BF3-BF17-4E512BA6C97D}" type="slidenum">
              <a:rPr lang="en-US">
                <a:solidFill>
                  <a:prstClr val="black">
                    <a:tint val="75000"/>
                  </a:prstClr>
                </a:solidFill>
                <a:latin typeface="Calibri"/>
              </a:rPr>
              <a:pPr>
                <a:defRPr/>
              </a:pPr>
              <a:t>38</a:t>
            </a:fld>
            <a:endParaRPr lang="en-US" dirty="0">
              <a:solidFill>
                <a:prstClr val="black">
                  <a:tint val="75000"/>
                </a:prstClr>
              </a:solidFill>
              <a:latin typeface="Calibri"/>
            </a:endParaRPr>
          </a:p>
        </p:txBody>
      </p:sp>
      <p:graphicFrame>
        <p:nvGraphicFramePr>
          <p:cNvPr id="5" name="Table 4"/>
          <p:cNvGraphicFramePr>
            <a:graphicFrameLocks noGrp="1"/>
          </p:cNvGraphicFramePr>
          <p:nvPr>
            <p:extLst/>
          </p:nvPr>
        </p:nvGraphicFramePr>
        <p:xfrm>
          <a:off x="533407" y="1600211"/>
          <a:ext cx="8153400" cy="4648203"/>
        </p:xfrm>
        <a:graphic>
          <a:graphicData uri="http://schemas.openxmlformats.org/drawingml/2006/table">
            <a:tbl>
              <a:tblPr/>
              <a:tblGrid>
                <a:gridCol w="6314145">
                  <a:extLst>
                    <a:ext uri="{9D8B030D-6E8A-4147-A177-3AD203B41FA5}">
                      <a16:colId xmlns:a16="http://schemas.microsoft.com/office/drawing/2014/main" val="20000"/>
                    </a:ext>
                  </a:extLst>
                </a:gridCol>
                <a:gridCol w="1839255">
                  <a:extLst>
                    <a:ext uri="{9D8B030D-6E8A-4147-A177-3AD203B41FA5}">
                      <a16:colId xmlns:a16="http://schemas.microsoft.com/office/drawing/2014/main" val="20001"/>
                    </a:ext>
                  </a:extLst>
                </a:gridCol>
              </a:tblGrid>
              <a:tr h="371860">
                <a:tc>
                  <a:txBody>
                    <a:bodyPr/>
                    <a:lstStyle/>
                    <a:p>
                      <a:pPr algn="ctr" fontAlgn="ctr"/>
                      <a:r>
                        <a:rPr lang="en-US" sz="1600" b="1" i="0" u="none" strike="noStrike" dirty="0">
                          <a:solidFill>
                            <a:srgbClr val="000000"/>
                          </a:solidFill>
                          <a:effectLst/>
                          <a:latin typeface="Times New Roman"/>
                        </a:rPr>
                        <a:t>Area</a:t>
                      </a:r>
                    </a:p>
                  </a:txBody>
                  <a:tcPr marL="9527" marR="9527" marT="952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1" i="0" u="none" strike="noStrike" dirty="0">
                          <a:solidFill>
                            <a:srgbClr val="000000"/>
                          </a:solidFill>
                          <a:effectLst/>
                          <a:latin typeface="Times New Roman"/>
                        </a:rPr>
                        <a:t>% of principals</a:t>
                      </a:r>
                    </a:p>
                  </a:txBody>
                  <a:tcPr marL="9527" marR="9527" marT="952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54953">
                <a:tc>
                  <a:txBody>
                    <a:bodyPr/>
                    <a:lstStyle/>
                    <a:p>
                      <a:pPr algn="l" fontAlgn="ctr"/>
                      <a:r>
                        <a:rPr lang="en-US" sz="1600" b="1" i="0" u="none" strike="noStrike" dirty="0">
                          <a:solidFill>
                            <a:srgbClr val="FF0000"/>
                          </a:solidFill>
                          <a:effectLst/>
                          <a:latin typeface="Times New Roman"/>
                        </a:rPr>
                        <a:t>Increase in the numbers of students with emotional problems</a:t>
                      </a:r>
                    </a:p>
                  </a:txBody>
                  <a:tcPr marL="9527" marR="9527" marT="9527" marB="0" anchor="ctr">
                    <a:lnL>
                      <a:noFill/>
                    </a:lnL>
                    <a:lnR>
                      <a:noFill/>
                    </a:lnR>
                    <a:lnT w="12700" cap="flat" cmpd="sng" algn="ctr">
                      <a:solidFill>
                        <a:srgbClr val="000000"/>
                      </a:solidFill>
                      <a:prstDash val="solid"/>
                      <a:round/>
                      <a:headEnd type="none" w="med" len="med"/>
                      <a:tailEnd type="none" w="med" len="med"/>
                    </a:lnT>
                    <a:lnB>
                      <a:noFill/>
                    </a:lnB>
                    <a:solidFill>
                      <a:schemeClr val="accent4">
                        <a:lumMod val="40000"/>
                        <a:lumOff val="60000"/>
                      </a:schemeClr>
                    </a:solidFill>
                  </a:tcPr>
                </a:tc>
                <a:tc>
                  <a:txBody>
                    <a:bodyPr/>
                    <a:lstStyle/>
                    <a:p>
                      <a:pPr algn="ctr" fontAlgn="ctr"/>
                      <a:r>
                        <a:rPr lang="en-US" sz="1600" b="1" i="0" u="none" strike="noStrike" dirty="0">
                          <a:solidFill>
                            <a:srgbClr val="FF0000"/>
                          </a:solidFill>
                          <a:effectLst/>
                          <a:latin typeface="Times New Roman"/>
                        </a:rPr>
                        <a:t>73.7</a:t>
                      </a:r>
                    </a:p>
                  </a:txBody>
                  <a:tcPr marL="9527" marR="9527" marT="9527" marB="0" anchor="ctr">
                    <a:lnL>
                      <a:noFill/>
                    </a:lnL>
                    <a:lnR>
                      <a:noFill/>
                    </a:lnR>
                    <a:lnT w="12700" cap="flat" cmpd="sng" algn="ctr">
                      <a:solidFill>
                        <a:srgbClr val="000000"/>
                      </a:solidFill>
                      <a:prstDash val="solid"/>
                      <a:round/>
                      <a:headEnd type="none" w="med" len="med"/>
                      <a:tailEnd type="none" w="med" len="med"/>
                    </a:lnT>
                    <a:lnB>
                      <a:noFill/>
                    </a:lnB>
                    <a:solidFill>
                      <a:schemeClr val="accent4">
                        <a:lumMod val="40000"/>
                        <a:lumOff val="60000"/>
                      </a:schemeClr>
                    </a:solidFill>
                  </a:tcPr>
                </a:tc>
                <a:extLst>
                  <a:ext uri="{0D108BD9-81ED-4DB2-BD59-A6C34878D82A}">
                    <a16:rowId xmlns:a16="http://schemas.microsoft.com/office/drawing/2014/main" val="10001"/>
                  </a:ext>
                </a:extLst>
              </a:tr>
              <a:tr h="354953">
                <a:tc>
                  <a:txBody>
                    <a:bodyPr/>
                    <a:lstStyle/>
                    <a:p>
                      <a:pPr algn="l" fontAlgn="ctr"/>
                      <a:r>
                        <a:rPr lang="en-US" sz="1600" b="1" i="0" u="none" strike="noStrike" dirty="0">
                          <a:solidFill>
                            <a:srgbClr val="FF0000"/>
                          </a:solidFill>
                          <a:effectLst/>
                          <a:latin typeface="Times New Roman"/>
                        </a:rPr>
                        <a:t>Student mental health issues</a:t>
                      </a:r>
                    </a:p>
                  </a:txBody>
                  <a:tcPr marL="9527" marR="9527" marT="9527" marB="0" anchor="ctr">
                    <a:lnL>
                      <a:noFill/>
                    </a:lnL>
                    <a:lnR>
                      <a:noFill/>
                    </a:lnR>
                    <a:lnT>
                      <a:noFill/>
                    </a:lnT>
                    <a:lnB>
                      <a:noFill/>
                    </a:lnB>
                    <a:solidFill>
                      <a:schemeClr val="accent4">
                        <a:lumMod val="40000"/>
                        <a:lumOff val="60000"/>
                      </a:schemeClr>
                    </a:solidFill>
                  </a:tcPr>
                </a:tc>
                <a:tc>
                  <a:txBody>
                    <a:bodyPr/>
                    <a:lstStyle/>
                    <a:p>
                      <a:pPr algn="ctr" fontAlgn="ctr"/>
                      <a:r>
                        <a:rPr lang="en-US" sz="1600" b="1" i="0" u="none" strike="noStrike" dirty="0">
                          <a:solidFill>
                            <a:srgbClr val="FF0000"/>
                          </a:solidFill>
                          <a:effectLst/>
                          <a:latin typeface="Times New Roman"/>
                        </a:rPr>
                        <a:t>65.5</a:t>
                      </a:r>
                    </a:p>
                  </a:txBody>
                  <a:tcPr marL="9527" marR="9527" marT="9527" marB="0" anchor="ctr">
                    <a:lnL>
                      <a:noFill/>
                    </a:lnL>
                    <a:lnR>
                      <a:noFill/>
                    </a:lnR>
                    <a:lnT>
                      <a:noFill/>
                    </a:lnT>
                    <a:lnB>
                      <a:noFill/>
                    </a:lnB>
                    <a:solidFill>
                      <a:schemeClr val="accent4">
                        <a:lumMod val="40000"/>
                        <a:lumOff val="60000"/>
                      </a:schemeClr>
                    </a:solidFill>
                  </a:tcPr>
                </a:tc>
                <a:extLst>
                  <a:ext uri="{0D108BD9-81ED-4DB2-BD59-A6C34878D82A}">
                    <a16:rowId xmlns:a16="http://schemas.microsoft.com/office/drawing/2014/main" val="10002"/>
                  </a:ext>
                </a:extLst>
              </a:tr>
              <a:tr h="354953">
                <a:tc>
                  <a:txBody>
                    <a:bodyPr/>
                    <a:lstStyle/>
                    <a:p>
                      <a:pPr algn="l" fontAlgn="ctr"/>
                      <a:r>
                        <a:rPr lang="en-US" sz="1600" b="1" i="0" u="none" strike="noStrike" dirty="0">
                          <a:solidFill>
                            <a:srgbClr val="000000"/>
                          </a:solidFill>
                          <a:effectLst/>
                          <a:latin typeface="Times New Roman"/>
                        </a:rPr>
                        <a:t>Students not performing to their level of potential</a:t>
                      </a:r>
                    </a:p>
                  </a:txBody>
                  <a:tcPr marL="9527" marR="9527" marT="9527" marB="0" anchor="ctr">
                    <a:lnL>
                      <a:noFill/>
                    </a:lnL>
                    <a:lnR>
                      <a:noFill/>
                    </a:lnR>
                    <a:lnT>
                      <a:noFill/>
                    </a:lnT>
                    <a:lnB>
                      <a:noFill/>
                    </a:lnB>
                    <a:solidFill>
                      <a:schemeClr val="accent4">
                        <a:lumMod val="40000"/>
                        <a:lumOff val="60000"/>
                      </a:schemeClr>
                    </a:solidFill>
                  </a:tcPr>
                </a:tc>
                <a:tc>
                  <a:txBody>
                    <a:bodyPr/>
                    <a:lstStyle/>
                    <a:p>
                      <a:pPr algn="ctr" fontAlgn="ctr"/>
                      <a:r>
                        <a:rPr lang="en-US" sz="1600" b="1" i="0" u="none" strike="noStrike" dirty="0">
                          <a:solidFill>
                            <a:srgbClr val="000000"/>
                          </a:solidFill>
                          <a:effectLst/>
                          <a:latin typeface="Times New Roman"/>
                        </a:rPr>
                        <a:t>62.3</a:t>
                      </a:r>
                    </a:p>
                  </a:txBody>
                  <a:tcPr marL="9527" marR="9527" marT="9527" marB="0" anchor="ctr">
                    <a:lnL>
                      <a:noFill/>
                    </a:lnL>
                    <a:lnR>
                      <a:noFill/>
                    </a:lnR>
                    <a:lnT>
                      <a:noFill/>
                    </a:lnT>
                    <a:lnB>
                      <a:noFill/>
                    </a:lnB>
                    <a:solidFill>
                      <a:schemeClr val="accent4">
                        <a:lumMod val="40000"/>
                        <a:lumOff val="60000"/>
                      </a:schemeClr>
                    </a:solidFill>
                  </a:tcPr>
                </a:tc>
                <a:extLst>
                  <a:ext uri="{0D108BD9-81ED-4DB2-BD59-A6C34878D82A}">
                    <a16:rowId xmlns:a16="http://schemas.microsoft.com/office/drawing/2014/main" val="10003"/>
                  </a:ext>
                </a:extLst>
              </a:tr>
              <a:tr h="354953">
                <a:tc>
                  <a:txBody>
                    <a:bodyPr/>
                    <a:lstStyle/>
                    <a:p>
                      <a:pPr algn="l" fontAlgn="ctr"/>
                      <a:r>
                        <a:rPr lang="en-US" sz="1600" b="1" i="0" u="none" strike="noStrike" dirty="0">
                          <a:solidFill>
                            <a:srgbClr val="000000"/>
                          </a:solidFill>
                          <a:effectLst/>
                          <a:latin typeface="Times New Roman"/>
                        </a:rPr>
                        <a:t>Providing a continuum of services for students who are at risk</a:t>
                      </a:r>
                    </a:p>
                  </a:txBody>
                  <a:tcPr marL="9527" marR="9527" marT="9527" marB="0" anchor="ctr">
                    <a:lnL>
                      <a:noFill/>
                    </a:lnL>
                    <a:lnR>
                      <a:noFill/>
                    </a:lnR>
                    <a:lnT>
                      <a:noFill/>
                    </a:lnT>
                    <a:lnB>
                      <a:noFill/>
                    </a:lnB>
                    <a:solidFill>
                      <a:schemeClr val="accent4">
                        <a:lumMod val="40000"/>
                        <a:lumOff val="60000"/>
                      </a:schemeClr>
                    </a:solidFill>
                  </a:tcPr>
                </a:tc>
                <a:tc>
                  <a:txBody>
                    <a:bodyPr/>
                    <a:lstStyle/>
                    <a:p>
                      <a:pPr algn="ctr" fontAlgn="ctr"/>
                      <a:r>
                        <a:rPr lang="en-US" sz="1600" b="1" i="0" u="none" strike="noStrike" dirty="0">
                          <a:solidFill>
                            <a:srgbClr val="000000"/>
                          </a:solidFill>
                          <a:effectLst/>
                          <a:latin typeface="Times New Roman"/>
                        </a:rPr>
                        <a:t>61.6</a:t>
                      </a:r>
                    </a:p>
                  </a:txBody>
                  <a:tcPr marL="9527" marR="9527" marT="9527" marB="0" anchor="ctr">
                    <a:lnL>
                      <a:noFill/>
                    </a:lnL>
                    <a:lnR>
                      <a:noFill/>
                    </a:lnR>
                    <a:lnT>
                      <a:noFill/>
                    </a:lnT>
                    <a:lnB>
                      <a:noFill/>
                    </a:lnB>
                    <a:solidFill>
                      <a:schemeClr val="accent4">
                        <a:lumMod val="40000"/>
                        <a:lumOff val="60000"/>
                      </a:schemeClr>
                    </a:solidFill>
                  </a:tcPr>
                </a:tc>
                <a:extLst>
                  <a:ext uri="{0D108BD9-81ED-4DB2-BD59-A6C34878D82A}">
                    <a16:rowId xmlns:a16="http://schemas.microsoft.com/office/drawing/2014/main" val="10004"/>
                  </a:ext>
                </a:extLst>
              </a:tr>
              <a:tr h="354953">
                <a:tc>
                  <a:txBody>
                    <a:bodyPr/>
                    <a:lstStyle/>
                    <a:p>
                      <a:pPr algn="l" fontAlgn="ctr"/>
                      <a:r>
                        <a:rPr lang="en-US" sz="1600" b="1" i="0" u="none" strike="noStrike" dirty="0">
                          <a:solidFill>
                            <a:srgbClr val="000000"/>
                          </a:solidFill>
                          <a:effectLst/>
                          <a:latin typeface="Times New Roman"/>
                        </a:rPr>
                        <a:t>Student assessment</a:t>
                      </a:r>
                    </a:p>
                  </a:txBody>
                  <a:tcPr marL="9527" marR="9527" marT="9527" marB="0" anchor="ctr">
                    <a:lnL>
                      <a:noFill/>
                    </a:lnL>
                    <a:lnR>
                      <a:noFill/>
                    </a:lnR>
                    <a:lnT>
                      <a:noFill/>
                    </a:lnT>
                    <a:lnB>
                      <a:noFill/>
                    </a:lnB>
                  </a:tcPr>
                </a:tc>
                <a:tc>
                  <a:txBody>
                    <a:bodyPr/>
                    <a:lstStyle/>
                    <a:p>
                      <a:pPr algn="ctr" fontAlgn="ctr"/>
                      <a:r>
                        <a:rPr lang="en-US" sz="1600" b="1" i="0" u="none" strike="noStrike" dirty="0">
                          <a:solidFill>
                            <a:srgbClr val="000000"/>
                          </a:solidFill>
                          <a:effectLst/>
                          <a:latin typeface="Times New Roman"/>
                        </a:rPr>
                        <a:t>57.2</a:t>
                      </a:r>
                    </a:p>
                  </a:txBody>
                  <a:tcPr marL="9527" marR="9527" marT="9527" marB="0" anchor="ctr">
                    <a:lnL>
                      <a:noFill/>
                    </a:lnL>
                    <a:lnR>
                      <a:noFill/>
                    </a:lnR>
                    <a:lnT>
                      <a:noFill/>
                    </a:lnT>
                    <a:lnB>
                      <a:noFill/>
                    </a:lnB>
                  </a:tcPr>
                </a:tc>
                <a:extLst>
                  <a:ext uri="{0D108BD9-81ED-4DB2-BD59-A6C34878D82A}">
                    <a16:rowId xmlns:a16="http://schemas.microsoft.com/office/drawing/2014/main" val="10005"/>
                  </a:ext>
                </a:extLst>
              </a:tr>
              <a:tr h="354953">
                <a:tc>
                  <a:txBody>
                    <a:bodyPr/>
                    <a:lstStyle/>
                    <a:p>
                      <a:pPr algn="l" fontAlgn="ctr"/>
                      <a:r>
                        <a:rPr lang="en-US" sz="1600" b="1" i="0" u="none" strike="noStrike" dirty="0">
                          <a:solidFill>
                            <a:srgbClr val="000000"/>
                          </a:solidFill>
                          <a:effectLst/>
                          <a:latin typeface="Times New Roman"/>
                        </a:rPr>
                        <a:t>Student poverty</a:t>
                      </a:r>
                    </a:p>
                  </a:txBody>
                  <a:tcPr marL="9527" marR="9527" marT="9527" marB="0" anchor="ctr">
                    <a:lnL>
                      <a:noFill/>
                    </a:lnL>
                    <a:lnR>
                      <a:noFill/>
                    </a:lnR>
                    <a:lnT>
                      <a:noFill/>
                    </a:lnT>
                    <a:lnB>
                      <a:noFill/>
                    </a:lnB>
                  </a:tcPr>
                </a:tc>
                <a:tc>
                  <a:txBody>
                    <a:bodyPr/>
                    <a:lstStyle/>
                    <a:p>
                      <a:pPr algn="ctr" fontAlgn="ctr"/>
                      <a:r>
                        <a:rPr lang="en-US" sz="1600" b="1" i="0" u="none" strike="noStrike" dirty="0">
                          <a:solidFill>
                            <a:srgbClr val="000000"/>
                          </a:solidFill>
                          <a:effectLst/>
                          <a:latin typeface="Times New Roman"/>
                        </a:rPr>
                        <a:t>56.5</a:t>
                      </a:r>
                    </a:p>
                  </a:txBody>
                  <a:tcPr marL="9527" marR="9527" marT="9527" marB="0" anchor="ctr">
                    <a:lnL>
                      <a:noFill/>
                    </a:lnL>
                    <a:lnR>
                      <a:noFill/>
                    </a:lnR>
                    <a:lnT>
                      <a:noFill/>
                    </a:lnT>
                    <a:lnB>
                      <a:noFill/>
                    </a:lnB>
                  </a:tcPr>
                </a:tc>
                <a:extLst>
                  <a:ext uri="{0D108BD9-81ED-4DB2-BD59-A6C34878D82A}">
                    <a16:rowId xmlns:a16="http://schemas.microsoft.com/office/drawing/2014/main" val="10006"/>
                  </a:ext>
                </a:extLst>
              </a:tr>
              <a:tr h="354953">
                <a:tc>
                  <a:txBody>
                    <a:bodyPr/>
                    <a:lstStyle/>
                    <a:p>
                      <a:pPr algn="l" fontAlgn="ctr"/>
                      <a:r>
                        <a:rPr lang="en-US" sz="1600" b="1" i="0" u="none" strike="noStrike" dirty="0">
                          <a:solidFill>
                            <a:srgbClr val="000000"/>
                          </a:solidFill>
                          <a:effectLst/>
                          <a:latin typeface="Times New Roman"/>
                        </a:rPr>
                        <a:t>Instructional practices</a:t>
                      </a:r>
                    </a:p>
                  </a:txBody>
                  <a:tcPr marL="9527" marR="9527" marT="9527" marB="0" anchor="ctr">
                    <a:lnL>
                      <a:noFill/>
                    </a:lnL>
                    <a:lnR>
                      <a:noFill/>
                    </a:lnR>
                    <a:lnT>
                      <a:noFill/>
                    </a:lnT>
                    <a:lnB>
                      <a:noFill/>
                    </a:lnB>
                  </a:tcPr>
                </a:tc>
                <a:tc>
                  <a:txBody>
                    <a:bodyPr/>
                    <a:lstStyle/>
                    <a:p>
                      <a:pPr algn="ctr" fontAlgn="ctr"/>
                      <a:r>
                        <a:rPr lang="en-US" sz="1600" b="1" i="0" u="none" strike="noStrike" dirty="0">
                          <a:solidFill>
                            <a:srgbClr val="000000"/>
                          </a:solidFill>
                          <a:effectLst/>
                          <a:latin typeface="Times New Roman"/>
                        </a:rPr>
                        <a:t>55.8</a:t>
                      </a:r>
                    </a:p>
                  </a:txBody>
                  <a:tcPr marL="9527" marR="9527" marT="9527" marB="0" anchor="ctr">
                    <a:lnL>
                      <a:noFill/>
                    </a:lnL>
                    <a:lnR>
                      <a:noFill/>
                    </a:lnR>
                    <a:lnT>
                      <a:noFill/>
                    </a:lnT>
                    <a:lnB>
                      <a:noFill/>
                    </a:lnB>
                  </a:tcPr>
                </a:tc>
                <a:extLst>
                  <a:ext uri="{0D108BD9-81ED-4DB2-BD59-A6C34878D82A}">
                    <a16:rowId xmlns:a16="http://schemas.microsoft.com/office/drawing/2014/main" val="10007"/>
                  </a:ext>
                </a:extLst>
              </a:tr>
              <a:tr h="354953">
                <a:tc>
                  <a:txBody>
                    <a:bodyPr/>
                    <a:lstStyle/>
                    <a:p>
                      <a:pPr algn="l" fontAlgn="ctr"/>
                      <a:r>
                        <a:rPr lang="en-US" sz="1600" b="1" i="0" u="none" strike="noStrike" dirty="0">
                          <a:solidFill>
                            <a:srgbClr val="000000"/>
                          </a:solidFill>
                          <a:effectLst/>
                          <a:latin typeface="Times New Roman"/>
                        </a:rPr>
                        <a:t>Teacher performance/effectiveness</a:t>
                      </a:r>
                    </a:p>
                  </a:txBody>
                  <a:tcPr marL="9527" marR="9527" marT="9527" marB="0" anchor="ctr">
                    <a:lnL>
                      <a:noFill/>
                    </a:lnL>
                    <a:lnR>
                      <a:noFill/>
                    </a:lnR>
                    <a:lnT>
                      <a:noFill/>
                    </a:lnT>
                    <a:lnB>
                      <a:noFill/>
                    </a:lnB>
                  </a:tcPr>
                </a:tc>
                <a:tc>
                  <a:txBody>
                    <a:bodyPr/>
                    <a:lstStyle/>
                    <a:p>
                      <a:pPr algn="ctr" fontAlgn="ctr"/>
                      <a:r>
                        <a:rPr lang="en-US" sz="1600" b="1" i="0" u="none" strike="noStrike" dirty="0">
                          <a:solidFill>
                            <a:srgbClr val="000000"/>
                          </a:solidFill>
                          <a:effectLst/>
                          <a:latin typeface="Times New Roman"/>
                        </a:rPr>
                        <a:t>55.1</a:t>
                      </a:r>
                    </a:p>
                  </a:txBody>
                  <a:tcPr marL="9527" marR="9527" marT="9527" marB="0" anchor="ctr">
                    <a:lnL>
                      <a:noFill/>
                    </a:lnL>
                    <a:lnR>
                      <a:noFill/>
                    </a:lnR>
                    <a:lnT>
                      <a:noFill/>
                    </a:lnT>
                    <a:lnB>
                      <a:noFill/>
                    </a:lnB>
                  </a:tcPr>
                </a:tc>
                <a:extLst>
                  <a:ext uri="{0D108BD9-81ED-4DB2-BD59-A6C34878D82A}">
                    <a16:rowId xmlns:a16="http://schemas.microsoft.com/office/drawing/2014/main" val="10008"/>
                  </a:ext>
                </a:extLst>
              </a:tr>
              <a:tr h="354953">
                <a:tc>
                  <a:txBody>
                    <a:bodyPr/>
                    <a:lstStyle/>
                    <a:p>
                      <a:pPr algn="l" fontAlgn="ctr"/>
                      <a:r>
                        <a:rPr lang="en-US" sz="1600" b="1" i="0" u="none" strike="noStrike" dirty="0">
                          <a:solidFill>
                            <a:srgbClr val="000000"/>
                          </a:solidFill>
                          <a:effectLst/>
                          <a:latin typeface="Times New Roman"/>
                        </a:rPr>
                        <a:t>Professional development of staff</a:t>
                      </a:r>
                    </a:p>
                  </a:txBody>
                  <a:tcPr marL="9527" marR="9527" marT="9527" marB="0" anchor="ctr">
                    <a:lnL>
                      <a:noFill/>
                    </a:lnL>
                    <a:lnR>
                      <a:noFill/>
                    </a:lnR>
                    <a:lnT>
                      <a:noFill/>
                    </a:lnT>
                    <a:lnB>
                      <a:noFill/>
                    </a:lnB>
                  </a:tcPr>
                </a:tc>
                <a:tc>
                  <a:txBody>
                    <a:bodyPr/>
                    <a:lstStyle/>
                    <a:p>
                      <a:pPr algn="ctr" fontAlgn="ctr"/>
                      <a:r>
                        <a:rPr lang="en-US" sz="1600" b="1" i="0" u="none" strike="noStrike" dirty="0">
                          <a:solidFill>
                            <a:srgbClr val="000000"/>
                          </a:solidFill>
                          <a:effectLst/>
                          <a:latin typeface="Times New Roman"/>
                        </a:rPr>
                        <a:t>55.0</a:t>
                      </a:r>
                    </a:p>
                  </a:txBody>
                  <a:tcPr marL="9527" marR="9527" marT="9527" marB="0" anchor="ctr">
                    <a:lnL>
                      <a:noFill/>
                    </a:lnL>
                    <a:lnR>
                      <a:noFill/>
                    </a:lnR>
                    <a:lnT>
                      <a:noFill/>
                    </a:lnT>
                    <a:lnB>
                      <a:noFill/>
                    </a:lnB>
                  </a:tcPr>
                </a:tc>
                <a:extLst>
                  <a:ext uri="{0D108BD9-81ED-4DB2-BD59-A6C34878D82A}">
                    <a16:rowId xmlns:a16="http://schemas.microsoft.com/office/drawing/2014/main" val="10009"/>
                  </a:ext>
                </a:extLst>
              </a:tr>
              <a:tr h="354953">
                <a:tc>
                  <a:txBody>
                    <a:bodyPr/>
                    <a:lstStyle/>
                    <a:p>
                      <a:pPr algn="l" fontAlgn="ctr"/>
                      <a:r>
                        <a:rPr lang="en-US" sz="1600" b="1" i="0" u="none" strike="noStrike" dirty="0">
                          <a:solidFill>
                            <a:srgbClr val="000000"/>
                          </a:solidFill>
                          <a:effectLst/>
                          <a:latin typeface="Times New Roman"/>
                        </a:rPr>
                        <a:t>Fragmentation of principal’s time</a:t>
                      </a:r>
                    </a:p>
                  </a:txBody>
                  <a:tcPr marL="9527" marR="9527" marT="9527" marB="0" anchor="ctr">
                    <a:lnL>
                      <a:noFill/>
                    </a:lnL>
                    <a:lnR>
                      <a:noFill/>
                    </a:lnR>
                    <a:lnT>
                      <a:noFill/>
                    </a:lnT>
                    <a:lnB>
                      <a:noFill/>
                    </a:lnB>
                  </a:tcPr>
                </a:tc>
                <a:tc>
                  <a:txBody>
                    <a:bodyPr/>
                    <a:lstStyle/>
                    <a:p>
                      <a:pPr algn="ctr" fontAlgn="ctr"/>
                      <a:r>
                        <a:rPr lang="en-US" sz="1600" b="1" i="0" u="none" strike="noStrike" dirty="0">
                          <a:solidFill>
                            <a:srgbClr val="000000"/>
                          </a:solidFill>
                          <a:effectLst/>
                          <a:latin typeface="Times New Roman"/>
                        </a:rPr>
                        <a:t>53.5</a:t>
                      </a:r>
                    </a:p>
                  </a:txBody>
                  <a:tcPr marL="9527" marR="9527" marT="9527" marB="0" anchor="ctr">
                    <a:lnL>
                      <a:noFill/>
                    </a:lnL>
                    <a:lnR>
                      <a:noFill/>
                    </a:lnR>
                    <a:lnT>
                      <a:noFill/>
                    </a:lnT>
                    <a:lnB>
                      <a:noFill/>
                    </a:lnB>
                  </a:tcPr>
                </a:tc>
                <a:extLst>
                  <a:ext uri="{0D108BD9-81ED-4DB2-BD59-A6C34878D82A}">
                    <a16:rowId xmlns:a16="http://schemas.microsoft.com/office/drawing/2014/main" val="10010"/>
                  </a:ext>
                </a:extLst>
              </a:tr>
              <a:tr h="354953">
                <a:tc>
                  <a:txBody>
                    <a:bodyPr/>
                    <a:lstStyle/>
                    <a:p>
                      <a:pPr algn="l" fontAlgn="ctr"/>
                      <a:r>
                        <a:rPr lang="en-US" sz="1600" b="1" i="0" u="none" strike="noStrike" dirty="0">
                          <a:solidFill>
                            <a:srgbClr val="000000"/>
                          </a:solidFill>
                          <a:effectLst/>
                          <a:latin typeface="Times New Roman"/>
                        </a:rPr>
                        <a:t>Management of student behavior</a:t>
                      </a:r>
                    </a:p>
                  </a:txBody>
                  <a:tcPr marL="9527" marR="9527" marT="9527" marB="0" anchor="ctr">
                    <a:lnL>
                      <a:noFill/>
                    </a:lnL>
                    <a:lnR>
                      <a:noFill/>
                    </a:lnR>
                    <a:lnT>
                      <a:noFill/>
                    </a:lnT>
                    <a:lnB>
                      <a:noFill/>
                    </a:lnB>
                  </a:tcPr>
                </a:tc>
                <a:tc>
                  <a:txBody>
                    <a:bodyPr/>
                    <a:lstStyle/>
                    <a:p>
                      <a:pPr algn="ctr" fontAlgn="ctr"/>
                      <a:r>
                        <a:rPr lang="en-US" sz="1600" b="1" i="0" u="none" strike="noStrike" dirty="0">
                          <a:solidFill>
                            <a:srgbClr val="000000"/>
                          </a:solidFill>
                          <a:effectLst/>
                          <a:latin typeface="Times New Roman"/>
                        </a:rPr>
                        <a:t>52.5</a:t>
                      </a:r>
                    </a:p>
                  </a:txBody>
                  <a:tcPr marL="9527" marR="9527" marT="9527" marB="0" anchor="ctr">
                    <a:lnL>
                      <a:noFill/>
                    </a:lnL>
                    <a:lnR>
                      <a:noFill/>
                    </a:lnR>
                    <a:lnT>
                      <a:noFill/>
                    </a:lnT>
                    <a:lnB>
                      <a:noFill/>
                    </a:lnB>
                  </a:tcPr>
                </a:tc>
                <a:extLst>
                  <a:ext uri="{0D108BD9-81ED-4DB2-BD59-A6C34878D82A}">
                    <a16:rowId xmlns:a16="http://schemas.microsoft.com/office/drawing/2014/main" val="10011"/>
                  </a:ext>
                </a:extLst>
              </a:tr>
              <a:tr h="371860">
                <a:tc>
                  <a:txBody>
                    <a:bodyPr/>
                    <a:lstStyle/>
                    <a:p>
                      <a:pPr algn="l" fontAlgn="ctr"/>
                      <a:r>
                        <a:rPr lang="en-US" sz="1600" b="1" i="0" u="none" strike="noStrike" dirty="0">
                          <a:solidFill>
                            <a:srgbClr val="000000"/>
                          </a:solidFill>
                          <a:effectLst/>
                          <a:latin typeface="Times New Roman"/>
                        </a:rPr>
                        <a:t>Financial resources</a:t>
                      </a:r>
                    </a:p>
                  </a:txBody>
                  <a:tcPr marL="9527" marR="9527" marT="952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Times New Roman"/>
                        </a:rPr>
                        <a:t>50.8</a:t>
                      </a:r>
                    </a:p>
                  </a:txBody>
                  <a:tcPr marL="9527" marR="9527" marT="9527"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329279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rotWithShape="1">
          <a:blip r:embed="rId2"/>
          <a:srcRect l="24167" t="50370" r="36667" b="19260"/>
          <a:stretch/>
        </p:blipFill>
        <p:spPr>
          <a:xfrm>
            <a:off x="117088" y="1447819"/>
            <a:ext cx="8909824" cy="388620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2175" y="6230965"/>
            <a:ext cx="994676" cy="474665"/>
          </a:xfrm>
          <a:prstGeom prst="rect">
            <a:avLst/>
          </a:prstGeom>
        </p:spPr>
      </p:pic>
    </p:spTree>
    <p:extLst>
      <p:ext uri="{BB962C8B-B14F-4D97-AF65-F5344CB8AC3E}">
        <p14:creationId xmlns:p14="http://schemas.microsoft.com/office/powerpoint/2010/main" val="508249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615" y="2044526"/>
            <a:ext cx="8798815" cy="807915"/>
          </a:xfrm>
        </p:spPr>
        <p:txBody>
          <a:bodyPr/>
          <a:lstStyle/>
          <a:p>
            <a:r>
              <a:rPr lang="en-US" sz="2700" dirty="0"/>
              <a:t>Best Leadership Practices</a:t>
            </a:r>
          </a:p>
        </p:txBody>
      </p:sp>
      <p:sp>
        <p:nvSpPr>
          <p:cNvPr id="3" name="Subtitle 2"/>
          <p:cNvSpPr>
            <a:spLocks noGrp="1"/>
          </p:cNvSpPr>
          <p:nvPr>
            <p:ph type="subTitle" idx="1"/>
          </p:nvPr>
        </p:nvSpPr>
        <p:spPr>
          <a:xfrm>
            <a:off x="172615" y="3972871"/>
            <a:ext cx="8798815" cy="438583"/>
          </a:xfrm>
        </p:spPr>
        <p:txBody>
          <a:bodyPr/>
          <a:lstStyle/>
          <a:p>
            <a:endParaRPr lang="en-US" dirty="0"/>
          </a:p>
          <a:p>
            <a:r>
              <a:rPr lang="en-US" sz="2401" dirty="0"/>
              <a:t>Tim Hodges, PhD </a:t>
            </a:r>
          </a:p>
          <a:p>
            <a:r>
              <a:rPr lang="en-US" sz="2401" dirty="0"/>
              <a:t>Director of Research</a:t>
            </a:r>
          </a:p>
          <a:p>
            <a:r>
              <a:rPr lang="en-US" sz="2401" dirty="0"/>
              <a:t>tim_hodges@gallup.com</a:t>
            </a:r>
          </a:p>
          <a:p>
            <a:endParaRPr lang="en-US" sz="2401" dirty="0"/>
          </a:p>
          <a:p>
            <a:r>
              <a:rPr lang="en-US" sz="2401" dirty="0"/>
              <a:t>Twitter: </a:t>
            </a:r>
          </a:p>
          <a:p>
            <a:r>
              <a:rPr lang="en-US" sz="2401" dirty="0"/>
              <a:t>@timhodges402</a:t>
            </a:r>
          </a:p>
        </p:txBody>
      </p:sp>
    </p:spTree>
    <p:extLst>
      <p:ext uri="{BB962C8B-B14F-4D97-AF65-F5344CB8AC3E}">
        <p14:creationId xmlns:p14="http://schemas.microsoft.com/office/powerpoint/2010/main" val="16512567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rotWithShape="1">
          <a:blip r:embed="rId2"/>
          <a:srcRect l="23333" t="25555" r="37500" b="50741"/>
          <a:stretch/>
        </p:blipFill>
        <p:spPr>
          <a:xfrm>
            <a:off x="152421" y="1652104"/>
            <a:ext cx="8801100" cy="2996119"/>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2175" y="6230965"/>
            <a:ext cx="994676" cy="474665"/>
          </a:xfrm>
          <a:prstGeom prst="rect">
            <a:avLst/>
          </a:prstGeom>
        </p:spPr>
      </p:pic>
    </p:spTree>
    <p:extLst>
      <p:ext uri="{BB962C8B-B14F-4D97-AF65-F5344CB8AC3E}">
        <p14:creationId xmlns:p14="http://schemas.microsoft.com/office/powerpoint/2010/main" val="42110337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0231C8-166E-4FCE-8DDE-17149774C8AE}"/>
              </a:ext>
            </a:extLst>
          </p:cNvPr>
          <p:cNvSpPr>
            <a:spLocks noGrp="1"/>
          </p:cNvSpPr>
          <p:nvPr>
            <p:ph type="title"/>
          </p:nvPr>
        </p:nvSpPr>
        <p:spPr>
          <a:xfrm>
            <a:off x="457222" y="762002"/>
            <a:ext cx="8229601" cy="1143003"/>
          </a:xfrm>
        </p:spPr>
        <p:txBody>
          <a:bodyPr>
            <a:normAutofit/>
          </a:bodyPr>
          <a:lstStyle/>
          <a:p>
            <a:pPr algn="ctr"/>
            <a:r>
              <a:rPr lang="en-US" sz="4400" b="1" u="sng" dirty="0">
                <a:solidFill>
                  <a:srgbClr val="002060"/>
                </a:solidFill>
              </a:rPr>
              <a:t>NAESP Service Areas</a:t>
            </a:r>
          </a:p>
        </p:txBody>
      </p:sp>
      <p:sp>
        <p:nvSpPr>
          <p:cNvPr id="2" name="Content Placeholder 1"/>
          <p:cNvSpPr>
            <a:spLocks noGrp="1"/>
          </p:cNvSpPr>
          <p:nvPr>
            <p:ph idx="1"/>
          </p:nvPr>
        </p:nvSpPr>
        <p:spPr>
          <a:xfrm>
            <a:off x="457222" y="2057415"/>
            <a:ext cx="8229601" cy="4517136"/>
          </a:xfrm>
        </p:spPr>
        <p:txBody>
          <a:bodyPr>
            <a:normAutofit/>
          </a:bodyPr>
          <a:lstStyle/>
          <a:p>
            <a:pPr>
              <a:buClrTx/>
              <a:buFont typeface="Wingdings" panose="05000000000000000000" pitchFamily="2" charset="2"/>
              <a:buChar char="ü"/>
            </a:pPr>
            <a:r>
              <a:rPr lang="en-US" dirty="0"/>
              <a:t>Advocacy</a:t>
            </a:r>
          </a:p>
          <a:p>
            <a:pPr>
              <a:buClrTx/>
              <a:buFont typeface="Wingdings" panose="05000000000000000000" pitchFamily="2" charset="2"/>
              <a:buChar char="ü"/>
            </a:pPr>
            <a:r>
              <a:rPr lang="en-US" dirty="0"/>
              <a:t>Professional Learning </a:t>
            </a:r>
          </a:p>
          <a:p>
            <a:pPr>
              <a:buClrTx/>
              <a:buFont typeface="Wingdings" panose="05000000000000000000" pitchFamily="2" charset="2"/>
              <a:buChar char="ü"/>
            </a:pPr>
            <a:r>
              <a:rPr lang="en-US" dirty="0"/>
              <a:t>Communications</a:t>
            </a:r>
          </a:p>
          <a:p>
            <a:pPr>
              <a:buClrTx/>
              <a:buFont typeface="Wingdings" panose="05000000000000000000" pitchFamily="2" charset="2"/>
              <a:buChar char="ü"/>
            </a:pPr>
            <a:r>
              <a:rPr lang="en-US" dirty="0"/>
              <a:t>Legal </a:t>
            </a:r>
          </a:p>
          <a:p>
            <a:pPr>
              <a:buClrTx/>
              <a:buFont typeface="Wingdings" panose="05000000000000000000" pitchFamily="2" charset="2"/>
              <a:buChar char="ü"/>
            </a:pPr>
            <a:r>
              <a:rPr lang="en-US" dirty="0"/>
              <a:t>Awards &amp; Recognition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2175" y="6230969"/>
            <a:ext cx="994676" cy="474665"/>
          </a:xfrm>
          <a:prstGeom prst="rect">
            <a:avLst/>
          </a:prstGeom>
        </p:spPr>
      </p:pic>
    </p:spTree>
    <p:extLst>
      <p:ext uri="{BB962C8B-B14F-4D97-AF65-F5344CB8AC3E}">
        <p14:creationId xmlns:p14="http://schemas.microsoft.com/office/powerpoint/2010/main" val="324167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2">
                                            <p:txEl>
                                              <p:pRg st="1" end="1"/>
                                            </p:txEl>
                                          </p:spTgt>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2">
                                            <p:txEl>
                                              <p:pRg st="2" end="2"/>
                                            </p:txEl>
                                          </p:spTgt>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1" dur="1000"/>
                                        <p:tgtEl>
                                          <p:spTgt spid="2">
                                            <p:txEl>
                                              <p:pRg st="3" end="3"/>
                                            </p:txEl>
                                          </p:spTgt>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4" y="1905026"/>
            <a:ext cx="8686800" cy="4953001"/>
          </a:xfrm>
        </p:spPr>
        <p:txBody>
          <a:bodyPr>
            <a:noAutofit/>
          </a:bodyPr>
          <a:lstStyle/>
          <a:p>
            <a:pPr>
              <a:buClrTx/>
            </a:pPr>
            <a:r>
              <a:rPr lang="en-US" sz="2049" dirty="0"/>
              <a:t>First and Second Year Principals </a:t>
            </a:r>
          </a:p>
          <a:p>
            <a:pPr>
              <a:buClrTx/>
            </a:pPr>
            <a:r>
              <a:rPr lang="en-US" sz="2049" dirty="0"/>
              <a:t>As of April 11, 2018: 411 participants</a:t>
            </a:r>
          </a:p>
          <a:p>
            <a:pPr>
              <a:buClrTx/>
            </a:pPr>
            <a:r>
              <a:rPr lang="en-US" sz="2049" dirty="0"/>
              <a:t>The first survey of the year went out in October and focused on the “Beginning of the Year”—what principals hope to accomplish, what challenges they’ve already faced, what they will need to overcome, etc.</a:t>
            </a:r>
          </a:p>
          <a:p>
            <a:pPr>
              <a:buClrTx/>
            </a:pPr>
            <a:r>
              <a:rPr lang="en-US" sz="2049" dirty="0"/>
              <a:t>Subsequent to the survey, </a:t>
            </a:r>
            <a:r>
              <a:rPr lang="en-US" sz="2049" i="1" dirty="0"/>
              <a:t>New Principal Connection </a:t>
            </a:r>
            <a:r>
              <a:rPr lang="en-US" sz="2049" dirty="0"/>
              <a:t>was developed to replace the </a:t>
            </a:r>
            <a:r>
              <a:rPr lang="en-US" sz="2049" i="1" dirty="0"/>
              <a:t>Rise &amp; Shine </a:t>
            </a:r>
            <a:r>
              <a:rPr lang="en-US" sz="2049" dirty="0"/>
              <a:t>document.  This is used to share survey results, etc.</a:t>
            </a:r>
          </a:p>
          <a:p>
            <a:pPr>
              <a:buClrTx/>
            </a:pPr>
            <a:r>
              <a:rPr lang="en-US" sz="2049" dirty="0"/>
              <a:t>The second survey of the year focused on PSEL Standards—familiarity with the standards, frequency in use in the school and/or district, and helpful resources for each.</a:t>
            </a:r>
          </a:p>
          <a:p>
            <a:pPr>
              <a:buClrTx/>
            </a:pPr>
            <a:r>
              <a:rPr lang="en-US" sz="2049" dirty="0"/>
              <a:t>Earlier this month, we provided a webinar for Early Career Principals, free to members and non-members, with NAESP Board members presenting on timely topics.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2175" y="6230969"/>
            <a:ext cx="994676" cy="474665"/>
          </a:xfrm>
          <a:prstGeom prst="rect">
            <a:avLst/>
          </a:prstGeom>
        </p:spPr>
      </p:pic>
      <p:pic>
        <p:nvPicPr>
          <p:cNvPr id="6" name="Picture 5" descr="https://secure.surveymonkey.com/_resources/6410/68556410/845d0442-cd16-4377-b4b7-a33fd370be4a.png"/>
          <p:cNvPicPr/>
          <p:nvPr/>
        </p:nvPicPr>
        <p:blipFill>
          <a:blip r:embed="rId4">
            <a:extLst>
              <a:ext uri="{28A0092B-C50C-407E-A947-70E740481C1C}">
                <a14:useLocalDpi xmlns:a14="http://schemas.microsoft.com/office/drawing/2010/main" val="0"/>
              </a:ext>
            </a:extLst>
          </a:blip>
          <a:srcRect/>
          <a:stretch>
            <a:fillRect/>
          </a:stretch>
        </p:blipFill>
        <p:spPr bwMode="auto">
          <a:xfrm>
            <a:off x="914415" y="609635"/>
            <a:ext cx="4413253" cy="1144905"/>
          </a:xfrm>
          <a:prstGeom prst="rect">
            <a:avLst/>
          </a:prstGeom>
          <a:noFill/>
          <a:ln>
            <a:noFill/>
          </a:ln>
        </p:spPr>
      </p:pic>
    </p:spTree>
    <p:extLst>
      <p:ext uri="{BB962C8B-B14F-4D97-AF65-F5344CB8AC3E}">
        <p14:creationId xmlns:p14="http://schemas.microsoft.com/office/powerpoint/2010/main" val="68353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2" presetClass="entr" presetSubtype="4"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657612" y="1825096"/>
            <a:ext cx="5486400" cy="4651904"/>
          </a:xfrm>
        </p:spPr>
        <p:txBody>
          <a:bodyPr>
            <a:normAutofit fontScale="55000" lnSpcReduction="20000"/>
          </a:bodyPr>
          <a:lstStyle/>
          <a:p>
            <a:endParaRPr lang="en-US" sz="2401" dirty="0"/>
          </a:p>
          <a:p>
            <a:r>
              <a:rPr lang="en-US" sz="3300" dirty="0"/>
              <a:t>Nov. 30-Dec. 1, 2017: Montgomery, AL</a:t>
            </a:r>
          </a:p>
          <a:p>
            <a:r>
              <a:rPr lang="en-US" sz="3300" dirty="0"/>
              <a:t>Jan. 4-5, 2018: Charlotte-Mecklenburg, NC*</a:t>
            </a:r>
          </a:p>
          <a:p>
            <a:r>
              <a:rPr lang="en-US" sz="3300" dirty="0"/>
              <a:t>Jan., 2018: Birmingham City Schools, AL*</a:t>
            </a:r>
          </a:p>
          <a:p>
            <a:r>
              <a:rPr lang="en-US" sz="3300" dirty="0"/>
              <a:t>February 12-13, 2018: Savannah, GA </a:t>
            </a:r>
          </a:p>
          <a:p>
            <a:r>
              <a:rPr lang="en-US" sz="3300" dirty="0"/>
              <a:t>February 15-16, 2018: Alexandria, VA </a:t>
            </a:r>
          </a:p>
          <a:p>
            <a:r>
              <a:rPr lang="en-US" sz="3300" dirty="0"/>
              <a:t>March 1-2, 2018: Memphis, TN </a:t>
            </a:r>
          </a:p>
          <a:p>
            <a:r>
              <a:rPr lang="en-US" sz="3300" dirty="0"/>
              <a:t>April 16-17, 2018: Columbus, OH </a:t>
            </a:r>
          </a:p>
          <a:p>
            <a:r>
              <a:rPr lang="en-US" sz="3300" dirty="0"/>
              <a:t>May 17-18, 2018: Minneapolis, MN</a:t>
            </a:r>
          </a:p>
          <a:p>
            <a:r>
              <a:rPr lang="en-US" sz="3300" dirty="0"/>
              <a:t>June 13-14, 2018: Cypress-Fairbanks ISD, TX*</a:t>
            </a:r>
          </a:p>
          <a:p>
            <a:pPr marL="109721" indent="0">
              <a:buNone/>
            </a:pPr>
            <a:endParaRPr lang="en-US" sz="3300" dirty="0"/>
          </a:p>
          <a:p>
            <a:pPr marL="109721" indent="0">
              <a:buNone/>
            </a:pPr>
            <a:r>
              <a:rPr lang="en-US" sz="3300" u="sng" dirty="0"/>
              <a:t>Certified Mentor Renewal Training</a:t>
            </a:r>
            <a:endParaRPr lang="en-US" sz="3300" dirty="0"/>
          </a:p>
          <a:p>
            <a:r>
              <a:rPr lang="en-US" sz="3300" dirty="0"/>
              <a:t>Alexandria, VA • February 16, 2018</a:t>
            </a:r>
          </a:p>
          <a:p>
            <a:r>
              <a:rPr lang="en-US" sz="3300" dirty="0"/>
              <a:t>Columbus, OH • April 17, 2018</a:t>
            </a:r>
          </a:p>
          <a:p>
            <a:endParaRPr lang="en-US" sz="2601" dirty="0"/>
          </a:p>
          <a:p>
            <a:pPr marL="109721" indent="0">
              <a:buNone/>
            </a:pPr>
            <a:endParaRPr lang="en-US" sz="2601" dirty="0"/>
          </a:p>
          <a:p>
            <a:endParaRPr lang="en-US" sz="2601" dirty="0"/>
          </a:p>
          <a:p>
            <a:pPr marL="109721" indent="0">
              <a:buNone/>
            </a:pPr>
            <a:r>
              <a:rPr lang="en-US" sz="3300" dirty="0"/>
              <a:t>*Closed Trainings</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5825" y="2005128"/>
            <a:ext cx="2855913" cy="302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2175" y="6230969"/>
            <a:ext cx="994676" cy="474665"/>
          </a:xfrm>
          <a:prstGeom prst="rect">
            <a:avLst/>
          </a:prstGeom>
        </p:spPr>
      </p:pic>
      <p:sp>
        <p:nvSpPr>
          <p:cNvPr id="2" name="Content Placeholder 1"/>
          <p:cNvSpPr>
            <a:spLocks noGrp="1"/>
          </p:cNvSpPr>
          <p:nvPr>
            <p:ph sz="half" idx="1"/>
          </p:nvPr>
        </p:nvSpPr>
        <p:spPr/>
        <p:txBody>
          <a:bodyPr>
            <a:normAutofit fontScale="55000" lnSpcReduction="20000"/>
          </a:bodyPr>
          <a:lstStyle/>
          <a:p>
            <a:endParaRPr lang="en-US" dirty="0"/>
          </a:p>
        </p:txBody>
      </p:sp>
    </p:spTree>
    <p:extLst>
      <p:ext uri="{BB962C8B-B14F-4D97-AF65-F5344CB8AC3E}">
        <p14:creationId xmlns:p14="http://schemas.microsoft.com/office/powerpoint/2010/main" val="147346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heel(1)">
                                      <p:cBhvr>
                                        <p:cTn id="7" dur="1000"/>
                                        <p:tgtEl>
                                          <p:spTgt spid="4">
                                            <p:txEl>
                                              <p:pRg st="1" end="1"/>
                                            </p:txEl>
                                          </p:spTgt>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heel(1)">
                                      <p:cBhvr>
                                        <p:cTn id="11" dur="1000"/>
                                        <p:tgtEl>
                                          <p:spTgt spid="4">
                                            <p:txEl>
                                              <p:pRg st="2" end="2"/>
                                            </p:txEl>
                                          </p:spTgt>
                                        </p:tgtEl>
                                      </p:cBhvr>
                                    </p:animEffect>
                                  </p:childTnLst>
                                </p:cTn>
                              </p:par>
                            </p:childTnLst>
                          </p:cTn>
                        </p:par>
                        <p:par>
                          <p:cTn id="12" fill="hold">
                            <p:stCondLst>
                              <p:cond delay="2000"/>
                            </p:stCondLst>
                            <p:childTnLst>
                              <p:par>
                                <p:cTn id="13" presetID="21" presetClass="entr" presetSubtype="1" fill="hold"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heel(1)">
                                      <p:cBhvr>
                                        <p:cTn id="15" dur="1000"/>
                                        <p:tgtEl>
                                          <p:spTgt spid="4">
                                            <p:txEl>
                                              <p:pRg st="3" end="3"/>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wheel(1)">
                                      <p:cBhvr>
                                        <p:cTn id="18" dur="1000"/>
                                        <p:tgtEl>
                                          <p:spTgt spid="4">
                                            <p:txEl>
                                              <p:pRg st="4" end="4"/>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wheel(1)">
                                      <p:cBhvr>
                                        <p:cTn id="21" dur="1000"/>
                                        <p:tgtEl>
                                          <p:spTgt spid="4">
                                            <p:txEl>
                                              <p:pRg st="5" end="5"/>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wheel(1)">
                                      <p:cBhvr>
                                        <p:cTn id="24" dur="1000"/>
                                        <p:tgtEl>
                                          <p:spTgt spid="4">
                                            <p:txEl>
                                              <p:pRg st="6" end="6"/>
                                            </p:txEl>
                                          </p:spTgt>
                                        </p:tgtEl>
                                      </p:cBhvr>
                                    </p:animEffect>
                                  </p:childTnLst>
                                </p:cTn>
                              </p:par>
                              <p:par>
                                <p:cTn id="25" presetID="21" presetClass="entr" presetSubtype="1"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wheel(1)">
                                      <p:cBhvr>
                                        <p:cTn id="27" dur="1000"/>
                                        <p:tgtEl>
                                          <p:spTgt spid="4">
                                            <p:txEl>
                                              <p:pRg st="7" end="7"/>
                                            </p:txEl>
                                          </p:spTgt>
                                        </p:tgtEl>
                                      </p:cBhvr>
                                    </p:animEffect>
                                  </p:childTnLst>
                                </p:cTn>
                              </p:par>
                              <p:par>
                                <p:cTn id="28" presetID="21" presetClass="entr" presetSubtype="1" fill="hold" nodeType="withEffect">
                                  <p:stCondLst>
                                    <p:cond delay="0"/>
                                  </p:stCondLst>
                                  <p:childTnLst>
                                    <p:set>
                                      <p:cBhvr>
                                        <p:cTn id="29" dur="1" fill="hold">
                                          <p:stCondLst>
                                            <p:cond delay="0"/>
                                          </p:stCondLst>
                                        </p:cTn>
                                        <p:tgtEl>
                                          <p:spTgt spid="4">
                                            <p:txEl>
                                              <p:pRg st="9" end="9"/>
                                            </p:txEl>
                                          </p:spTgt>
                                        </p:tgtEl>
                                        <p:attrNameLst>
                                          <p:attrName>style.visibility</p:attrName>
                                        </p:attrNameLst>
                                      </p:cBhvr>
                                      <p:to>
                                        <p:strVal val="visible"/>
                                      </p:to>
                                    </p:set>
                                    <p:animEffect transition="in" filter="wheel(1)">
                                      <p:cBhvr>
                                        <p:cTn id="30" dur="1000"/>
                                        <p:tgtEl>
                                          <p:spTgt spid="4">
                                            <p:txEl>
                                              <p:pRg st="9" end="9"/>
                                            </p:txEl>
                                          </p:spTgt>
                                        </p:tgtEl>
                                      </p:cBhvr>
                                    </p:animEffect>
                                  </p:childTnLst>
                                </p:cTn>
                              </p:par>
                              <p:par>
                                <p:cTn id="31" presetID="21" presetClass="entr" presetSubtype="1" fill="hold" nodeType="with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animEffect transition="in" filter="wheel(1)">
                                      <p:cBhvr>
                                        <p:cTn id="33" dur="1000"/>
                                        <p:tgtEl>
                                          <p:spTgt spid="4">
                                            <p:txEl>
                                              <p:pRg st="11" end="11"/>
                                            </p:txEl>
                                          </p:spTgt>
                                        </p:tgtEl>
                                      </p:cBhvr>
                                    </p:animEffect>
                                  </p:childTnLst>
                                </p:cTn>
                              </p:par>
                              <p:par>
                                <p:cTn id="34" presetID="21" presetClass="entr" presetSubtype="1" fill="hold" nodeType="withEffect">
                                  <p:stCondLst>
                                    <p:cond delay="0"/>
                                  </p:stCondLst>
                                  <p:childTnLst>
                                    <p:set>
                                      <p:cBhvr>
                                        <p:cTn id="35" dur="1" fill="hold">
                                          <p:stCondLst>
                                            <p:cond delay="0"/>
                                          </p:stCondLst>
                                        </p:cTn>
                                        <p:tgtEl>
                                          <p:spTgt spid="4">
                                            <p:txEl>
                                              <p:pRg st="12" end="12"/>
                                            </p:txEl>
                                          </p:spTgt>
                                        </p:tgtEl>
                                        <p:attrNameLst>
                                          <p:attrName>style.visibility</p:attrName>
                                        </p:attrNameLst>
                                      </p:cBhvr>
                                      <p:to>
                                        <p:strVal val="visible"/>
                                      </p:to>
                                    </p:set>
                                    <p:animEffect transition="in" filter="wheel(1)">
                                      <p:cBhvr>
                                        <p:cTn id="36" dur="1000"/>
                                        <p:tgtEl>
                                          <p:spTgt spid="4">
                                            <p:txEl>
                                              <p:pRg st="12" end="12"/>
                                            </p:txEl>
                                          </p:spTgt>
                                        </p:tgtEl>
                                      </p:cBhvr>
                                    </p:animEffect>
                                  </p:childTnLst>
                                </p:cTn>
                              </p:par>
                              <p:par>
                                <p:cTn id="37" presetID="21" presetClass="entr" presetSubtype="1" fill="hold" nodeType="withEffect">
                                  <p:stCondLst>
                                    <p:cond delay="0"/>
                                  </p:stCondLst>
                                  <p:childTnLst>
                                    <p:set>
                                      <p:cBhvr>
                                        <p:cTn id="38" dur="1" fill="hold">
                                          <p:stCondLst>
                                            <p:cond delay="0"/>
                                          </p:stCondLst>
                                        </p:cTn>
                                        <p:tgtEl>
                                          <p:spTgt spid="4">
                                            <p:txEl>
                                              <p:pRg st="13" end="13"/>
                                            </p:txEl>
                                          </p:spTgt>
                                        </p:tgtEl>
                                        <p:attrNameLst>
                                          <p:attrName>style.visibility</p:attrName>
                                        </p:attrNameLst>
                                      </p:cBhvr>
                                      <p:to>
                                        <p:strVal val="visible"/>
                                      </p:to>
                                    </p:set>
                                    <p:animEffect transition="in" filter="wheel(1)">
                                      <p:cBhvr>
                                        <p:cTn id="39" dur="1000"/>
                                        <p:tgtEl>
                                          <p:spTgt spid="4">
                                            <p:txEl>
                                              <p:pRg st="13" end="13"/>
                                            </p:txEl>
                                          </p:spTgt>
                                        </p:tgtEl>
                                      </p:cBhvr>
                                    </p:animEffect>
                                  </p:childTnLst>
                                </p:cTn>
                              </p:par>
                              <p:par>
                                <p:cTn id="40" presetID="21" presetClass="entr" presetSubtype="1" fill="hold" nodeType="with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wheel(1)">
                                      <p:cBhvr>
                                        <p:cTn id="42"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670560"/>
            <a:ext cx="8229600" cy="1554480"/>
          </a:xfrm>
        </p:spPr>
        <p:txBody>
          <a:bodyPr>
            <a:normAutofit fontScale="90000"/>
          </a:bodyPr>
          <a:lstStyle/>
          <a:p>
            <a:pPr algn="ctr"/>
            <a:r>
              <a:rPr lang="en-US" sz="3600" i="1" dirty="0">
                <a:latin typeface="Tahoma" panose="020B0604030504040204" pitchFamily="34" charset="0"/>
                <a:ea typeface="Tahoma" panose="020B0604030504040204" pitchFamily="34" charset="0"/>
                <a:cs typeface="Tahoma" panose="020B0604030504040204" pitchFamily="34" charset="0"/>
              </a:rPr>
              <a:t>Leading Pre-K-3 Learning Communities: Competencies for Effective Principal Practice</a:t>
            </a:r>
            <a:br>
              <a:rPr lang="en-US" b="1" dirty="0"/>
            </a:br>
            <a:r>
              <a:rPr lang="en-US" sz="3100" b="1" dirty="0">
                <a:hlinkClick r:id="rId3"/>
              </a:rPr>
              <a:t>www.naesp.org/llc</a:t>
            </a:r>
            <a:endParaRPr lang="en-US" sz="3100" dirty="0"/>
          </a:p>
        </p:txBody>
      </p:sp>
      <p:sp>
        <p:nvSpPr>
          <p:cNvPr id="6" name="Content Placeholder 2"/>
          <p:cNvSpPr>
            <a:spLocks noGrp="1"/>
          </p:cNvSpPr>
          <p:nvPr>
            <p:ph idx="1"/>
          </p:nvPr>
        </p:nvSpPr>
        <p:spPr>
          <a:xfrm>
            <a:off x="381000" y="2544763"/>
            <a:ext cx="4191000" cy="3475037"/>
          </a:xfrm>
        </p:spPr>
        <p:txBody>
          <a:bodyPr>
            <a:normAutofit fontScale="85000" lnSpcReduction="10000"/>
          </a:bodyPr>
          <a:lstStyle/>
          <a:p>
            <a:pPr>
              <a:buClr>
                <a:schemeClr val="tx2"/>
              </a:buClr>
            </a:pPr>
            <a:r>
              <a:rPr lang="en-US" sz="3200" dirty="0">
                <a:latin typeface="Tahoma" panose="020B0604030504040204" pitchFamily="34" charset="0"/>
                <a:ea typeface="Tahoma" panose="020B0604030504040204" pitchFamily="34" charset="0"/>
                <a:cs typeface="Tahoma" panose="020B0604030504040204" pitchFamily="34" charset="0"/>
              </a:rPr>
              <a:t>Aligns to latest research on child development</a:t>
            </a:r>
          </a:p>
          <a:p>
            <a:pPr marL="109728" indent="0">
              <a:buClr>
                <a:schemeClr val="tx2"/>
              </a:buClr>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a:buClr>
                <a:schemeClr val="tx2"/>
              </a:buClr>
            </a:pPr>
            <a:r>
              <a:rPr lang="en-US" sz="3200" dirty="0">
                <a:latin typeface="Tahoma" panose="020B0604030504040204" pitchFamily="34" charset="0"/>
                <a:ea typeface="Tahoma" panose="020B0604030504040204" pitchFamily="34" charset="0"/>
                <a:cs typeface="Tahoma" panose="020B0604030504040204" pitchFamily="34" charset="0"/>
              </a:rPr>
              <a:t>Focus on age three to grade three:</a:t>
            </a:r>
          </a:p>
          <a:p>
            <a:pPr lvl="1">
              <a:buClr>
                <a:schemeClr val="tx2"/>
              </a:buClr>
              <a:buFont typeface="Wingdings" panose="05000000000000000000" pitchFamily="2" charset="2"/>
              <a:buChar char="§"/>
            </a:pPr>
            <a:r>
              <a:rPr lang="en-US" sz="3000" i="1" dirty="0">
                <a:latin typeface="Tahoma" panose="020B0604030504040204" pitchFamily="34" charset="0"/>
                <a:ea typeface="Tahoma" panose="020B0604030504040204" pitchFamily="34" charset="0"/>
                <a:cs typeface="Tahoma" panose="020B0604030504040204" pitchFamily="34" charset="0"/>
              </a:rPr>
              <a:t>Academic</a:t>
            </a:r>
          </a:p>
          <a:p>
            <a:pPr lvl="1">
              <a:buClr>
                <a:schemeClr val="tx2"/>
              </a:buClr>
              <a:buFont typeface="Wingdings" panose="05000000000000000000" pitchFamily="2" charset="2"/>
              <a:buChar char="§"/>
            </a:pPr>
            <a:r>
              <a:rPr lang="en-US" sz="3000" i="1" dirty="0">
                <a:latin typeface="Tahoma" panose="020B0604030504040204" pitchFamily="34" charset="0"/>
                <a:ea typeface="Tahoma" panose="020B0604030504040204" pitchFamily="34" charset="0"/>
                <a:cs typeface="Tahoma" panose="020B0604030504040204" pitchFamily="34" charset="0"/>
              </a:rPr>
              <a:t>Social</a:t>
            </a:r>
          </a:p>
          <a:p>
            <a:pPr lvl="1">
              <a:buClr>
                <a:schemeClr val="tx2"/>
              </a:buClr>
              <a:buFont typeface="Wingdings" panose="05000000000000000000" pitchFamily="2" charset="2"/>
              <a:buChar char="§"/>
            </a:pPr>
            <a:r>
              <a:rPr lang="en-US" sz="3000" i="1" dirty="0">
                <a:latin typeface="Tahoma" panose="020B0604030504040204" pitchFamily="34" charset="0"/>
                <a:ea typeface="Tahoma" panose="020B0604030504040204" pitchFamily="34" charset="0"/>
                <a:cs typeface="Tahoma" panose="020B0604030504040204" pitchFamily="34" charset="0"/>
              </a:rPr>
              <a:t>Emotional</a:t>
            </a:r>
          </a:p>
          <a:p>
            <a:pPr lvl="1">
              <a:buClr>
                <a:schemeClr val="tx2"/>
              </a:buClr>
              <a:buFont typeface="Wingdings" panose="05000000000000000000" pitchFamily="2" charset="2"/>
              <a:buChar char="§"/>
            </a:pPr>
            <a:r>
              <a:rPr lang="en-US" sz="3000" i="1" dirty="0">
                <a:latin typeface="Tahoma" panose="020B0604030504040204" pitchFamily="34" charset="0"/>
                <a:ea typeface="Tahoma" panose="020B0604030504040204" pitchFamily="34" charset="0"/>
                <a:cs typeface="Tahoma" panose="020B0604030504040204" pitchFamily="34" charset="0"/>
              </a:rPr>
              <a:t>Physical</a:t>
            </a:r>
          </a:p>
          <a:p>
            <a:pPr>
              <a:buClr>
                <a:schemeClr val="tx2"/>
              </a:buClr>
            </a:pPr>
            <a:endParaRPr lang="en-US" sz="3200" dirty="0">
              <a:latin typeface="Tahoma" panose="020B0604030504040204" pitchFamily="34" charset="0"/>
              <a:ea typeface="Tahoma" panose="020B0604030504040204" pitchFamily="34" charset="0"/>
              <a:cs typeface="Tahoma" panose="020B0604030504040204" pitchFamily="34" charset="0"/>
            </a:endParaRPr>
          </a:p>
          <a:p>
            <a:pPr marL="109728" indent="0">
              <a:buClr>
                <a:schemeClr val="tx2"/>
              </a:buClr>
              <a:buNone/>
            </a:pPr>
            <a:endParaRPr lang="en-US" sz="3200" dirty="0">
              <a:latin typeface="Tahoma" panose="020B0604030504040204" pitchFamily="34" charset="0"/>
              <a:ea typeface="Tahoma" panose="020B0604030504040204" pitchFamily="34" charset="0"/>
              <a:cs typeface="Tahoma" panose="020B0604030504040204" pitchFamily="34" charset="0"/>
            </a:endParaRPr>
          </a:p>
          <a:p>
            <a:pPr>
              <a:buClr>
                <a:schemeClr val="tx2"/>
              </a:buClr>
            </a:pPr>
            <a:endParaRPr lang="en-US" sz="3200" dirty="0">
              <a:latin typeface="Tahoma" panose="020B0604030504040204" pitchFamily="34" charset="0"/>
              <a:ea typeface="Tahoma" panose="020B0604030504040204" pitchFamily="34" charset="0"/>
              <a:cs typeface="Tahoma" panose="020B0604030504040204" pitchFamily="34" charset="0"/>
            </a:endParaRPr>
          </a:p>
          <a:p>
            <a:pPr marL="109728" indent="0">
              <a:buClr>
                <a:schemeClr val="tx2"/>
              </a:buClr>
              <a:buNone/>
            </a:pPr>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599" y="2438400"/>
            <a:ext cx="2667001" cy="3508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2143" y="6230937"/>
            <a:ext cx="994676" cy="474663"/>
          </a:xfrm>
          <a:prstGeom prst="rect">
            <a:avLst/>
          </a:prstGeom>
        </p:spPr>
      </p:pic>
    </p:spTree>
    <p:extLst>
      <p:ext uri="{BB962C8B-B14F-4D97-AF65-F5344CB8AC3E}">
        <p14:creationId xmlns:p14="http://schemas.microsoft.com/office/powerpoint/2010/main" val="276834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xEl>
                                              <p:pRg st="0" end="0"/>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500" fill="hold"/>
                                        <p:tgtEl>
                                          <p:spTgt spid="6">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xEl>
                                              <p:pRg st="2" end="2"/>
                                            </p:txEl>
                                          </p:spTgt>
                                        </p:tgtEl>
                                        <p:attrNameLst>
                                          <p:attrName>ppt_y</p:attrName>
                                        </p:attrNameLst>
                                      </p:cBhvr>
                                      <p:tavLst>
                                        <p:tav tm="0">
                                          <p:val>
                                            <p:strVal val="#ppt_y"/>
                                          </p:val>
                                        </p:tav>
                                        <p:tav tm="100000">
                                          <p:val>
                                            <p:strVal val="#ppt_y"/>
                                          </p:val>
                                        </p:tav>
                                      </p:tavLst>
                                    </p:anim>
                                    <p:anim calcmode="lin" valueType="num">
                                      <p:cBhvr>
                                        <p:cTn id="16" dur="500" fill="hold"/>
                                        <p:tgtEl>
                                          <p:spTgt spid="6">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xEl>
                                              <p:pRg st="2" end="2"/>
                                            </p:txEl>
                                          </p:spTgt>
                                        </p:tgtEl>
                                      </p:cBhvr>
                                    </p:animEffect>
                                  </p:childTnLst>
                                </p:cTn>
                              </p:par>
                              <p:par>
                                <p:cTn id="19" presetID="41" presetClass="entr" presetSubtype="0" fill="hold" nodeType="withEffect">
                                  <p:stCondLst>
                                    <p:cond delay="0"/>
                                  </p:stCondLst>
                                  <p:iterate type="lt">
                                    <p:tmPct val="10000"/>
                                  </p:iterate>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p:cTn id="21" dur="500" fill="hold"/>
                                        <p:tgtEl>
                                          <p:spTgt spid="6">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6">
                                            <p:txEl>
                                              <p:pRg st="3" end="3"/>
                                            </p:txEl>
                                          </p:spTgt>
                                        </p:tgtEl>
                                        <p:attrNameLst>
                                          <p:attrName>ppt_y</p:attrName>
                                        </p:attrNameLst>
                                      </p:cBhvr>
                                      <p:tavLst>
                                        <p:tav tm="0">
                                          <p:val>
                                            <p:strVal val="#ppt_y"/>
                                          </p:val>
                                        </p:tav>
                                        <p:tav tm="100000">
                                          <p:val>
                                            <p:strVal val="#ppt_y"/>
                                          </p:val>
                                        </p:tav>
                                      </p:tavLst>
                                    </p:anim>
                                    <p:anim calcmode="lin" valueType="num">
                                      <p:cBhvr>
                                        <p:cTn id="23" dur="500" fill="hold"/>
                                        <p:tgtEl>
                                          <p:spTgt spid="6">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6">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6">
                                            <p:txEl>
                                              <p:pRg st="3" end="3"/>
                                            </p:txEl>
                                          </p:spTgt>
                                        </p:tgtEl>
                                      </p:cBhvr>
                                    </p:animEffect>
                                  </p:childTnLst>
                                </p:cTn>
                              </p:par>
                              <p:par>
                                <p:cTn id="26" presetID="41" presetClass="entr" presetSubtype="0" fill="hold" nodeType="withEffect">
                                  <p:stCondLst>
                                    <p:cond delay="0"/>
                                  </p:stCondLst>
                                  <p:iterate type="lt">
                                    <p:tmPct val="10000"/>
                                  </p:iterate>
                                  <p:childTnLst>
                                    <p:set>
                                      <p:cBhvr>
                                        <p:cTn id="27" dur="1" fill="hold">
                                          <p:stCondLst>
                                            <p:cond delay="0"/>
                                          </p:stCondLst>
                                        </p:cTn>
                                        <p:tgtEl>
                                          <p:spTgt spid="6">
                                            <p:txEl>
                                              <p:pRg st="4" end="4"/>
                                            </p:txEl>
                                          </p:spTgt>
                                        </p:tgtEl>
                                        <p:attrNameLst>
                                          <p:attrName>style.visibility</p:attrName>
                                        </p:attrNameLst>
                                      </p:cBhvr>
                                      <p:to>
                                        <p:strVal val="visible"/>
                                      </p:to>
                                    </p:set>
                                    <p:anim calcmode="lin" valueType="num">
                                      <p:cBhvr>
                                        <p:cTn id="28" dur="500" fill="hold"/>
                                        <p:tgtEl>
                                          <p:spTgt spid="6">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6">
                                            <p:txEl>
                                              <p:pRg st="4" end="4"/>
                                            </p:txEl>
                                          </p:spTgt>
                                        </p:tgtEl>
                                        <p:attrNameLst>
                                          <p:attrName>ppt_y</p:attrName>
                                        </p:attrNameLst>
                                      </p:cBhvr>
                                      <p:tavLst>
                                        <p:tav tm="0">
                                          <p:val>
                                            <p:strVal val="#ppt_y"/>
                                          </p:val>
                                        </p:tav>
                                        <p:tav tm="100000">
                                          <p:val>
                                            <p:strVal val="#ppt_y"/>
                                          </p:val>
                                        </p:tav>
                                      </p:tavLst>
                                    </p:anim>
                                    <p:anim calcmode="lin" valueType="num">
                                      <p:cBhvr>
                                        <p:cTn id="30" dur="500" fill="hold"/>
                                        <p:tgtEl>
                                          <p:spTgt spid="6">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6">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6">
                                            <p:txEl>
                                              <p:pRg st="4" end="4"/>
                                            </p:txEl>
                                          </p:spTgt>
                                        </p:tgtEl>
                                      </p:cBhvr>
                                    </p:animEffect>
                                  </p:childTnLst>
                                </p:cTn>
                              </p:par>
                              <p:par>
                                <p:cTn id="33" presetID="41" presetClass="entr" presetSubtype="0" fill="hold" nodeType="withEffect">
                                  <p:stCondLst>
                                    <p:cond delay="0"/>
                                  </p:stCondLst>
                                  <p:iterate type="lt">
                                    <p:tmPct val="10000"/>
                                  </p:iterate>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p:cTn id="35" dur="500" fill="hold"/>
                                        <p:tgtEl>
                                          <p:spTgt spid="6">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6">
                                            <p:txEl>
                                              <p:pRg st="5" end="5"/>
                                            </p:txEl>
                                          </p:spTgt>
                                        </p:tgtEl>
                                        <p:attrNameLst>
                                          <p:attrName>ppt_y</p:attrName>
                                        </p:attrNameLst>
                                      </p:cBhvr>
                                      <p:tavLst>
                                        <p:tav tm="0">
                                          <p:val>
                                            <p:strVal val="#ppt_y"/>
                                          </p:val>
                                        </p:tav>
                                        <p:tav tm="100000">
                                          <p:val>
                                            <p:strVal val="#ppt_y"/>
                                          </p:val>
                                        </p:tav>
                                      </p:tavLst>
                                    </p:anim>
                                    <p:anim calcmode="lin" valueType="num">
                                      <p:cBhvr>
                                        <p:cTn id="37" dur="500" fill="hold"/>
                                        <p:tgtEl>
                                          <p:spTgt spid="6">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6">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6">
                                            <p:txEl>
                                              <p:pRg st="5" end="5"/>
                                            </p:txEl>
                                          </p:spTgt>
                                        </p:tgtEl>
                                      </p:cBhvr>
                                    </p:animEffect>
                                  </p:childTnLst>
                                </p:cTn>
                              </p:par>
                              <p:par>
                                <p:cTn id="40" presetID="41" presetClass="entr" presetSubtype="0" fill="hold" nodeType="withEffect">
                                  <p:stCondLst>
                                    <p:cond delay="0"/>
                                  </p:stCondLst>
                                  <p:iterate type="lt">
                                    <p:tmPct val="10000"/>
                                  </p:iterate>
                                  <p:childTnLst>
                                    <p:set>
                                      <p:cBhvr>
                                        <p:cTn id="41" dur="1" fill="hold">
                                          <p:stCondLst>
                                            <p:cond delay="0"/>
                                          </p:stCondLst>
                                        </p:cTn>
                                        <p:tgtEl>
                                          <p:spTgt spid="6">
                                            <p:txEl>
                                              <p:pRg st="6" end="6"/>
                                            </p:txEl>
                                          </p:spTgt>
                                        </p:tgtEl>
                                        <p:attrNameLst>
                                          <p:attrName>style.visibility</p:attrName>
                                        </p:attrNameLst>
                                      </p:cBhvr>
                                      <p:to>
                                        <p:strVal val="visible"/>
                                      </p:to>
                                    </p:set>
                                    <p:anim calcmode="lin" valueType="num">
                                      <p:cBhvr>
                                        <p:cTn id="42" dur="500" fill="hold"/>
                                        <p:tgtEl>
                                          <p:spTgt spid="6">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6">
                                            <p:txEl>
                                              <p:pRg st="6" end="6"/>
                                            </p:txEl>
                                          </p:spTgt>
                                        </p:tgtEl>
                                        <p:attrNameLst>
                                          <p:attrName>ppt_y</p:attrName>
                                        </p:attrNameLst>
                                      </p:cBhvr>
                                      <p:tavLst>
                                        <p:tav tm="0">
                                          <p:val>
                                            <p:strVal val="#ppt_y"/>
                                          </p:val>
                                        </p:tav>
                                        <p:tav tm="100000">
                                          <p:val>
                                            <p:strVal val="#ppt_y"/>
                                          </p:val>
                                        </p:tav>
                                      </p:tavLst>
                                    </p:anim>
                                    <p:anim calcmode="lin" valueType="num">
                                      <p:cBhvr>
                                        <p:cTn id="44" dur="500" fill="hold"/>
                                        <p:tgtEl>
                                          <p:spTgt spid="6">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6">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685800"/>
            <a:ext cx="8229600" cy="609600"/>
          </a:xfrm>
        </p:spPr>
        <p:txBody>
          <a:bodyPr>
            <a:normAutofit fontScale="90000"/>
          </a:bodyPr>
          <a:lstStyle/>
          <a:p>
            <a:pPr algn="ctr"/>
            <a:r>
              <a:rPr lang="en-US" b="1" u="sng" dirty="0"/>
              <a:t>NAESP Pre-K–3 Leadership Academy</a:t>
            </a:r>
          </a:p>
        </p:txBody>
      </p:sp>
      <p:pic>
        <p:nvPicPr>
          <p:cNvPr id="5"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455055" y="5703629"/>
            <a:ext cx="2747489" cy="802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9"/>
          <p:cNvSpPr>
            <a:spLocks noGrp="1"/>
          </p:cNvSpPr>
          <p:nvPr>
            <p:ph sz="half" idx="2"/>
          </p:nvPr>
        </p:nvSpPr>
        <p:spPr/>
        <p:txBody>
          <a:bodyPr/>
          <a:lstStyle/>
          <a:p>
            <a:endParaRPr lang="en-US" dirty="0"/>
          </a:p>
        </p:txBody>
      </p:sp>
      <p:sp>
        <p:nvSpPr>
          <p:cNvPr id="6" name="TextBox 5"/>
          <p:cNvSpPr txBox="1"/>
          <p:nvPr/>
        </p:nvSpPr>
        <p:spPr>
          <a:xfrm>
            <a:off x="228600" y="1447800"/>
            <a:ext cx="3505200" cy="4154984"/>
          </a:xfrm>
          <a:prstGeom prst="rect">
            <a:avLst/>
          </a:prstGeom>
          <a:noFill/>
          <a:ln>
            <a:solidFill>
              <a:schemeClr val="tx1"/>
            </a:solidFill>
          </a:ln>
        </p:spPr>
        <p:txBody>
          <a:bodyPr wrap="square" rtlCol="0">
            <a:spAutoFit/>
          </a:bodyPr>
          <a:lstStyle/>
          <a:p>
            <a:r>
              <a:rPr lang="en-US" sz="2400" dirty="0"/>
              <a:t>Year-long credential program that will lead candidates through a  blended learning  experience  featuring foundational to rigorous, mastery-level content and study of the 6 competencies of effective  leadership in Pre-K-3 .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2143" y="6230937"/>
            <a:ext cx="994676" cy="474663"/>
          </a:xfrm>
          <a:prstGeom prst="rect">
            <a:avLst/>
          </a:prstGeom>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1601" t="7919" r="23252" b="6464"/>
          <a:stretch/>
        </p:blipFill>
        <p:spPr bwMode="auto">
          <a:xfrm>
            <a:off x="3897224" y="1600200"/>
            <a:ext cx="4938201" cy="44757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301161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55315" y="1143000"/>
            <a:ext cx="6264685" cy="5389297"/>
          </a:xfr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2143" y="6230937"/>
            <a:ext cx="994676" cy="474663"/>
          </a:xfrm>
          <a:prstGeom prst="rect">
            <a:avLst/>
          </a:prstGeom>
        </p:spPr>
      </p:pic>
    </p:spTree>
    <p:extLst>
      <p:ext uri="{BB962C8B-B14F-4D97-AF65-F5344CB8AC3E}">
        <p14:creationId xmlns:p14="http://schemas.microsoft.com/office/powerpoint/2010/main" val="39804759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7" y="2590813"/>
            <a:ext cx="8686800" cy="2971803"/>
          </a:xfrm>
        </p:spPr>
        <p:txBody>
          <a:bodyPr>
            <a:noAutofit/>
          </a:bodyPr>
          <a:lstStyle/>
          <a:p>
            <a:pPr algn="ctr"/>
            <a:r>
              <a:rPr lang="en-US" b="1" u="sng" dirty="0">
                <a:solidFill>
                  <a:srgbClr val="002060"/>
                </a:solidFill>
              </a:rPr>
              <a:t>Contact Information</a:t>
            </a:r>
            <a:br>
              <a:rPr lang="en-US" sz="2601" dirty="0">
                <a:solidFill>
                  <a:srgbClr val="002060"/>
                </a:solidFill>
              </a:rPr>
            </a:br>
            <a:br>
              <a:rPr lang="en-US" sz="2601" b="1" dirty="0"/>
            </a:br>
            <a:r>
              <a:rPr lang="en-US" sz="2601" b="1" dirty="0">
                <a:solidFill>
                  <a:srgbClr val="002060"/>
                </a:solidFill>
              </a:rPr>
              <a:t>L. Earl Franks, Ed.D., CAE</a:t>
            </a:r>
            <a:br>
              <a:rPr lang="en-US" sz="2601" b="1" dirty="0">
                <a:solidFill>
                  <a:srgbClr val="002060"/>
                </a:solidFill>
              </a:rPr>
            </a:br>
            <a:r>
              <a:rPr lang="en-US" sz="2601" b="1" dirty="0">
                <a:solidFill>
                  <a:srgbClr val="002060"/>
                </a:solidFill>
              </a:rPr>
              <a:t>Executive Director</a:t>
            </a:r>
            <a:br>
              <a:rPr lang="en-US" sz="2601" b="1" dirty="0">
                <a:solidFill>
                  <a:srgbClr val="002060"/>
                </a:solidFill>
              </a:rPr>
            </a:br>
            <a:r>
              <a:rPr lang="en-US" sz="2601" b="1" dirty="0">
                <a:solidFill>
                  <a:srgbClr val="002060"/>
                </a:solidFill>
              </a:rPr>
              <a:t>National Association of Elementary School Principals </a:t>
            </a:r>
            <a:br>
              <a:rPr lang="en-US" sz="2601" b="1" dirty="0">
                <a:solidFill>
                  <a:srgbClr val="002060"/>
                </a:solidFill>
              </a:rPr>
            </a:br>
            <a:r>
              <a:rPr lang="en-US" sz="2601" b="1" dirty="0">
                <a:solidFill>
                  <a:srgbClr val="002060"/>
                </a:solidFill>
              </a:rPr>
              <a:t>p: 703-684-3345 | c: 334-372-7076 | f: 703-549-5568</a:t>
            </a:r>
            <a:br>
              <a:rPr lang="en-US" sz="2601" b="1" dirty="0">
                <a:solidFill>
                  <a:srgbClr val="002060"/>
                </a:solidFill>
              </a:rPr>
            </a:br>
            <a:r>
              <a:rPr lang="en-US" sz="2601" b="1" dirty="0">
                <a:solidFill>
                  <a:srgbClr val="002060"/>
                </a:solidFill>
              </a:rPr>
              <a:t>1615 Duke Street | Alexandria, VA 22314	</a:t>
            </a:r>
            <a:br>
              <a:rPr lang="en-US" sz="2601" b="1" dirty="0">
                <a:solidFill>
                  <a:srgbClr val="002060"/>
                </a:solidFill>
              </a:rPr>
            </a:br>
            <a:r>
              <a:rPr lang="en-US" sz="2601" b="1" dirty="0">
                <a:solidFill>
                  <a:srgbClr val="002060"/>
                </a:solidFill>
              </a:rPr>
              <a:t>www.naesp.org</a:t>
            </a:r>
            <a:br>
              <a:rPr lang="en-US" sz="2601" b="1" dirty="0">
                <a:solidFill>
                  <a:srgbClr val="002060"/>
                </a:solidFill>
              </a:rPr>
            </a:br>
            <a:r>
              <a:rPr lang="en-US" sz="2601" b="1" dirty="0">
                <a:solidFill>
                  <a:srgbClr val="002060"/>
                </a:solidFill>
              </a:rPr>
              <a:t>@efranksnaesp</a:t>
            </a:r>
            <a:br>
              <a:rPr lang="en-US" sz="2601" dirty="0">
                <a:solidFill>
                  <a:srgbClr val="002060"/>
                </a:solidFill>
              </a:rPr>
            </a:br>
            <a:endParaRPr lang="en-US" sz="2601" dirty="0">
              <a:solidFill>
                <a:srgbClr val="002060"/>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2859" y="685826"/>
            <a:ext cx="2714565" cy="1295401"/>
          </a:xfrm>
          <a:prstGeom prst="rect">
            <a:avLst/>
          </a:prstGeom>
        </p:spPr>
      </p:pic>
      <p:pic>
        <p:nvPicPr>
          <p:cNvPr id="205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17" y="5419362"/>
            <a:ext cx="457201" cy="371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ontent Placeholder 12"/>
          <p:cNvSpPr>
            <a:spLocks noGrp="1"/>
          </p:cNvSpPr>
          <p:nvPr>
            <p:ph idx="1"/>
          </p:nvPr>
        </p:nvSpPr>
        <p:spPr>
          <a:xfrm>
            <a:off x="457209" y="6019817"/>
            <a:ext cx="5715001" cy="554736"/>
          </a:xfrm>
        </p:spPr>
        <p:txBody>
          <a:bodyPr/>
          <a:lstStyle/>
          <a:p>
            <a:endParaRPr lang="en-US" dirty="0"/>
          </a:p>
        </p:txBody>
      </p:sp>
    </p:spTree>
    <p:extLst>
      <p:ext uri="{BB962C8B-B14F-4D97-AF65-F5344CB8AC3E}">
        <p14:creationId xmlns:p14="http://schemas.microsoft.com/office/powerpoint/2010/main" val="338100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a:p>
            <a:pPr marL="0" indent="0">
              <a:buNone/>
            </a:pPr>
            <a:r>
              <a:rPr lang="en-US" sz="1801" dirty="0"/>
              <a:t>What leader has had the most positive influence on your life?</a:t>
            </a:r>
          </a:p>
          <a:p>
            <a:pPr marL="0" indent="0">
              <a:buNone/>
            </a:pPr>
            <a:endParaRPr lang="en-US" sz="1801" dirty="0"/>
          </a:p>
          <a:p>
            <a:pPr marL="0" indent="0">
              <a:buNone/>
            </a:pPr>
            <a:r>
              <a:rPr lang="en-US" sz="1801" dirty="0"/>
              <a:t>Now, list three words that best describe what </a:t>
            </a:r>
            <a:r>
              <a:rPr lang="en-US" sz="1801" i="1" dirty="0"/>
              <a:t>this person contributes to your life</a:t>
            </a:r>
            <a:r>
              <a:rPr lang="en-US" sz="1801" dirty="0"/>
              <a:t>?</a:t>
            </a:r>
          </a:p>
          <a:p>
            <a:pPr marL="0" indent="0">
              <a:buNone/>
            </a:pPr>
            <a:r>
              <a:rPr lang="en-US" sz="1801" dirty="0"/>
              <a:t>1. _______________________________</a:t>
            </a:r>
          </a:p>
          <a:p>
            <a:pPr marL="0" indent="0">
              <a:buNone/>
            </a:pPr>
            <a:r>
              <a:rPr lang="en-US" sz="1801" dirty="0"/>
              <a:t>2. _______________________________</a:t>
            </a:r>
          </a:p>
          <a:p>
            <a:pPr marL="0" indent="0">
              <a:buNone/>
            </a:pPr>
            <a:r>
              <a:rPr lang="en-US" sz="1801" dirty="0"/>
              <a:t>3. _______________________________</a:t>
            </a:r>
          </a:p>
          <a:p>
            <a:pPr marL="0" indent="0">
              <a:buNone/>
            </a:pPr>
            <a:endParaRPr lang="en-US" sz="1801" dirty="0"/>
          </a:p>
          <a:p>
            <a:pPr marL="0" indent="0">
              <a:buNone/>
            </a:pPr>
            <a:r>
              <a:rPr lang="en-US" sz="1801" dirty="0"/>
              <a:t>Across more than 10,000 responses, FOUR WORDS sorted the most by a significant margin.  </a:t>
            </a:r>
            <a:endParaRPr lang="en-US" dirty="0"/>
          </a:p>
          <a:p>
            <a:endParaRPr lang="en-US" dirty="0"/>
          </a:p>
        </p:txBody>
      </p:sp>
      <p:sp>
        <p:nvSpPr>
          <p:cNvPr id="3" name="Title 2"/>
          <p:cNvSpPr>
            <a:spLocks noGrp="1"/>
          </p:cNvSpPr>
          <p:nvPr>
            <p:ph type="title"/>
          </p:nvPr>
        </p:nvSpPr>
        <p:spPr/>
        <p:txBody>
          <a:bodyPr/>
          <a:lstStyle/>
          <a:p>
            <a:r>
              <a:rPr lang="en-US" dirty="0"/>
              <a:t>Gallup Leadership Survey</a:t>
            </a:r>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857C0F-B001-40B5-9A01-32CB6570D7AB}" type="slidenum">
              <a:rPr kumimoji="0" lang="en-US" sz="603" b="0" i="0" u="none" strike="noStrike" kern="1200" cap="none" spc="0" normalizeH="0" baseline="0" noProof="0" smtClean="0">
                <a:ln>
                  <a:noFill/>
                </a:ln>
                <a:solidFill>
                  <a:srgbClr val="404545"/>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603" b="0" i="0" u="none" strike="noStrike" kern="1200" cap="none" spc="0" normalizeH="0" baseline="0" noProof="0" dirty="0">
              <a:ln>
                <a:noFill/>
              </a:ln>
              <a:solidFill>
                <a:srgbClr val="404545"/>
              </a:solidFill>
              <a:effectLst/>
              <a:uLnTx/>
              <a:uFillTx/>
              <a:latin typeface="Arial"/>
              <a:ea typeface="+mn-ea"/>
              <a:cs typeface="+mn-cs"/>
            </a:endParaRPr>
          </a:p>
        </p:txBody>
      </p:sp>
      <p:sp>
        <p:nvSpPr>
          <p:cNvPr id="6" name="Rectangle 5"/>
          <p:cNvSpPr/>
          <p:nvPr/>
        </p:nvSpPr>
        <p:spPr>
          <a:xfrm>
            <a:off x="514369" y="5754304"/>
            <a:ext cx="2571753" cy="150043"/>
          </a:xfrm>
          <a:prstGeom prst="rect">
            <a:avLst/>
          </a:prstGeom>
        </p:spPr>
        <p:txBody>
          <a:bodyPr wrap="none" anchor="ctr" anchorCtr="0">
            <a:no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527" b="0" i="0" u="none" strike="noStrike" kern="1200" cap="none" spc="0" normalizeH="0" baseline="0" noProof="0" dirty="0">
                <a:ln>
                  <a:noFill/>
                </a:ln>
                <a:solidFill>
                  <a:srgbClr val="404545"/>
                </a:solidFill>
                <a:effectLst/>
                <a:uLnTx/>
                <a:uFillTx/>
                <a:latin typeface="Arial"/>
                <a:ea typeface="+mn-ea"/>
                <a:cs typeface="+mn-cs"/>
              </a:rPr>
              <a:t>Copyright © 2018 Gallup, Inc. All rights reserved.</a:t>
            </a:r>
          </a:p>
        </p:txBody>
      </p:sp>
    </p:spTree>
    <p:extLst>
      <p:ext uri="{BB962C8B-B14F-4D97-AF65-F5344CB8AC3E}">
        <p14:creationId xmlns:p14="http://schemas.microsoft.com/office/powerpoint/2010/main" val="148414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sz="1801" dirty="0"/>
          </a:p>
          <a:p>
            <a:pPr marL="0" indent="0">
              <a:buNone/>
            </a:pPr>
            <a:endParaRPr lang="en-US" sz="1801" dirty="0"/>
          </a:p>
          <a:p>
            <a:pPr marL="0" indent="0">
              <a:buNone/>
            </a:pPr>
            <a:endParaRPr lang="en-US" sz="1801" dirty="0"/>
          </a:p>
          <a:p>
            <a:pPr marL="0" indent="0">
              <a:buNone/>
            </a:pPr>
            <a:endParaRPr lang="en-US" sz="1801" dirty="0"/>
          </a:p>
          <a:p>
            <a:pPr marL="0" indent="0">
              <a:buNone/>
            </a:pPr>
            <a:endParaRPr lang="en-US" sz="1801" dirty="0"/>
          </a:p>
          <a:p>
            <a:pPr marL="0" indent="0">
              <a:buNone/>
            </a:pPr>
            <a:r>
              <a:rPr lang="en-US" sz="2401" b="1" dirty="0"/>
              <a:t>Trust </a:t>
            </a:r>
          </a:p>
          <a:p>
            <a:pPr marL="0" indent="0">
              <a:buNone/>
            </a:pPr>
            <a:r>
              <a:rPr lang="en-US" sz="1801" dirty="0"/>
              <a:t>(also: honesty, integrity, and respect) </a:t>
            </a:r>
          </a:p>
          <a:p>
            <a:pPr marL="0" indent="0">
              <a:buNone/>
            </a:pPr>
            <a:endParaRPr lang="en-US" sz="1801" dirty="0"/>
          </a:p>
          <a:p>
            <a:pPr marL="0" indent="0">
              <a:buNone/>
            </a:pPr>
            <a:endParaRPr lang="en-US" sz="1801" dirty="0"/>
          </a:p>
        </p:txBody>
      </p:sp>
      <p:sp>
        <p:nvSpPr>
          <p:cNvPr id="7" name="Title 6"/>
          <p:cNvSpPr>
            <a:spLocks noGrp="1"/>
          </p:cNvSpPr>
          <p:nvPr>
            <p:ph type="title"/>
          </p:nvPr>
        </p:nvSpPr>
        <p:spPr/>
        <p:txBody>
          <a:bodyPr/>
          <a:lstStyle/>
          <a:p>
            <a:r>
              <a:rPr lang="en-US" dirty="0"/>
              <a:t>The Results: What Followers Want</a:t>
            </a:r>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857C0F-B001-40B5-9A01-32CB6570D7AB}" type="slidenum">
              <a:rPr kumimoji="0" lang="en-US" sz="603" b="0" i="0" u="none" strike="noStrike" kern="1200" cap="none" spc="0" normalizeH="0" baseline="0" noProof="0" smtClean="0">
                <a:ln>
                  <a:noFill/>
                </a:ln>
                <a:solidFill>
                  <a:srgbClr val="404545"/>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603" b="0" i="0" u="none" strike="noStrike" kern="1200" cap="none" spc="0" normalizeH="0" baseline="0" noProof="0" dirty="0">
              <a:ln>
                <a:noFill/>
              </a:ln>
              <a:solidFill>
                <a:srgbClr val="404545"/>
              </a:solidFill>
              <a:effectLst/>
              <a:uLnTx/>
              <a:uFillTx/>
              <a:latin typeface="Arial"/>
              <a:ea typeface="+mn-ea"/>
              <a:cs typeface="+mn-cs"/>
            </a:endParaRPr>
          </a:p>
        </p:txBody>
      </p:sp>
      <p:pic>
        <p:nvPicPr>
          <p:cNvPr id="5" name="Picture 5" descr="C:\Documents and Settings\tonya_fredstrom\Local Settings\Temporary Internet Files\Content.IE5\GVYN2HO7\MPj04386250000[1].jpg"/>
          <p:cNvPicPr>
            <a:picLocks noChangeAspect="1" noChangeArrowheads="1"/>
          </p:cNvPicPr>
          <p:nvPr/>
        </p:nvPicPr>
        <p:blipFill>
          <a:blip r:embed="rId2" cstate="print"/>
          <a:srcRect/>
          <a:stretch>
            <a:fillRect/>
          </a:stretch>
        </p:blipFill>
        <p:spPr bwMode="auto">
          <a:xfrm>
            <a:off x="5144279" y="2380499"/>
            <a:ext cx="2271209" cy="2723191"/>
          </a:xfrm>
          <a:prstGeom prst="rect">
            <a:avLst/>
          </a:prstGeom>
          <a:noFill/>
          <a:effectLst>
            <a:outerShdw blurRad="63500" sx="102000" sy="102000" algn="ctr" rotWithShape="0">
              <a:prstClr val="black">
                <a:alpha val="40000"/>
              </a:prstClr>
            </a:outerShdw>
          </a:effectLst>
        </p:spPr>
      </p:pic>
      <p:sp>
        <p:nvSpPr>
          <p:cNvPr id="8" name="Rectangle 7"/>
          <p:cNvSpPr/>
          <p:nvPr/>
        </p:nvSpPr>
        <p:spPr>
          <a:xfrm>
            <a:off x="514369" y="5754304"/>
            <a:ext cx="2571753" cy="150043"/>
          </a:xfrm>
          <a:prstGeom prst="rect">
            <a:avLst/>
          </a:prstGeom>
        </p:spPr>
        <p:txBody>
          <a:bodyPr wrap="none" anchor="ctr" anchorCtr="0">
            <a:no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527" b="0" i="0" u="none" strike="noStrike" kern="1200" cap="none" spc="0" normalizeH="0" baseline="0" noProof="0" dirty="0">
                <a:ln>
                  <a:noFill/>
                </a:ln>
                <a:solidFill>
                  <a:srgbClr val="404545"/>
                </a:solidFill>
                <a:effectLst/>
                <a:uLnTx/>
                <a:uFillTx/>
                <a:latin typeface="Arial"/>
                <a:ea typeface="+mn-ea"/>
                <a:cs typeface="+mn-cs"/>
              </a:rPr>
              <a:t>Copyright © 2018 Gallup, Inc. All rights reserved.</a:t>
            </a:r>
          </a:p>
        </p:txBody>
      </p:sp>
    </p:spTree>
    <p:extLst>
      <p:ext uri="{BB962C8B-B14F-4D97-AF65-F5344CB8AC3E}">
        <p14:creationId xmlns:p14="http://schemas.microsoft.com/office/powerpoint/2010/main" val="3397688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sz="1801" dirty="0"/>
          </a:p>
          <a:p>
            <a:pPr marL="0" indent="0">
              <a:buNone/>
            </a:pPr>
            <a:endParaRPr lang="en-US" sz="1801" dirty="0"/>
          </a:p>
          <a:p>
            <a:pPr marL="0" indent="0">
              <a:buNone/>
            </a:pPr>
            <a:endParaRPr lang="en-US" sz="1801" dirty="0"/>
          </a:p>
          <a:p>
            <a:pPr marL="0" indent="0">
              <a:buNone/>
            </a:pPr>
            <a:endParaRPr lang="en-US" sz="1801" dirty="0"/>
          </a:p>
          <a:p>
            <a:pPr marL="0" indent="0">
              <a:buNone/>
            </a:pPr>
            <a:endParaRPr lang="en-US" sz="1801" dirty="0"/>
          </a:p>
          <a:p>
            <a:pPr marL="0" indent="0">
              <a:buNone/>
            </a:pPr>
            <a:r>
              <a:rPr lang="en-US" sz="2401" b="1" dirty="0"/>
              <a:t>Compassion</a:t>
            </a:r>
          </a:p>
          <a:p>
            <a:pPr marL="0" indent="0">
              <a:buNone/>
            </a:pPr>
            <a:r>
              <a:rPr lang="en-US" sz="1801" dirty="0"/>
              <a:t>(also: caring, friendship, happiness, and love) </a:t>
            </a:r>
          </a:p>
          <a:p>
            <a:pPr marL="0" indent="0">
              <a:buNone/>
            </a:pPr>
            <a:endParaRPr lang="en-US" sz="1801" dirty="0"/>
          </a:p>
          <a:p>
            <a:pPr marL="0" indent="0">
              <a:buNone/>
            </a:pPr>
            <a:endParaRPr lang="en-US" sz="1801" dirty="0"/>
          </a:p>
        </p:txBody>
      </p:sp>
      <p:sp>
        <p:nvSpPr>
          <p:cNvPr id="7" name="Title 6"/>
          <p:cNvSpPr>
            <a:spLocks noGrp="1"/>
          </p:cNvSpPr>
          <p:nvPr>
            <p:ph type="title"/>
          </p:nvPr>
        </p:nvSpPr>
        <p:spPr/>
        <p:txBody>
          <a:bodyPr/>
          <a:lstStyle/>
          <a:p>
            <a:r>
              <a:rPr lang="en-US" dirty="0"/>
              <a:t>The Results: What Followers Want</a:t>
            </a:r>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857C0F-B001-40B5-9A01-32CB6570D7AB}" type="slidenum">
              <a:rPr kumimoji="0" lang="en-US" sz="603" b="0" i="0" u="none" strike="noStrike" kern="1200" cap="none" spc="0" normalizeH="0" baseline="0" noProof="0" smtClean="0">
                <a:ln>
                  <a:noFill/>
                </a:ln>
                <a:solidFill>
                  <a:srgbClr val="404545"/>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603" b="0" i="0" u="none" strike="noStrike" kern="1200" cap="none" spc="0" normalizeH="0" baseline="0" noProof="0" dirty="0">
              <a:ln>
                <a:noFill/>
              </a:ln>
              <a:solidFill>
                <a:srgbClr val="404545"/>
              </a:solidFill>
              <a:effectLst/>
              <a:uLnTx/>
              <a:uFillTx/>
              <a:latin typeface="Arial"/>
              <a:ea typeface="+mn-ea"/>
              <a:cs typeface="+mn-cs"/>
            </a:endParaRPr>
          </a:p>
        </p:txBody>
      </p:sp>
      <p:pic>
        <p:nvPicPr>
          <p:cNvPr id="3" name="Picture 2"/>
          <p:cNvPicPr>
            <a:picLocks noChangeAspect="1"/>
          </p:cNvPicPr>
          <p:nvPr/>
        </p:nvPicPr>
        <p:blipFill>
          <a:blip r:embed="rId2"/>
          <a:stretch>
            <a:fillRect/>
          </a:stretch>
        </p:blipFill>
        <p:spPr>
          <a:xfrm>
            <a:off x="5193450" y="2441684"/>
            <a:ext cx="3194047" cy="2641231"/>
          </a:xfrm>
          <a:prstGeom prst="rect">
            <a:avLst/>
          </a:prstGeom>
        </p:spPr>
      </p:pic>
      <p:sp>
        <p:nvSpPr>
          <p:cNvPr id="8" name="Rectangle 7"/>
          <p:cNvSpPr/>
          <p:nvPr/>
        </p:nvSpPr>
        <p:spPr>
          <a:xfrm>
            <a:off x="514369" y="5754304"/>
            <a:ext cx="2571753" cy="150043"/>
          </a:xfrm>
          <a:prstGeom prst="rect">
            <a:avLst/>
          </a:prstGeom>
        </p:spPr>
        <p:txBody>
          <a:bodyPr wrap="none" anchor="ctr" anchorCtr="0">
            <a:no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527" b="0" i="0" u="none" strike="noStrike" kern="1200" cap="none" spc="0" normalizeH="0" baseline="0" noProof="0" dirty="0">
                <a:ln>
                  <a:noFill/>
                </a:ln>
                <a:solidFill>
                  <a:srgbClr val="404545"/>
                </a:solidFill>
                <a:effectLst/>
                <a:uLnTx/>
                <a:uFillTx/>
                <a:latin typeface="Arial"/>
                <a:ea typeface="+mn-ea"/>
                <a:cs typeface="+mn-cs"/>
              </a:rPr>
              <a:t>Copyright © 2018 Gallup, Inc. All rights reserved.</a:t>
            </a:r>
          </a:p>
        </p:txBody>
      </p:sp>
    </p:spTree>
    <p:extLst>
      <p:ext uri="{BB962C8B-B14F-4D97-AF65-F5344CB8AC3E}">
        <p14:creationId xmlns:p14="http://schemas.microsoft.com/office/powerpoint/2010/main" val="3920461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sz="1801" dirty="0"/>
          </a:p>
          <a:p>
            <a:pPr marL="0" indent="0">
              <a:buNone/>
            </a:pPr>
            <a:endParaRPr lang="en-US" sz="1801" dirty="0"/>
          </a:p>
          <a:p>
            <a:pPr marL="0" indent="0">
              <a:buNone/>
            </a:pPr>
            <a:endParaRPr lang="en-US" sz="1801" dirty="0"/>
          </a:p>
          <a:p>
            <a:pPr marL="0" indent="0">
              <a:buNone/>
            </a:pPr>
            <a:endParaRPr lang="en-US" sz="1801" dirty="0"/>
          </a:p>
          <a:p>
            <a:pPr marL="0" indent="0">
              <a:buNone/>
            </a:pPr>
            <a:endParaRPr lang="en-US" sz="1801" dirty="0"/>
          </a:p>
          <a:p>
            <a:pPr marL="0" indent="0">
              <a:buNone/>
            </a:pPr>
            <a:r>
              <a:rPr lang="en-US" sz="2401" b="1" dirty="0"/>
              <a:t>Stability</a:t>
            </a:r>
          </a:p>
          <a:p>
            <a:pPr marL="0" indent="0">
              <a:buNone/>
            </a:pPr>
            <a:r>
              <a:rPr lang="en-US" sz="1801" dirty="0"/>
              <a:t>(also: security, strength, support, and peace) </a:t>
            </a:r>
          </a:p>
          <a:p>
            <a:pPr marL="0" indent="0">
              <a:buNone/>
            </a:pPr>
            <a:endParaRPr lang="en-US" sz="1801" dirty="0"/>
          </a:p>
          <a:p>
            <a:pPr marL="0" indent="0">
              <a:buNone/>
            </a:pPr>
            <a:endParaRPr lang="en-US" sz="1801" dirty="0"/>
          </a:p>
        </p:txBody>
      </p:sp>
      <p:sp>
        <p:nvSpPr>
          <p:cNvPr id="7" name="Title 6"/>
          <p:cNvSpPr>
            <a:spLocks noGrp="1"/>
          </p:cNvSpPr>
          <p:nvPr>
            <p:ph type="title"/>
          </p:nvPr>
        </p:nvSpPr>
        <p:spPr/>
        <p:txBody>
          <a:bodyPr/>
          <a:lstStyle/>
          <a:p>
            <a:r>
              <a:rPr lang="en-US" dirty="0"/>
              <a:t>The Results: What Followers Want</a:t>
            </a:r>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857C0F-B001-40B5-9A01-32CB6570D7AB}" type="slidenum">
              <a:rPr kumimoji="0" lang="en-US" sz="603" b="0" i="0" u="none" strike="noStrike" kern="1200" cap="none" spc="0" normalizeH="0" baseline="0" noProof="0" smtClean="0">
                <a:ln>
                  <a:noFill/>
                </a:ln>
                <a:solidFill>
                  <a:srgbClr val="404545"/>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603" b="0" i="0" u="none" strike="noStrike" kern="1200" cap="none" spc="0" normalizeH="0" baseline="0" noProof="0" dirty="0">
              <a:ln>
                <a:noFill/>
              </a:ln>
              <a:solidFill>
                <a:srgbClr val="404545"/>
              </a:solidFill>
              <a:effectLst/>
              <a:uLnTx/>
              <a:uFillTx/>
              <a:latin typeface="Arial"/>
              <a:ea typeface="+mn-ea"/>
              <a:cs typeface="+mn-cs"/>
            </a:endParaRPr>
          </a:p>
        </p:txBody>
      </p:sp>
      <p:pic>
        <p:nvPicPr>
          <p:cNvPr id="3" name="Picture 2"/>
          <p:cNvPicPr>
            <a:picLocks noChangeAspect="1"/>
          </p:cNvPicPr>
          <p:nvPr/>
        </p:nvPicPr>
        <p:blipFill>
          <a:blip r:embed="rId2"/>
          <a:stretch>
            <a:fillRect/>
          </a:stretch>
        </p:blipFill>
        <p:spPr>
          <a:xfrm>
            <a:off x="5177317" y="2485308"/>
            <a:ext cx="3163145" cy="2533552"/>
          </a:xfrm>
          <a:prstGeom prst="rect">
            <a:avLst/>
          </a:prstGeom>
        </p:spPr>
      </p:pic>
      <p:sp>
        <p:nvSpPr>
          <p:cNvPr id="8" name="Rectangle 7"/>
          <p:cNvSpPr/>
          <p:nvPr/>
        </p:nvSpPr>
        <p:spPr>
          <a:xfrm>
            <a:off x="514369" y="5754304"/>
            <a:ext cx="2571753" cy="150043"/>
          </a:xfrm>
          <a:prstGeom prst="rect">
            <a:avLst/>
          </a:prstGeom>
        </p:spPr>
        <p:txBody>
          <a:bodyPr wrap="none" anchor="ctr" anchorCtr="0">
            <a:no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527" b="0" i="0" u="none" strike="noStrike" kern="1200" cap="none" spc="0" normalizeH="0" baseline="0" noProof="0" dirty="0">
                <a:ln>
                  <a:noFill/>
                </a:ln>
                <a:solidFill>
                  <a:srgbClr val="404545"/>
                </a:solidFill>
                <a:effectLst/>
                <a:uLnTx/>
                <a:uFillTx/>
                <a:latin typeface="Arial"/>
                <a:ea typeface="+mn-ea"/>
                <a:cs typeface="+mn-cs"/>
              </a:rPr>
              <a:t>Copyright © 2018 Gallup, Inc. All rights reserved.</a:t>
            </a:r>
          </a:p>
        </p:txBody>
      </p:sp>
    </p:spTree>
    <p:extLst>
      <p:ext uri="{BB962C8B-B14F-4D97-AF65-F5344CB8AC3E}">
        <p14:creationId xmlns:p14="http://schemas.microsoft.com/office/powerpoint/2010/main" val="2932441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sz="1801" dirty="0"/>
          </a:p>
          <a:p>
            <a:pPr marL="0" indent="0">
              <a:buNone/>
            </a:pPr>
            <a:endParaRPr lang="en-US" sz="1801" dirty="0"/>
          </a:p>
          <a:p>
            <a:pPr marL="0" indent="0">
              <a:buNone/>
            </a:pPr>
            <a:endParaRPr lang="en-US" sz="1801" dirty="0"/>
          </a:p>
          <a:p>
            <a:pPr marL="0" indent="0">
              <a:buNone/>
            </a:pPr>
            <a:endParaRPr lang="en-US" sz="1801" dirty="0"/>
          </a:p>
          <a:p>
            <a:pPr marL="0" indent="0">
              <a:buNone/>
            </a:pPr>
            <a:endParaRPr lang="en-US" sz="1801" dirty="0"/>
          </a:p>
          <a:p>
            <a:pPr marL="0" indent="0">
              <a:buNone/>
            </a:pPr>
            <a:r>
              <a:rPr lang="en-US" sz="2401" b="1" dirty="0"/>
              <a:t>Hope</a:t>
            </a:r>
          </a:p>
          <a:p>
            <a:pPr marL="0" indent="0">
              <a:buNone/>
            </a:pPr>
            <a:r>
              <a:rPr lang="en-US" sz="1801" dirty="0"/>
              <a:t>(also: direction, faith, and guidance) </a:t>
            </a:r>
          </a:p>
          <a:p>
            <a:pPr marL="0" indent="0">
              <a:buNone/>
            </a:pPr>
            <a:endParaRPr lang="en-US" sz="1801" dirty="0"/>
          </a:p>
          <a:p>
            <a:pPr marL="0" indent="0">
              <a:buNone/>
            </a:pPr>
            <a:endParaRPr lang="en-US" sz="1801" dirty="0"/>
          </a:p>
        </p:txBody>
      </p:sp>
      <p:sp>
        <p:nvSpPr>
          <p:cNvPr id="7" name="Title 6"/>
          <p:cNvSpPr>
            <a:spLocks noGrp="1"/>
          </p:cNvSpPr>
          <p:nvPr>
            <p:ph type="title"/>
          </p:nvPr>
        </p:nvSpPr>
        <p:spPr/>
        <p:txBody>
          <a:bodyPr/>
          <a:lstStyle/>
          <a:p>
            <a:r>
              <a:rPr lang="en-US" dirty="0"/>
              <a:t>The Results: What Followers Want</a:t>
            </a:r>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857C0F-B001-40B5-9A01-32CB6570D7AB}" type="slidenum">
              <a:rPr kumimoji="0" lang="en-US" sz="603" b="0" i="0" u="none" strike="noStrike" kern="1200" cap="none" spc="0" normalizeH="0" baseline="0" noProof="0" smtClean="0">
                <a:ln>
                  <a:noFill/>
                </a:ln>
                <a:solidFill>
                  <a:srgbClr val="404545"/>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603" b="0" i="0" u="none" strike="noStrike" kern="1200" cap="none" spc="0" normalizeH="0" baseline="0" noProof="0" dirty="0">
              <a:ln>
                <a:noFill/>
              </a:ln>
              <a:solidFill>
                <a:srgbClr val="404545"/>
              </a:solidFill>
              <a:effectLst/>
              <a:uLnTx/>
              <a:uFillTx/>
              <a:latin typeface="Arial"/>
              <a:ea typeface="+mn-ea"/>
              <a:cs typeface="+mn-cs"/>
            </a:endParaRPr>
          </a:p>
        </p:txBody>
      </p:sp>
      <p:pic>
        <p:nvPicPr>
          <p:cNvPr id="6" name="Picture 9" descr="C:\Documents and Settings\tonya_fredstrom\Local Settings\Temporary Internet Files\Content.IE5\GVYN2HO7\MPj04221820000[1].jpg"/>
          <p:cNvPicPr>
            <a:picLocks noChangeAspect="1" noChangeArrowheads="1"/>
          </p:cNvPicPr>
          <p:nvPr/>
        </p:nvPicPr>
        <p:blipFill>
          <a:blip r:embed="rId2" cstate="print"/>
          <a:srcRect/>
          <a:stretch>
            <a:fillRect/>
          </a:stretch>
        </p:blipFill>
        <p:spPr bwMode="auto">
          <a:xfrm>
            <a:off x="5059105" y="2033848"/>
            <a:ext cx="2505492" cy="3109829"/>
          </a:xfrm>
          <a:prstGeom prst="rect">
            <a:avLst/>
          </a:prstGeom>
          <a:noFill/>
          <a:effectLst>
            <a:outerShdw blurRad="63500" sx="102000" sy="102000" algn="ctr" rotWithShape="0">
              <a:prstClr val="black">
                <a:alpha val="40000"/>
              </a:prstClr>
            </a:outerShdw>
          </a:effectLst>
        </p:spPr>
      </p:pic>
      <p:sp>
        <p:nvSpPr>
          <p:cNvPr id="8" name="Rectangle 7"/>
          <p:cNvSpPr/>
          <p:nvPr/>
        </p:nvSpPr>
        <p:spPr>
          <a:xfrm>
            <a:off x="514369" y="5754304"/>
            <a:ext cx="2571753" cy="150043"/>
          </a:xfrm>
          <a:prstGeom prst="rect">
            <a:avLst/>
          </a:prstGeom>
        </p:spPr>
        <p:txBody>
          <a:bodyPr wrap="none" anchor="ctr" anchorCtr="0">
            <a:no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527" b="0" i="0" u="none" strike="noStrike" kern="1200" cap="none" spc="0" normalizeH="0" baseline="0" noProof="0" dirty="0">
                <a:ln>
                  <a:noFill/>
                </a:ln>
                <a:solidFill>
                  <a:srgbClr val="404545"/>
                </a:solidFill>
                <a:effectLst/>
                <a:uLnTx/>
                <a:uFillTx/>
                <a:latin typeface="Arial"/>
                <a:ea typeface="+mn-ea"/>
                <a:cs typeface="+mn-cs"/>
              </a:rPr>
              <a:t>Copyright © 2018 Gallup, Inc. All rights reserved.</a:t>
            </a:r>
          </a:p>
        </p:txBody>
      </p:sp>
    </p:spTree>
    <p:extLst>
      <p:ext uri="{BB962C8B-B14F-4D97-AF65-F5344CB8AC3E}">
        <p14:creationId xmlns:p14="http://schemas.microsoft.com/office/powerpoint/2010/main" val="35196160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9">
      <a:dk1>
        <a:sysClr val="windowText" lastClr="000000"/>
      </a:dk1>
      <a:lt1>
        <a:sysClr val="window" lastClr="FFFFFF"/>
      </a:lt1>
      <a:dk2>
        <a:srgbClr val="1F497D"/>
      </a:dk2>
      <a:lt2>
        <a:srgbClr val="EEECE1"/>
      </a:lt2>
      <a:accent1>
        <a:srgbClr val="0069AA"/>
      </a:accent1>
      <a:accent2>
        <a:srgbClr val="C32032"/>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Custom 2">
      <a:dk1>
        <a:sysClr val="windowText" lastClr="000000"/>
      </a:dk1>
      <a:lt1>
        <a:sysClr val="window" lastClr="FFFFFF"/>
      </a:lt1>
      <a:dk2>
        <a:srgbClr val="DBE5F1"/>
      </a:dk2>
      <a:lt2>
        <a:srgbClr val="EEECE1"/>
      </a:lt2>
      <a:accent1>
        <a:srgbClr val="006699"/>
      </a:accent1>
      <a:accent2>
        <a:srgbClr val="FF0000"/>
      </a:accent2>
      <a:accent3>
        <a:srgbClr val="17365D"/>
      </a:accent3>
      <a:accent4>
        <a:srgbClr val="DC2A43"/>
      </a:accent4>
      <a:accent5>
        <a:srgbClr val="4BACC6"/>
      </a:accent5>
      <a:accent6>
        <a:srgbClr val="17365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allup">
  <a:themeElements>
    <a:clrScheme name="Gallup">
      <a:dk1>
        <a:srgbClr val="404545"/>
      </a:dk1>
      <a:lt1>
        <a:srgbClr val="FFFFFF"/>
      </a:lt1>
      <a:dk2>
        <a:srgbClr val="8A9292"/>
      </a:dk2>
      <a:lt2>
        <a:srgbClr val="ECF4DE"/>
      </a:lt2>
      <a:accent1>
        <a:srgbClr val="007934"/>
      </a:accent1>
      <a:accent2>
        <a:srgbClr val="61C250"/>
      </a:accent2>
      <a:accent3>
        <a:srgbClr val="404545"/>
      </a:accent3>
      <a:accent4>
        <a:srgbClr val="B5B6B3"/>
      </a:accent4>
      <a:accent5>
        <a:srgbClr val="0096D6"/>
      </a:accent5>
      <a:accent6>
        <a:srgbClr val="EEAF30"/>
      </a:accent6>
      <a:hlink>
        <a:srgbClr val="61C250"/>
      </a:hlink>
      <a:folHlink>
        <a:srgbClr val="007934"/>
      </a:folHlink>
    </a:clrScheme>
    <a:fontScheme name="Gallup">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31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FF000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latin typeface="+mn-lt"/>
          </a:defRPr>
        </a:defPPr>
      </a:lstStyle>
    </a:txDef>
  </a:objectDefaults>
  <a:extraClrSchemeLst>
    <a:extraClrScheme>
      <a:clrScheme name="Default Design 1">
        <a:dk1>
          <a:srgbClr val="4D4F53"/>
        </a:dk1>
        <a:lt1>
          <a:srgbClr val="FFFFFF"/>
        </a:lt1>
        <a:dk2>
          <a:srgbClr val="61C250"/>
        </a:dk2>
        <a:lt2>
          <a:srgbClr val="4D4F53"/>
        </a:lt2>
        <a:accent1>
          <a:srgbClr val="C3E76F"/>
        </a:accent1>
        <a:accent2>
          <a:srgbClr val="61C250"/>
        </a:accent2>
        <a:accent3>
          <a:srgbClr val="FFFFFF"/>
        </a:accent3>
        <a:accent4>
          <a:srgbClr val="404246"/>
        </a:accent4>
        <a:accent5>
          <a:srgbClr val="DEF1BB"/>
        </a:accent5>
        <a:accent6>
          <a:srgbClr val="57B048"/>
        </a:accent6>
        <a:hlink>
          <a:srgbClr val="007934"/>
        </a:hlink>
        <a:folHlink>
          <a:srgbClr val="27593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Urban">
  <a:themeElements>
    <a:clrScheme name="Custom 9">
      <a:dk1>
        <a:sysClr val="windowText" lastClr="000000"/>
      </a:dk1>
      <a:lt1>
        <a:sysClr val="window" lastClr="FFFFFF"/>
      </a:lt1>
      <a:dk2>
        <a:srgbClr val="1F497D"/>
      </a:dk2>
      <a:lt2>
        <a:srgbClr val="EEECE1"/>
      </a:lt2>
      <a:accent1>
        <a:srgbClr val="0069AA"/>
      </a:accent1>
      <a:accent2>
        <a:srgbClr val="C32032"/>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1543</TotalTime>
  <Words>1696</Words>
  <Application>Microsoft Office PowerPoint</Application>
  <PresentationFormat>On-screen Show (4:3)</PresentationFormat>
  <Paragraphs>431</Paragraphs>
  <Slides>47</Slides>
  <Notes>22</Notes>
  <HiddenSlides>0</HiddenSlides>
  <MMClips>0</MMClips>
  <ScaleCrop>false</ScaleCrop>
  <HeadingPairs>
    <vt:vector size="6" baseType="variant">
      <vt:variant>
        <vt:lpstr>Fonts Used</vt:lpstr>
      </vt:variant>
      <vt:variant>
        <vt:i4>19</vt:i4>
      </vt:variant>
      <vt:variant>
        <vt:lpstr>Theme</vt:lpstr>
      </vt:variant>
      <vt:variant>
        <vt:i4>5</vt:i4>
      </vt:variant>
      <vt:variant>
        <vt:lpstr>Slide Titles</vt:lpstr>
      </vt:variant>
      <vt:variant>
        <vt:i4>47</vt:i4>
      </vt:variant>
    </vt:vector>
  </HeadingPairs>
  <TitlesOfParts>
    <vt:vector size="71" baseType="lpstr">
      <vt:lpstr>Arial Unicode MS</vt:lpstr>
      <vt:lpstr>Arial</vt:lpstr>
      <vt:lpstr>Calibri</vt:lpstr>
      <vt:lpstr>CenturyGothic</vt:lpstr>
      <vt:lpstr>CenturyGothic-Bold</vt:lpstr>
      <vt:lpstr>CenturyGothic-BoldItalic</vt:lpstr>
      <vt:lpstr>fairplay display</vt:lpstr>
      <vt:lpstr>Georgia</vt:lpstr>
      <vt:lpstr>Helvetica Light</vt:lpstr>
      <vt:lpstr>Impact</vt:lpstr>
      <vt:lpstr>Noteworthy Bold</vt:lpstr>
      <vt:lpstr>open sans</vt:lpstr>
      <vt:lpstr>playfair</vt:lpstr>
      <vt:lpstr>Tahoma</vt:lpstr>
      <vt:lpstr>Times</vt:lpstr>
      <vt:lpstr>Times New Roman</vt:lpstr>
      <vt:lpstr>Trebuchet MS</vt:lpstr>
      <vt:lpstr>Wingdings</vt:lpstr>
      <vt:lpstr>Wingdings 2</vt:lpstr>
      <vt:lpstr>Urban</vt:lpstr>
      <vt:lpstr>Office Theme</vt:lpstr>
      <vt:lpstr>Gallup</vt:lpstr>
      <vt:lpstr>1_Urban</vt:lpstr>
      <vt:lpstr>Warwick template</vt:lpstr>
      <vt:lpstr>School Leadership From The Start</vt:lpstr>
      <vt:lpstr>PowerPoint Presentation</vt:lpstr>
      <vt:lpstr>Quality Leadership Matters!</vt:lpstr>
      <vt:lpstr>Best Leadership Practices</vt:lpstr>
      <vt:lpstr>Gallup Leadership Survey</vt:lpstr>
      <vt:lpstr>The Results: What Followers Want</vt:lpstr>
      <vt:lpstr>The Results: What Followers Want</vt:lpstr>
      <vt:lpstr>The Results: What Followers Want</vt:lpstr>
      <vt:lpstr>The Results: What Followers Want</vt:lpstr>
      <vt:lpstr>PowerPoint Presentation</vt:lpstr>
      <vt:lpstr>Leadership Perspectives on Public Education: 2017 Superintendent Poll</vt:lpstr>
      <vt:lpstr>Superintendent Thoughts on Strengths Based Development </vt:lpstr>
      <vt:lpstr>Takeaways: What are the Keys to Being a More Effective Leader?</vt:lpstr>
      <vt:lpstr>Effective Leadership Qualities</vt:lpstr>
      <vt:lpstr>For without these qualities, there is nothing else!</vt:lpstr>
      <vt:lpstr>Albert Schweitzer</vt:lpstr>
      <vt:lpstr>The Fundamentals of Leadership</vt:lpstr>
      <vt:lpstr>Managing vs Leading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National Policy Board for Educational Administration </vt:lpstr>
      <vt:lpstr>PowerPoint Presentation</vt:lpstr>
      <vt:lpstr>The curriculum focuses on 5 areas </vt:lpstr>
      <vt:lpstr>PowerPoint Presentation</vt:lpstr>
      <vt:lpstr>PowerPoint Presentation</vt:lpstr>
      <vt:lpstr>Results from the NAESP Ten-Year Study of K-8 Principals</vt:lpstr>
      <vt:lpstr>Value of Types of Preparation and Experience to Success as Elementary Principal</vt:lpstr>
      <vt:lpstr>Areas in Need of  Professional Development</vt:lpstr>
      <vt:lpstr>Areas Characterized as either an Extreme or High Concern by 50% or More Principals </vt:lpstr>
      <vt:lpstr>PowerPoint Presentation</vt:lpstr>
      <vt:lpstr>PowerPoint Presentation</vt:lpstr>
      <vt:lpstr>NAESP Service Areas</vt:lpstr>
      <vt:lpstr>PowerPoint Presentation</vt:lpstr>
      <vt:lpstr>PowerPoint Presentation</vt:lpstr>
      <vt:lpstr>Leading Pre-K-3 Learning Communities: Competencies for Effective Principal Practice www.naesp.org/llc</vt:lpstr>
      <vt:lpstr>NAESP Pre-K–3 Leadership Academy</vt:lpstr>
      <vt:lpstr>PowerPoint Presentation</vt:lpstr>
      <vt:lpstr>Contact Information  L. Earl Franks, Ed.D., CAE Executive Director National Association of Elementary School Principals  p: 703-684-3345 | c: 334-372-7076 | f: 703-549-5568 1615 Duke Street | Alexandria, VA 22314  www.naesp.org @efranksnaesp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LaGloria Wheatfall</dc:creator>
  <cp:lastModifiedBy>Jasmine Jones</cp:lastModifiedBy>
  <cp:revision>79</cp:revision>
  <dcterms:created xsi:type="dcterms:W3CDTF">2017-08-09T15:43:49Z</dcterms:created>
  <dcterms:modified xsi:type="dcterms:W3CDTF">2018-04-25T14:35:27Z</dcterms:modified>
</cp:coreProperties>
</file>