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slideLayouts/slideLayout17.xml" ContentType="application/vnd.openxmlformats-officedocument.presentationml.slideLayout+xml"/>
  <Override PartName="/ppt/theme/theme32.xml" ContentType="application/vnd.openxmlformats-officedocument.theme+xml"/>
  <Override PartName="/ppt/slideLayouts/slideLayout18.xml" ContentType="application/vnd.openxmlformats-officedocument.presentationml.slideLayout+xml"/>
  <Override PartName="/ppt/theme/theme33.xml" ContentType="application/vnd.openxmlformats-officedocument.theme+xml"/>
  <Override PartName="/ppt/slideLayouts/slideLayout19.xml" ContentType="application/vnd.openxmlformats-officedocument.presentationml.slideLayout+xml"/>
  <Override PartName="/ppt/theme/theme34.xml" ContentType="application/vnd.openxmlformats-officedocument.theme+xml"/>
  <Override PartName="/ppt/slideLayouts/slideLayout20.xml" ContentType="application/vnd.openxmlformats-officedocument.presentationml.slideLayout+xml"/>
  <Override PartName="/ppt/theme/theme35.xml" ContentType="application/vnd.openxmlformats-officedocument.theme+xml"/>
  <Override PartName="/ppt/slideLayouts/slideLayout21.xml" ContentType="application/vnd.openxmlformats-officedocument.presentationml.slideLayout+xml"/>
  <Override PartName="/ppt/theme/theme36.xml" ContentType="application/vnd.openxmlformats-officedocument.theme+xml"/>
  <Override PartName="/ppt/slideLayouts/slideLayout22.xml" ContentType="application/vnd.openxmlformats-officedocument.presentationml.slideLayout+xml"/>
  <Override PartName="/ppt/theme/theme37.xml" ContentType="application/vnd.openxmlformats-officedocument.theme+xml"/>
  <Override PartName="/ppt/slideLayouts/slideLayout23.xml" ContentType="application/vnd.openxmlformats-officedocument.presentationml.slideLayout+xml"/>
  <Override PartName="/ppt/theme/theme38.xml" ContentType="application/vnd.openxmlformats-officedocument.theme+xml"/>
  <Override PartName="/ppt/slideLayouts/slideLayout24.xml" ContentType="application/vnd.openxmlformats-officedocument.presentationml.slideLayout+xml"/>
  <Override PartName="/ppt/theme/theme39.xml" ContentType="application/vnd.openxmlformats-officedocument.theme+xml"/>
  <Override PartName="/ppt/slideLayouts/slideLayout25.xml" ContentType="application/vnd.openxmlformats-officedocument.presentationml.slideLayout+xml"/>
  <Override PartName="/ppt/theme/theme40.xml" ContentType="application/vnd.openxmlformats-officedocument.theme+xml"/>
  <Override PartName="/ppt/slideLayouts/slideLayout26.xml" ContentType="application/vnd.openxmlformats-officedocument.presentationml.slideLayout+xml"/>
  <Override PartName="/ppt/theme/theme41.xml" ContentType="application/vnd.openxmlformats-officedocument.theme+xml"/>
  <Override PartName="/ppt/slideLayouts/slideLayout27.xml" ContentType="application/vnd.openxmlformats-officedocument.presentationml.slideLayout+xml"/>
  <Override PartName="/ppt/theme/theme42.xml" ContentType="application/vnd.openxmlformats-officedocument.theme+xml"/>
  <Override PartName="/ppt/slideLayouts/slideLayout28.xml" ContentType="application/vnd.openxmlformats-officedocument.presentationml.slideLayout+xml"/>
  <Override PartName="/ppt/theme/theme4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4.xml" ContentType="application/vnd.openxmlformats-officedocument.theme+xml"/>
  <Override PartName="/ppt/theme/theme45.xml" ContentType="application/vnd.openxmlformats-officedocument.theme+xml"/>
  <Override PartName="/ppt/theme/theme4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 id="2147483726" r:id="rId6"/>
    <p:sldMasterId id="2147483728" r:id="rId7"/>
    <p:sldMasterId id="2147483730" r:id="rId8"/>
    <p:sldMasterId id="2147483732" r:id="rId9"/>
    <p:sldMasterId id="2147483734" r:id="rId10"/>
    <p:sldMasterId id="2147483736" r:id="rId11"/>
    <p:sldMasterId id="2147483738" r:id="rId12"/>
    <p:sldMasterId id="2147483740" r:id="rId13"/>
    <p:sldMasterId id="2147483742" r:id="rId14"/>
    <p:sldMasterId id="2147483744" r:id="rId15"/>
    <p:sldMasterId id="2147483746" r:id="rId16"/>
    <p:sldMasterId id="2147483748" r:id="rId17"/>
    <p:sldMasterId id="2147483750" r:id="rId18"/>
    <p:sldMasterId id="2147483752" r:id="rId19"/>
    <p:sldMasterId id="2147483754" r:id="rId20"/>
    <p:sldMasterId id="2147483756" r:id="rId21"/>
    <p:sldMasterId id="2147483758" r:id="rId22"/>
    <p:sldMasterId id="2147483760" r:id="rId23"/>
    <p:sldMasterId id="2147483762" r:id="rId24"/>
    <p:sldMasterId id="2147483764" r:id="rId25"/>
    <p:sldMasterId id="2147483766" r:id="rId26"/>
    <p:sldMasterId id="2147483768" r:id="rId27"/>
    <p:sldMasterId id="2147483770" r:id="rId28"/>
    <p:sldMasterId id="2147483772" r:id="rId29"/>
    <p:sldMasterId id="2147483774" r:id="rId30"/>
    <p:sldMasterId id="2147483776" r:id="rId31"/>
    <p:sldMasterId id="2147483778" r:id="rId32"/>
    <p:sldMasterId id="2147483780" r:id="rId33"/>
    <p:sldMasterId id="2147483782" r:id="rId34"/>
    <p:sldMasterId id="2147483783" r:id="rId35"/>
    <p:sldMasterId id="2147483785" r:id="rId36"/>
    <p:sldMasterId id="2147483787" r:id="rId37"/>
    <p:sldMasterId id="2147483789" r:id="rId38"/>
    <p:sldMasterId id="2147483791" r:id="rId39"/>
    <p:sldMasterId id="2147483793" r:id="rId40"/>
    <p:sldMasterId id="2147483795" r:id="rId41"/>
    <p:sldMasterId id="2147483797" r:id="rId42"/>
    <p:sldMasterId id="2147483799" r:id="rId43"/>
    <p:sldMasterId id="2147483801" r:id="rId44"/>
    <p:sldMasterId id="2147483803" r:id="rId45"/>
    <p:sldMasterId id="2147483805" r:id="rId46"/>
    <p:sldMasterId id="2147483807" r:id="rId47"/>
  </p:sldMasterIdLst>
  <p:notesMasterIdLst>
    <p:notesMasterId r:id="rId94"/>
  </p:notesMasterIdLst>
  <p:handoutMasterIdLst>
    <p:handoutMasterId r:id="rId95"/>
  </p:handoutMasterIdLst>
  <p:sldIdLst>
    <p:sldId id="288" r:id="rId48"/>
    <p:sldId id="330" r:id="rId49"/>
    <p:sldId id="386" r:id="rId50"/>
    <p:sldId id="370" r:id="rId51"/>
    <p:sldId id="371" r:id="rId52"/>
    <p:sldId id="372" r:id="rId53"/>
    <p:sldId id="373" r:id="rId54"/>
    <p:sldId id="374" r:id="rId55"/>
    <p:sldId id="375" r:id="rId56"/>
    <p:sldId id="376" r:id="rId57"/>
    <p:sldId id="377" r:id="rId58"/>
    <p:sldId id="378" r:id="rId59"/>
    <p:sldId id="379" r:id="rId60"/>
    <p:sldId id="380" r:id="rId61"/>
    <p:sldId id="381" r:id="rId62"/>
    <p:sldId id="382" r:id="rId63"/>
    <p:sldId id="383" r:id="rId64"/>
    <p:sldId id="384" r:id="rId65"/>
    <p:sldId id="385" r:id="rId66"/>
    <p:sldId id="352" r:id="rId67"/>
    <p:sldId id="353" r:id="rId68"/>
    <p:sldId id="354" r:id="rId69"/>
    <p:sldId id="355" r:id="rId70"/>
    <p:sldId id="335" r:id="rId71"/>
    <p:sldId id="369" r:id="rId72"/>
    <p:sldId id="366" r:id="rId73"/>
    <p:sldId id="327" r:id="rId74"/>
    <p:sldId id="337" r:id="rId75"/>
    <p:sldId id="338" r:id="rId76"/>
    <p:sldId id="339" r:id="rId77"/>
    <p:sldId id="351" r:id="rId78"/>
    <p:sldId id="275" r:id="rId79"/>
    <p:sldId id="342" r:id="rId80"/>
    <p:sldId id="348" r:id="rId81"/>
    <p:sldId id="274" r:id="rId82"/>
    <p:sldId id="367" r:id="rId83"/>
    <p:sldId id="350" r:id="rId84"/>
    <p:sldId id="356" r:id="rId85"/>
    <p:sldId id="357" r:id="rId86"/>
    <p:sldId id="358" r:id="rId87"/>
    <p:sldId id="359" r:id="rId88"/>
    <p:sldId id="360" r:id="rId89"/>
    <p:sldId id="361" r:id="rId90"/>
    <p:sldId id="362" r:id="rId91"/>
    <p:sldId id="363" r:id="rId92"/>
    <p:sldId id="368" r:id="rId9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79D5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99" autoAdjust="0"/>
    <p:restoredTop sz="72812" autoAdjust="0"/>
  </p:normalViewPr>
  <p:slideViewPr>
    <p:cSldViewPr snapToGrid="0" snapToObjects="1">
      <p:cViewPr varScale="1">
        <p:scale>
          <a:sx n="46" d="100"/>
          <a:sy n="46" d="100"/>
        </p:scale>
        <p:origin x="776" y="40"/>
      </p:cViewPr>
      <p:guideLst>
        <p:guide orient="horz" pos="2160"/>
        <p:guide pos="2880"/>
      </p:guideLst>
    </p:cSldViewPr>
  </p:slideViewPr>
  <p:outlineViewPr>
    <p:cViewPr>
      <p:scale>
        <a:sx n="33" d="100"/>
        <a:sy n="33" d="100"/>
      </p:scale>
      <p:origin x="0" y="-10620"/>
    </p:cViewPr>
  </p:outlineViewPr>
  <p:notesTextViewPr>
    <p:cViewPr>
      <p:scale>
        <a:sx n="100" d="100"/>
        <a:sy n="100" d="100"/>
      </p:scale>
      <p:origin x="0" y="0"/>
    </p:cViewPr>
  </p:notesTextViewPr>
  <p:sorterViewPr>
    <p:cViewPr varScale="1">
      <p:scale>
        <a:sx n="100" d="100"/>
        <a:sy n="100" d="100"/>
      </p:scale>
      <p:origin x="0" y="-1396"/>
    </p:cViewPr>
  </p:sorterViewPr>
  <p:notesViewPr>
    <p:cSldViewPr snapToGrid="0" snapToObjects="1">
      <p:cViewPr varScale="1">
        <p:scale>
          <a:sx n="88" d="100"/>
          <a:sy n="88" d="100"/>
        </p:scale>
        <p:origin x="2922"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3.xml"/><Relationship Id="rId21" Type="http://schemas.openxmlformats.org/officeDocument/2006/relationships/slideMaster" Target="slideMasters/slideMaster18.xml"/><Relationship Id="rId42" Type="http://schemas.openxmlformats.org/officeDocument/2006/relationships/slideMaster" Target="slideMasters/slideMaster39.xml"/><Relationship Id="rId47" Type="http://schemas.openxmlformats.org/officeDocument/2006/relationships/slideMaster" Target="slideMasters/slideMaster44.xml"/><Relationship Id="rId63" Type="http://schemas.openxmlformats.org/officeDocument/2006/relationships/slide" Target="slides/slide16.xml"/><Relationship Id="rId68" Type="http://schemas.openxmlformats.org/officeDocument/2006/relationships/slide" Target="slides/slide21.xml"/><Relationship Id="rId84" Type="http://schemas.openxmlformats.org/officeDocument/2006/relationships/slide" Target="slides/slide37.xml"/><Relationship Id="rId89" Type="http://schemas.openxmlformats.org/officeDocument/2006/relationships/slide" Target="slides/slide42.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Master" Target="slideMasters/slideMaster29.xml"/><Relationship Id="rId37" Type="http://schemas.openxmlformats.org/officeDocument/2006/relationships/slideMaster" Target="slideMasters/slideMaster34.xml"/><Relationship Id="rId53" Type="http://schemas.openxmlformats.org/officeDocument/2006/relationships/slide" Target="slides/slide6.xml"/><Relationship Id="rId58" Type="http://schemas.openxmlformats.org/officeDocument/2006/relationships/slide" Target="slides/slide11.xml"/><Relationship Id="rId74" Type="http://schemas.openxmlformats.org/officeDocument/2006/relationships/slide" Target="slides/slide27.xml"/><Relationship Id="rId79" Type="http://schemas.openxmlformats.org/officeDocument/2006/relationships/slide" Target="slides/slide32.xml"/><Relationship Id="rId5" Type="http://schemas.openxmlformats.org/officeDocument/2006/relationships/slideMaster" Target="slideMasters/slideMaster2.xml"/><Relationship Id="rId90" Type="http://schemas.openxmlformats.org/officeDocument/2006/relationships/slide" Target="slides/slide43.xml"/><Relationship Id="rId95" Type="http://schemas.openxmlformats.org/officeDocument/2006/relationships/handoutMaster" Target="handoutMasters/handoutMaster1.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43" Type="http://schemas.openxmlformats.org/officeDocument/2006/relationships/slideMaster" Target="slideMasters/slideMaster40.xml"/><Relationship Id="rId48" Type="http://schemas.openxmlformats.org/officeDocument/2006/relationships/slide" Target="slides/slide1.xml"/><Relationship Id="rId64" Type="http://schemas.openxmlformats.org/officeDocument/2006/relationships/slide" Target="slides/slide17.xml"/><Relationship Id="rId69" Type="http://schemas.openxmlformats.org/officeDocument/2006/relationships/slide" Target="slides/slide22.xml"/><Relationship Id="rId80" Type="http://schemas.openxmlformats.org/officeDocument/2006/relationships/slide" Target="slides/slide33.xml"/><Relationship Id="rId85"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Master" Target="slideMasters/slideMaster30.xml"/><Relationship Id="rId38" Type="http://schemas.openxmlformats.org/officeDocument/2006/relationships/slideMaster" Target="slideMasters/slideMaster35.xml"/><Relationship Id="rId46" Type="http://schemas.openxmlformats.org/officeDocument/2006/relationships/slideMaster" Target="slideMasters/slideMaster43.xml"/><Relationship Id="rId59" Type="http://schemas.openxmlformats.org/officeDocument/2006/relationships/slide" Target="slides/slide12.xml"/><Relationship Id="rId67" Type="http://schemas.openxmlformats.org/officeDocument/2006/relationships/slide" Target="slides/slide20.xml"/><Relationship Id="rId20" Type="http://schemas.openxmlformats.org/officeDocument/2006/relationships/slideMaster" Target="slideMasters/slideMaster17.xml"/><Relationship Id="rId41" Type="http://schemas.openxmlformats.org/officeDocument/2006/relationships/slideMaster" Target="slideMasters/slideMaster38.xml"/><Relationship Id="rId54" Type="http://schemas.openxmlformats.org/officeDocument/2006/relationships/slide" Target="slides/slide7.xml"/><Relationship Id="rId62" Type="http://schemas.openxmlformats.org/officeDocument/2006/relationships/slide" Target="slides/slide15.xml"/><Relationship Id="rId70" Type="http://schemas.openxmlformats.org/officeDocument/2006/relationships/slide" Target="slides/slide23.xml"/><Relationship Id="rId75" Type="http://schemas.openxmlformats.org/officeDocument/2006/relationships/slide" Target="slides/slide28.xml"/><Relationship Id="rId83" Type="http://schemas.openxmlformats.org/officeDocument/2006/relationships/slide" Target="slides/slide36.xml"/><Relationship Id="rId88" Type="http://schemas.openxmlformats.org/officeDocument/2006/relationships/slide" Target="slides/slide41.xml"/><Relationship Id="rId91" Type="http://schemas.openxmlformats.org/officeDocument/2006/relationships/slide" Target="slides/slide44.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36" Type="http://schemas.openxmlformats.org/officeDocument/2006/relationships/slideMaster" Target="slideMasters/slideMaster33.xml"/><Relationship Id="rId49" Type="http://schemas.openxmlformats.org/officeDocument/2006/relationships/slide" Target="slides/slide2.xml"/><Relationship Id="rId57" Type="http://schemas.openxmlformats.org/officeDocument/2006/relationships/slide" Target="slides/slide10.xml"/><Relationship Id="rId10" Type="http://schemas.openxmlformats.org/officeDocument/2006/relationships/slideMaster" Target="slideMasters/slideMaster7.xml"/><Relationship Id="rId31" Type="http://schemas.openxmlformats.org/officeDocument/2006/relationships/slideMaster" Target="slideMasters/slideMaster28.xml"/><Relationship Id="rId44" Type="http://schemas.openxmlformats.org/officeDocument/2006/relationships/slideMaster" Target="slideMasters/slideMaster41.xml"/><Relationship Id="rId52" Type="http://schemas.openxmlformats.org/officeDocument/2006/relationships/slide" Target="slides/slide5.xml"/><Relationship Id="rId60" Type="http://schemas.openxmlformats.org/officeDocument/2006/relationships/slide" Target="slides/slide13.xml"/><Relationship Id="rId65" Type="http://schemas.openxmlformats.org/officeDocument/2006/relationships/slide" Target="slides/slide18.xml"/><Relationship Id="rId73" Type="http://schemas.openxmlformats.org/officeDocument/2006/relationships/slide" Target="slides/slide26.xml"/><Relationship Id="rId78" Type="http://schemas.openxmlformats.org/officeDocument/2006/relationships/slide" Target="slides/slide31.xml"/><Relationship Id="rId81" Type="http://schemas.openxmlformats.org/officeDocument/2006/relationships/slide" Target="slides/slide34.xml"/><Relationship Id="rId86" Type="http://schemas.openxmlformats.org/officeDocument/2006/relationships/slide" Target="slides/slide39.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Master" Target="slideMasters/slideMaster36.xml"/><Relationship Id="rId34" Type="http://schemas.openxmlformats.org/officeDocument/2006/relationships/slideMaster" Target="slideMasters/slideMaster31.xml"/><Relationship Id="rId50" Type="http://schemas.openxmlformats.org/officeDocument/2006/relationships/slide" Target="slides/slide3.xml"/><Relationship Id="rId55" Type="http://schemas.openxmlformats.org/officeDocument/2006/relationships/slide" Target="slides/slide8.xml"/><Relationship Id="rId76" Type="http://schemas.openxmlformats.org/officeDocument/2006/relationships/slide" Target="slides/slide29.xml"/><Relationship Id="rId97"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24.xml"/><Relationship Id="rId92" Type="http://schemas.openxmlformats.org/officeDocument/2006/relationships/slide" Target="slides/slide45.xml"/><Relationship Id="rId2" Type="http://schemas.openxmlformats.org/officeDocument/2006/relationships/customXml" Target="../customXml/item2.xml"/><Relationship Id="rId29" Type="http://schemas.openxmlformats.org/officeDocument/2006/relationships/slideMaster" Target="slideMasters/slideMaster26.xml"/><Relationship Id="rId24" Type="http://schemas.openxmlformats.org/officeDocument/2006/relationships/slideMaster" Target="slideMasters/slideMaster21.xml"/><Relationship Id="rId40" Type="http://schemas.openxmlformats.org/officeDocument/2006/relationships/slideMaster" Target="slideMasters/slideMaster37.xml"/><Relationship Id="rId45" Type="http://schemas.openxmlformats.org/officeDocument/2006/relationships/slideMaster" Target="slideMasters/slideMaster42.xml"/><Relationship Id="rId66" Type="http://schemas.openxmlformats.org/officeDocument/2006/relationships/slide" Target="slides/slide19.xml"/><Relationship Id="rId87" Type="http://schemas.openxmlformats.org/officeDocument/2006/relationships/slide" Target="slides/slide40.xml"/><Relationship Id="rId61" Type="http://schemas.openxmlformats.org/officeDocument/2006/relationships/slide" Target="slides/slide14.xml"/><Relationship Id="rId82" Type="http://schemas.openxmlformats.org/officeDocument/2006/relationships/slide" Target="slides/slide35.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Master" Target="slideMasters/slideMaster27.xml"/><Relationship Id="rId35" Type="http://schemas.openxmlformats.org/officeDocument/2006/relationships/slideMaster" Target="slideMasters/slideMaster32.xml"/><Relationship Id="rId56" Type="http://schemas.openxmlformats.org/officeDocument/2006/relationships/slide" Target="slides/slide9.xml"/><Relationship Id="rId77" Type="http://schemas.openxmlformats.org/officeDocument/2006/relationships/slide" Target="slides/slide30.xml"/><Relationship Id="rId8" Type="http://schemas.openxmlformats.org/officeDocument/2006/relationships/slideMaster" Target="slideMasters/slideMaster5.xml"/><Relationship Id="rId51" Type="http://schemas.openxmlformats.org/officeDocument/2006/relationships/slide" Target="slides/slide4.xml"/><Relationship Id="rId72" Type="http://schemas.openxmlformats.org/officeDocument/2006/relationships/slide" Target="slides/slide25.xml"/><Relationship Id="rId93" Type="http://schemas.openxmlformats.org/officeDocument/2006/relationships/slide" Target="slides/slide46.xml"/><Relationship Id="rId9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E5F0D4-F506-4784-A386-A55F7F8F02F1}" type="doc">
      <dgm:prSet loTypeId="urn:microsoft.com/office/officeart/2009/3/layout/IncreasingArrowsProcess" loCatId="process" qsTypeId="urn:microsoft.com/office/officeart/2005/8/quickstyle/3d3" qsCatId="3D" csTypeId="urn:microsoft.com/office/officeart/2005/8/colors/colorful3" csCatId="colorful" phldr="1"/>
      <dgm:spPr/>
    </dgm:pt>
    <dgm:pt modelId="{9CE11007-D45B-48FC-8A51-D783707CC28D}">
      <dgm:prSet phldrT="[Text]"/>
      <dgm:spPr/>
      <dgm:t>
        <a:bodyPr/>
        <a:lstStyle/>
        <a:p>
          <a:r>
            <a:rPr lang="en-US" u="sng" dirty="0"/>
            <a:t>E</a:t>
          </a:r>
          <a:r>
            <a:rPr lang="en-US" dirty="0"/>
            <a:t>ngage</a:t>
          </a:r>
        </a:p>
      </dgm:t>
    </dgm:pt>
    <dgm:pt modelId="{B0B15D3F-3C07-4603-807F-6B404F6C64EF}" type="parTrans" cxnId="{44EE870B-3412-4E96-ADA5-A549E9CAB4BB}">
      <dgm:prSet/>
      <dgm:spPr/>
      <dgm:t>
        <a:bodyPr/>
        <a:lstStyle/>
        <a:p>
          <a:endParaRPr lang="en-US"/>
        </a:p>
      </dgm:t>
    </dgm:pt>
    <dgm:pt modelId="{E700A02A-9B52-4BAB-8DC1-3939A54303BF}" type="sibTrans" cxnId="{44EE870B-3412-4E96-ADA5-A549E9CAB4BB}">
      <dgm:prSet/>
      <dgm:spPr/>
      <dgm:t>
        <a:bodyPr/>
        <a:lstStyle/>
        <a:p>
          <a:endParaRPr lang="en-US"/>
        </a:p>
      </dgm:t>
    </dgm:pt>
    <dgm:pt modelId="{B39AA09F-1F51-483D-9638-9E0F56234BEF}">
      <dgm:prSet phldrT="[Text]"/>
      <dgm:spPr/>
      <dgm:t>
        <a:bodyPr/>
        <a:lstStyle/>
        <a:p>
          <a:r>
            <a:rPr lang="en-US" u="sng" dirty="0"/>
            <a:t>T</a:t>
          </a:r>
          <a:r>
            <a:rPr lang="en-US" dirty="0"/>
            <a:t>ransform</a:t>
          </a:r>
        </a:p>
      </dgm:t>
    </dgm:pt>
    <dgm:pt modelId="{8A466822-AF81-4B57-BBF5-40B1F3546692}" type="parTrans" cxnId="{DCC89A62-33C4-4987-92E4-C6313C31E3E8}">
      <dgm:prSet/>
      <dgm:spPr/>
      <dgm:t>
        <a:bodyPr/>
        <a:lstStyle/>
        <a:p>
          <a:endParaRPr lang="en-US"/>
        </a:p>
      </dgm:t>
    </dgm:pt>
    <dgm:pt modelId="{30B68840-51A3-498F-8BB1-0DF450654CF0}" type="sibTrans" cxnId="{DCC89A62-33C4-4987-92E4-C6313C31E3E8}">
      <dgm:prSet/>
      <dgm:spPr/>
      <dgm:t>
        <a:bodyPr/>
        <a:lstStyle/>
        <a:p>
          <a:endParaRPr lang="en-US"/>
        </a:p>
      </dgm:t>
    </dgm:pt>
    <dgm:pt modelId="{B9ABB64A-2660-4963-80B3-48FDF9D126EF}">
      <dgm:prSet phldrT="[Text]"/>
      <dgm:spPr/>
      <dgm:t>
        <a:bodyPr/>
        <a:lstStyle/>
        <a:p>
          <a:r>
            <a:rPr lang="en-US" u="sng" dirty="0"/>
            <a:t>C</a:t>
          </a:r>
          <a:r>
            <a:rPr lang="en-US" dirty="0"/>
            <a:t>onnect</a:t>
          </a:r>
        </a:p>
      </dgm:t>
    </dgm:pt>
    <dgm:pt modelId="{079FDA2E-6A5A-4A1F-A3FA-708E211545A6}" type="parTrans" cxnId="{54D2898D-1B69-4459-83F9-6CC74DF58F83}">
      <dgm:prSet/>
      <dgm:spPr/>
      <dgm:t>
        <a:bodyPr/>
        <a:lstStyle/>
        <a:p>
          <a:endParaRPr lang="en-US"/>
        </a:p>
      </dgm:t>
    </dgm:pt>
    <dgm:pt modelId="{86714BCE-16B4-42CE-A7D5-996CE7F8862B}" type="sibTrans" cxnId="{54D2898D-1B69-4459-83F9-6CC74DF58F83}">
      <dgm:prSet/>
      <dgm:spPr/>
      <dgm:t>
        <a:bodyPr/>
        <a:lstStyle/>
        <a:p>
          <a:endParaRPr lang="en-US"/>
        </a:p>
      </dgm:t>
    </dgm:pt>
    <dgm:pt modelId="{19E8E83A-E8C9-402B-9446-4D4E0B95DE68}">
      <dgm:prSet phldrT="[Text]" custT="1"/>
      <dgm:spPr/>
      <dgm:t>
        <a:bodyPr/>
        <a:lstStyle/>
        <a:p>
          <a:r>
            <a:rPr lang="en-US" sz="2000" dirty="0"/>
            <a:t>Engage ETC reps.: events, publications, webinars</a:t>
          </a:r>
        </a:p>
        <a:p>
          <a:r>
            <a:rPr lang="en-US" sz="2000" dirty="0"/>
            <a:t>Engage education leaders, policy-makers and practitioners</a:t>
          </a:r>
        </a:p>
        <a:p>
          <a:r>
            <a:rPr lang="en-US" sz="2000" dirty="0"/>
            <a:t>Advocate for PreK-20 educational technology environment that is: </a:t>
          </a:r>
        </a:p>
        <a:p>
          <a:r>
            <a:rPr lang="en-US" sz="2000" dirty="0"/>
            <a:t>Learner-centered, Adaptive, Innovative and Sustainable</a:t>
          </a:r>
          <a:r>
            <a:rPr lang="en-US" sz="1500" dirty="0"/>
            <a:t>.</a:t>
          </a:r>
        </a:p>
      </dgm:t>
    </dgm:pt>
    <dgm:pt modelId="{5EAC8D85-D942-4EEB-A34E-D58BF1052BEB}" type="parTrans" cxnId="{7FC12438-AB6E-4ADC-BECA-D76DC1358A0A}">
      <dgm:prSet/>
      <dgm:spPr/>
      <dgm:t>
        <a:bodyPr/>
        <a:lstStyle/>
        <a:p>
          <a:endParaRPr lang="en-US"/>
        </a:p>
      </dgm:t>
    </dgm:pt>
    <dgm:pt modelId="{5B6AE5C2-F76C-475A-9B93-DC8B2A5B2929}" type="sibTrans" cxnId="{7FC12438-AB6E-4ADC-BECA-D76DC1358A0A}">
      <dgm:prSet/>
      <dgm:spPr/>
      <dgm:t>
        <a:bodyPr/>
        <a:lstStyle/>
        <a:p>
          <a:endParaRPr lang="en-US"/>
        </a:p>
      </dgm:t>
    </dgm:pt>
    <dgm:pt modelId="{803F96DD-C766-4560-9047-55006A1F3266}">
      <dgm:prSet phldrT="[Text]" custT="1"/>
      <dgm:spPr/>
      <dgm:t>
        <a:bodyPr/>
        <a:lstStyle/>
        <a:p>
          <a:r>
            <a:rPr lang="en-US" sz="2000" dirty="0"/>
            <a:t>Shape the technology environment and the educational culture</a:t>
          </a:r>
        </a:p>
        <a:p>
          <a:r>
            <a:rPr lang="en-US" sz="2000" dirty="0"/>
            <a:t>Promote 10 issues </a:t>
          </a:r>
        </a:p>
        <a:p>
          <a:r>
            <a:rPr lang="en-US" sz="2000" dirty="0"/>
            <a:t>Help states understand and implement best practices, processes, and policies</a:t>
          </a:r>
        </a:p>
      </dgm:t>
    </dgm:pt>
    <dgm:pt modelId="{547209B1-02E1-4210-B40A-43BE1D1BED2E}" type="parTrans" cxnId="{2EAE3D67-E7DD-4DAD-9DD0-E5B5C41BEF4C}">
      <dgm:prSet/>
      <dgm:spPr/>
      <dgm:t>
        <a:bodyPr/>
        <a:lstStyle/>
        <a:p>
          <a:endParaRPr lang="en-US"/>
        </a:p>
      </dgm:t>
    </dgm:pt>
    <dgm:pt modelId="{12427E65-3D4A-4D3E-ADEE-16717EFA5DAF}" type="sibTrans" cxnId="{2EAE3D67-E7DD-4DAD-9DD0-E5B5C41BEF4C}">
      <dgm:prSet/>
      <dgm:spPr/>
      <dgm:t>
        <a:bodyPr/>
        <a:lstStyle/>
        <a:p>
          <a:endParaRPr lang="en-US"/>
        </a:p>
      </dgm:t>
    </dgm:pt>
    <dgm:pt modelId="{9411F996-E860-4F7B-8472-19E5D278CEC8}">
      <dgm:prSet phldrT="[Text]" custT="1"/>
      <dgm:spPr/>
      <dgm:t>
        <a:bodyPr/>
        <a:lstStyle/>
        <a:p>
          <a:r>
            <a:rPr lang="en-US" sz="2000" dirty="0"/>
            <a:t>Collaborate/Network with ETC reps. and stakeholders</a:t>
          </a:r>
        </a:p>
        <a:p>
          <a:r>
            <a:rPr lang="en-US" sz="2000" dirty="0"/>
            <a:t>Develop innovative technology solutions together </a:t>
          </a:r>
        </a:p>
        <a:p>
          <a:r>
            <a:rPr lang="en-US" sz="2000" dirty="0"/>
            <a:t>Cultivate the culture and policies that support technology enhanced learning</a:t>
          </a:r>
        </a:p>
      </dgm:t>
    </dgm:pt>
    <dgm:pt modelId="{1DB0C39B-8E7D-4AE5-BD05-8F5F1597223F}" type="parTrans" cxnId="{3BA8D884-7C32-4171-A87C-D7339C08F2C8}">
      <dgm:prSet/>
      <dgm:spPr/>
      <dgm:t>
        <a:bodyPr/>
        <a:lstStyle/>
        <a:p>
          <a:endParaRPr lang="en-US"/>
        </a:p>
      </dgm:t>
    </dgm:pt>
    <dgm:pt modelId="{024B53D7-44C3-4BE3-8E0C-DFE708D2AA60}" type="sibTrans" cxnId="{3BA8D884-7C32-4171-A87C-D7339C08F2C8}">
      <dgm:prSet/>
      <dgm:spPr/>
      <dgm:t>
        <a:bodyPr/>
        <a:lstStyle/>
        <a:p>
          <a:endParaRPr lang="en-US"/>
        </a:p>
      </dgm:t>
    </dgm:pt>
    <dgm:pt modelId="{7C7390B4-3A77-4065-BFDB-01815FD6AED7}" type="pres">
      <dgm:prSet presAssocID="{BDE5F0D4-F506-4784-A386-A55F7F8F02F1}" presName="Name0" presStyleCnt="0">
        <dgm:presLayoutVars>
          <dgm:chMax val="5"/>
          <dgm:chPref val="5"/>
          <dgm:dir/>
          <dgm:animLvl val="lvl"/>
        </dgm:presLayoutVars>
      </dgm:prSet>
      <dgm:spPr/>
    </dgm:pt>
    <dgm:pt modelId="{77104ADF-7DEB-45E9-9067-A76A7276D5C5}" type="pres">
      <dgm:prSet presAssocID="{9CE11007-D45B-48FC-8A51-D783707CC28D}" presName="parentText1" presStyleLbl="node1" presStyleIdx="0" presStyleCnt="3">
        <dgm:presLayoutVars>
          <dgm:chMax/>
          <dgm:chPref val="3"/>
          <dgm:bulletEnabled val="1"/>
        </dgm:presLayoutVars>
      </dgm:prSet>
      <dgm:spPr/>
    </dgm:pt>
    <dgm:pt modelId="{F0F28076-7D50-4F2E-B4CB-744FDCA43303}" type="pres">
      <dgm:prSet presAssocID="{9CE11007-D45B-48FC-8A51-D783707CC28D}" presName="childText1" presStyleLbl="solidAlignAcc1" presStyleIdx="0" presStyleCnt="3" custScaleY="183377">
        <dgm:presLayoutVars>
          <dgm:chMax val="0"/>
          <dgm:chPref val="0"/>
          <dgm:bulletEnabled val="1"/>
        </dgm:presLayoutVars>
      </dgm:prSet>
      <dgm:spPr/>
    </dgm:pt>
    <dgm:pt modelId="{B509F452-D6AF-480C-9627-730047651F5F}" type="pres">
      <dgm:prSet presAssocID="{B39AA09F-1F51-483D-9638-9E0F56234BEF}" presName="parentText2" presStyleLbl="node1" presStyleIdx="1" presStyleCnt="3">
        <dgm:presLayoutVars>
          <dgm:chMax/>
          <dgm:chPref val="3"/>
          <dgm:bulletEnabled val="1"/>
        </dgm:presLayoutVars>
      </dgm:prSet>
      <dgm:spPr/>
    </dgm:pt>
    <dgm:pt modelId="{54858B1E-1003-4CE1-AF58-E7A9B23B10A2}" type="pres">
      <dgm:prSet presAssocID="{B39AA09F-1F51-483D-9638-9E0F56234BEF}" presName="childText2" presStyleLbl="solidAlignAcc1" presStyleIdx="1" presStyleCnt="3">
        <dgm:presLayoutVars>
          <dgm:chMax val="0"/>
          <dgm:chPref val="0"/>
          <dgm:bulletEnabled val="1"/>
        </dgm:presLayoutVars>
      </dgm:prSet>
      <dgm:spPr/>
    </dgm:pt>
    <dgm:pt modelId="{C04F078A-F630-4DE5-953B-842BA33A008A}" type="pres">
      <dgm:prSet presAssocID="{B9ABB64A-2660-4963-80B3-48FDF9D126EF}" presName="parentText3" presStyleLbl="node1" presStyleIdx="2" presStyleCnt="3">
        <dgm:presLayoutVars>
          <dgm:chMax/>
          <dgm:chPref val="3"/>
          <dgm:bulletEnabled val="1"/>
        </dgm:presLayoutVars>
      </dgm:prSet>
      <dgm:spPr/>
    </dgm:pt>
    <dgm:pt modelId="{3C11BC1D-280E-41F4-939B-8EBF3B3E34C3}" type="pres">
      <dgm:prSet presAssocID="{B9ABB64A-2660-4963-80B3-48FDF9D126EF}" presName="childText3" presStyleLbl="solidAlignAcc1" presStyleIdx="2" presStyleCnt="3">
        <dgm:presLayoutVars>
          <dgm:chMax val="0"/>
          <dgm:chPref val="0"/>
          <dgm:bulletEnabled val="1"/>
        </dgm:presLayoutVars>
      </dgm:prSet>
      <dgm:spPr/>
    </dgm:pt>
  </dgm:ptLst>
  <dgm:cxnLst>
    <dgm:cxn modelId="{EABB9B40-C2EF-4679-A0CA-642D24FA2A5C}" type="presOf" srcId="{B39AA09F-1F51-483D-9638-9E0F56234BEF}" destId="{B509F452-D6AF-480C-9627-730047651F5F}" srcOrd="0" destOrd="0" presId="urn:microsoft.com/office/officeart/2009/3/layout/IncreasingArrowsProcess"/>
    <dgm:cxn modelId="{5B8E3CD2-1022-4AEB-8750-592DC2D0797B}" type="presOf" srcId="{B9ABB64A-2660-4963-80B3-48FDF9D126EF}" destId="{C04F078A-F630-4DE5-953B-842BA33A008A}" srcOrd="0" destOrd="0" presId="urn:microsoft.com/office/officeart/2009/3/layout/IncreasingArrowsProcess"/>
    <dgm:cxn modelId="{44EE870B-3412-4E96-ADA5-A549E9CAB4BB}" srcId="{BDE5F0D4-F506-4784-A386-A55F7F8F02F1}" destId="{9CE11007-D45B-48FC-8A51-D783707CC28D}" srcOrd="0" destOrd="0" parTransId="{B0B15D3F-3C07-4603-807F-6B404F6C64EF}" sibTransId="{E700A02A-9B52-4BAB-8DC1-3939A54303BF}"/>
    <dgm:cxn modelId="{54D2898D-1B69-4459-83F9-6CC74DF58F83}" srcId="{BDE5F0D4-F506-4784-A386-A55F7F8F02F1}" destId="{B9ABB64A-2660-4963-80B3-48FDF9D126EF}" srcOrd="2" destOrd="0" parTransId="{079FDA2E-6A5A-4A1F-A3FA-708E211545A6}" sibTransId="{86714BCE-16B4-42CE-A7D5-996CE7F8862B}"/>
    <dgm:cxn modelId="{0B9713E6-EF9E-449F-ABEB-08A4394C6508}" type="presOf" srcId="{9CE11007-D45B-48FC-8A51-D783707CC28D}" destId="{77104ADF-7DEB-45E9-9067-A76A7276D5C5}" srcOrd="0" destOrd="0" presId="urn:microsoft.com/office/officeart/2009/3/layout/IncreasingArrowsProcess"/>
    <dgm:cxn modelId="{24F8B9C5-568E-480E-B757-810040A4D311}" type="presOf" srcId="{9411F996-E860-4F7B-8472-19E5D278CEC8}" destId="{3C11BC1D-280E-41F4-939B-8EBF3B3E34C3}" srcOrd="0" destOrd="0" presId="urn:microsoft.com/office/officeart/2009/3/layout/IncreasingArrowsProcess"/>
    <dgm:cxn modelId="{AA09B15C-884A-44CA-9E0A-532722813E52}" type="presOf" srcId="{BDE5F0D4-F506-4784-A386-A55F7F8F02F1}" destId="{7C7390B4-3A77-4065-BFDB-01815FD6AED7}" srcOrd="0" destOrd="0" presId="urn:microsoft.com/office/officeart/2009/3/layout/IncreasingArrowsProcess"/>
    <dgm:cxn modelId="{8C9B66B0-519C-4613-819E-EB319FB82BD3}" type="presOf" srcId="{19E8E83A-E8C9-402B-9446-4D4E0B95DE68}" destId="{F0F28076-7D50-4F2E-B4CB-744FDCA43303}" srcOrd="0" destOrd="0" presId="urn:microsoft.com/office/officeart/2009/3/layout/IncreasingArrowsProcess"/>
    <dgm:cxn modelId="{7FC12438-AB6E-4ADC-BECA-D76DC1358A0A}" srcId="{9CE11007-D45B-48FC-8A51-D783707CC28D}" destId="{19E8E83A-E8C9-402B-9446-4D4E0B95DE68}" srcOrd="0" destOrd="0" parTransId="{5EAC8D85-D942-4EEB-A34E-D58BF1052BEB}" sibTransId="{5B6AE5C2-F76C-475A-9B93-DC8B2A5B2929}"/>
    <dgm:cxn modelId="{2EAE3D67-E7DD-4DAD-9DD0-E5B5C41BEF4C}" srcId="{B39AA09F-1F51-483D-9638-9E0F56234BEF}" destId="{803F96DD-C766-4560-9047-55006A1F3266}" srcOrd="0" destOrd="0" parTransId="{547209B1-02E1-4210-B40A-43BE1D1BED2E}" sibTransId="{12427E65-3D4A-4D3E-ADEE-16717EFA5DAF}"/>
    <dgm:cxn modelId="{3BA8D884-7C32-4171-A87C-D7339C08F2C8}" srcId="{B9ABB64A-2660-4963-80B3-48FDF9D126EF}" destId="{9411F996-E860-4F7B-8472-19E5D278CEC8}" srcOrd="0" destOrd="0" parTransId="{1DB0C39B-8E7D-4AE5-BD05-8F5F1597223F}" sibTransId="{024B53D7-44C3-4BE3-8E0C-DFE708D2AA60}"/>
    <dgm:cxn modelId="{E3223CBA-2568-479B-8776-CA59EB9E553B}" type="presOf" srcId="{803F96DD-C766-4560-9047-55006A1F3266}" destId="{54858B1E-1003-4CE1-AF58-E7A9B23B10A2}" srcOrd="0" destOrd="0" presId="urn:microsoft.com/office/officeart/2009/3/layout/IncreasingArrowsProcess"/>
    <dgm:cxn modelId="{DCC89A62-33C4-4987-92E4-C6313C31E3E8}" srcId="{BDE5F0D4-F506-4784-A386-A55F7F8F02F1}" destId="{B39AA09F-1F51-483D-9638-9E0F56234BEF}" srcOrd="1" destOrd="0" parTransId="{8A466822-AF81-4B57-BBF5-40B1F3546692}" sibTransId="{30B68840-51A3-498F-8BB1-0DF450654CF0}"/>
    <dgm:cxn modelId="{E433B036-C482-48C0-8CB9-AE3119890DC7}" type="presParOf" srcId="{7C7390B4-3A77-4065-BFDB-01815FD6AED7}" destId="{77104ADF-7DEB-45E9-9067-A76A7276D5C5}" srcOrd="0" destOrd="0" presId="urn:microsoft.com/office/officeart/2009/3/layout/IncreasingArrowsProcess"/>
    <dgm:cxn modelId="{6F3BE722-3AC7-4F77-80CA-4A7E1735093A}" type="presParOf" srcId="{7C7390B4-3A77-4065-BFDB-01815FD6AED7}" destId="{F0F28076-7D50-4F2E-B4CB-744FDCA43303}" srcOrd="1" destOrd="0" presId="urn:microsoft.com/office/officeart/2009/3/layout/IncreasingArrowsProcess"/>
    <dgm:cxn modelId="{CD6279F9-58C0-4E31-ADDB-88D9B121C0F8}" type="presParOf" srcId="{7C7390B4-3A77-4065-BFDB-01815FD6AED7}" destId="{B509F452-D6AF-480C-9627-730047651F5F}" srcOrd="2" destOrd="0" presId="urn:microsoft.com/office/officeart/2009/3/layout/IncreasingArrowsProcess"/>
    <dgm:cxn modelId="{8C245C26-CCFF-4130-B6EC-95FEBE7E18D1}" type="presParOf" srcId="{7C7390B4-3A77-4065-BFDB-01815FD6AED7}" destId="{54858B1E-1003-4CE1-AF58-E7A9B23B10A2}" srcOrd="3" destOrd="0" presId="urn:microsoft.com/office/officeart/2009/3/layout/IncreasingArrowsProcess"/>
    <dgm:cxn modelId="{D1730DE4-1554-405D-AEFC-927D3C109017}" type="presParOf" srcId="{7C7390B4-3A77-4065-BFDB-01815FD6AED7}" destId="{C04F078A-F630-4DE5-953B-842BA33A008A}" srcOrd="4" destOrd="0" presId="urn:microsoft.com/office/officeart/2009/3/layout/IncreasingArrowsProcess"/>
    <dgm:cxn modelId="{6AF9184E-BBB7-4511-9834-EA2ECFE4103D}" type="presParOf" srcId="{7C7390B4-3A77-4065-BFDB-01815FD6AED7}" destId="{3C11BC1D-280E-41F4-939B-8EBF3B3E34C3}"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104ADF-7DEB-45E9-9067-A76A7276D5C5}">
      <dsp:nvSpPr>
        <dsp:cNvPr id="0" name=""/>
        <dsp:cNvSpPr/>
      </dsp:nvSpPr>
      <dsp:spPr>
        <a:xfrm>
          <a:off x="23412" y="37545"/>
          <a:ext cx="8073238" cy="1175771"/>
        </a:xfrm>
        <a:prstGeom prst="rightArrow">
          <a:avLst>
            <a:gd name="adj1" fmla="val 50000"/>
            <a:gd name="adj2" fmla="val 5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254000" bIns="186654" numCol="1" spcCol="1270" anchor="ctr" anchorCtr="0">
          <a:noAutofit/>
        </a:bodyPr>
        <a:lstStyle/>
        <a:p>
          <a:pPr marL="0" lvl="0" indent="0" algn="l" defTabSz="1022350">
            <a:lnSpc>
              <a:spcPct val="90000"/>
            </a:lnSpc>
            <a:spcBef>
              <a:spcPct val="0"/>
            </a:spcBef>
            <a:spcAft>
              <a:spcPct val="35000"/>
            </a:spcAft>
            <a:buNone/>
          </a:pPr>
          <a:r>
            <a:rPr lang="en-US" sz="2300" u="sng" kern="1200" dirty="0"/>
            <a:t>E</a:t>
          </a:r>
          <a:r>
            <a:rPr lang="en-US" sz="2300" kern="1200" dirty="0"/>
            <a:t>ngage</a:t>
          </a:r>
        </a:p>
      </dsp:txBody>
      <dsp:txXfrm>
        <a:off x="23412" y="331488"/>
        <a:ext cx="7779295" cy="587885"/>
      </dsp:txXfrm>
    </dsp:sp>
    <dsp:sp modelId="{F0F28076-7D50-4F2E-B4CB-744FDCA43303}">
      <dsp:nvSpPr>
        <dsp:cNvPr id="0" name=""/>
        <dsp:cNvSpPr/>
      </dsp:nvSpPr>
      <dsp:spPr>
        <a:xfrm>
          <a:off x="23412" y="3"/>
          <a:ext cx="2486557" cy="4153430"/>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Engage ETC reps.: events, publications, webinars</a:t>
          </a:r>
        </a:p>
        <a:p>
          <a:pPr marL="0" lvl="0" indent="0" algn="l" defTabSz="889000">
            <a:lnSpc>
              <a:spcPct val="90000"/>
            </a:lnSpc>
            <a:spcBef>
              <a:spcPct val="0"/>
            </a:spcBef>
            <a:spcAft>
              <a:spcPct val="35000"/>
            </a:spcAft>
            <a:buNone/>
          </a:pPr>
          <a:r>
            <a:rPr lang="en-US" sz="2000" kern="1200" dirty="0"/>
            <a:t>Engage education leaders, policy-makers and practitioners</a:t>
          </a:r>
        </a:p>
        <a:p>
          <a:pPr marL="0" lvl="0" indent="0" algn="l" defTabSz="889000">
            <a:lnSpc>
              <a:spcPct val="90000"/>
            </a:lnSpc>
            <a:spcBef>
              <a:spcPct val="0"/>
            </a:spcBef>
            <a:spcAft>
              <a:spcPct val="35000"/>
            </a:spcAft>
            <a:buNone/>
          </a:pPr>
          <a:r>
            <a:rPr lang="en-US" sz="2000" kern="1200" dirty="0"/>
            <a:t>Advocate for PreK-20 educational technology environment that is: </a:t>
          </a:r>
        </a:p>
        <a:p>
          <a:pPr marL="0" lvl="0" indent="0" algn="l" defTabSz="889000">
            <a:lnSpc>
              <a:spcPct val="90000"/>
            </a:lnSpc>
            <a:spcBef>
              <a:spcPct val="0"/>
            </a:spcBef>
            <a:spcAft>
              <a:spcPct val="35000"/>
            </a:spcAft>
            <a:buNone/>
          </a:pPr>
          <a:r>
            <a:rPr lang="en-US" sz="2000" kern="1200" dirty="0"/>
            <a:t>Learner-centered, Adaptive, Innovative and Sustainable</a:t>
          </a:r>
          <a:r>
            <a:rPr lang="en-US" sz="1500" kern="1200" dirty="0"/>
            <a:t>.</a:t>
          </a:r>
        </a:p>
      </dsp:txBody>
      <dsp:txXfrm>
        <a:off x="23412" y="3"/>
        <a:ext cx="2486557" cy="4153430"/>
      </dsp:txXfrm>
    </dsp:sp>
    <dsp:sp modelId="{B509F452-D6AF-480C-9627-730047651F5F}">
      <dsp:nvSpPr>
        <dsp:cNvPr id="0" name=""/>
        <dsp:cNvSpPr/>
      </dsp:nvSpPr>
      <dsp:spPr>
        <a:xfrm>
          <a:off x="2509969" y="429469"/>
          <a:ext cx="5586680" cy="1175771"/>
        </a:xfrm>
        <a:prstGeom prst="rightArrow">
          <a:avLst>
            <a:gd name="adj1" fmla="val 50000"/>
            <a:gd name="adj2" fmla="val 50000"/>
          </a:avLst>
        </a:prstGeom>
        <a:solidFill>
          <a:schemeClr val="accent3">
            <a:hueOff val="-5614932"/>
            <a:satOff val="-23584"/>
            <a:lumOff val="-686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254000" bIns="186654" numCol="1" spcCol="1270" anchor="ctr" anchorCtr="0">
          <a:noAutofit/>
        </a:bodyPr>
        <a:lstStyle/>
        <a:p>
          <a:pPr marL="0" lvl="0" indent="0" algn="l" defTabSz="1022350">
            <a:lnSpc>
              <a:spcPct val="90000"/>
            </a:lnSpc>
            <a:spcBef>
              <a:spcPct val="0"/>
            </a:spcBef>
            <a:spcAft>
              <a:spcPct val="35000"/>
            </a:spcAft>
            <a:buNone/>
          </a:pPr>
          <a:r>
            <a:rPr lang="en-US" sz="2300" u="sng" kern="1200" dirty="0"/>
            <a:t>T</a:t>
          </a:r>
          <a:r>
            <a:rPr lang="en-US" sz="2300" kern="1200" dirty="0"/>
            <a:t>ransform</a:t>
          </a:r>
        </a:p>
      </dsp:txBody>
      <dsp:txXfrm>
        <a:off x="2509969" y="723412"/>
        <a:ext cx="5292737" cy="587885"/>
      </dsp:txXfrm>
    </dsp:sp>
    <dsp:sp modelId="{54858B1E-1003-4CE1-AF58-E7A9B23B10A2}">
      <dsp:nvSpPr>
        <dsp:cNvPr id="0" name=""/>
        <dsp:cNvSpPr/>
      </dsp:nvSpPr>
      <dsp:spPr>
        <a:xfrm>
          <a:off x="2509969" y="1336158"/>
          <a:ext cx="2486557" cy="226496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Shape the technology environment and the educational culture</a:t>
          </a:r>
        </a:p>
        <a:p>
          <a:pPr marL="0" lvl="0" indent="0" algn="l" defTabSz="889000">
            <a:lnSpc>
              <a:spcPct val="90000"/>
            </a:lnSpc>
            <a:spcBef>
              <a:spcPct val="0"/>
            </a:spcBef>
            <a:spcAft>
              <a:spcPct val="35000"/>
            </a:spcAft>
            <a:buNone/>
          </a:pPr>
          <a:r>
            <a:rPr lang="en-US" sz="2000" kern="1200" dirty="0"/>
            <a:t>Promote 10 issues </a:t>
          </a:r>
        </a:p>
        <a:p>
          <a:pPr marL="0" lvl="0" indent="0" algn="l" defTabSz="889000">
            <a:lnSpc>
              <a:spcPct val="90000"/>
            </a:lnSpc>
            <a:spcBef>
              <a:spcPct val="0"/>
            </a:spcBef>
            <a:spcAft>
              <a:spcPct val="35000"/>
            </a:spcAft>
            <a:buNone/>
          </a:pPr>
          <a:r>
            <a:rPr lang="en-US" sz="2000" kern="1200" dirty="0"/>
            <a:t>Help states understand and implement best practices, processes, and policies</a:t>
          </a:r>
        </a:p>
      </dsp:txBody>
      <dsp:txXfrm>
        <a:off x="2509969" y="1336158"/>
        <a:ext cx="2486557" cy="2264968"/>
      </dsp:txXfrm>
    </dsp:sp>
    <dsp:sp modelId="{C04F078A-F630-4DE5-953B-842BA33A008A}">
      <dsp:nvSpPr>
        <dsp:cNvPr id="0" name=""/>
        <dsp:cNvSpPr/>
      </dsp:nvSpPr>
      <dsp:spPr>
        <a:xfrm>
          <a:off x="4996527" y="821392"/>
          <a:ext cx="3100123" cy="1175771"/>
        </a:xfrm>
        <a:prstGeom prst="rightArrow">
          <a:avLst>
            <a:gd name="adj1" fmla="val 50000"/>
            <a:gd name="adj2" fmla="val 50000"/>
          </a:avLst>
        </a:prstGeom>
        <a:solidFill>
          <a:schemeClr val="accent3">
            <a:hueOff val="-11229864"/>
            <a:satOff val="-47167"/>
            <a:lumOff val="-1372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254000" bIns="186654" numCol="1" spcCol="1270" anchor="ctr" anchorCtr="0">
          <a:noAutofit/>
        </a:bodyPr>
        <a:lstStyle/>
        <a:p>
          <a:pPr marL="0" lvl="0" indent="0" algn="l" defTabSz="1022350">
            <a:lnSpc>
              <a:spcPct val="90000"/>
            </a:lnSpc>
            <a:spcBef>
              <a:spcPct val="0"/>
            </a:spcBef>
            <a:spcAft>
              <a:spcPct val="35000"/>
            </a:spcAft>
            <a:buNone/>
          </a:pPr>
          <a:r>
            <a:rPr lang="en-US" sz="2300" u="sng" kern="1200" dirty="0"/>
            <a:t>C</a:t>
          </a:r>
          <a:r>
            <a:rPr lang="en-US" sz="2300" kern="1200" dirty="0"/>
            <a:t>onnect</a:t>
          </a:r>
        </a:p>
      </dsp:txBody>
      <dsp:txXfrm>
        <a:off x="4996527" y="1115335"/>
        <a:ext cx="2806180" cy="587885"/>
      </dsp:txXfrm>
    </dsp:sp>
    <dsp:sp modelId="{3C11BC1D-280E-41F4-939B-8EBF3B3E34C3}">
      <dsp:nvSpPr>
        <dsp:cNvPr id="0" name=""/>
        <dsp:cNvSpPr/>
      </dsp:nvSpPr>
      <dsp:spPr>
        <a:xfrm>
          <a:off x="4996527" y="1728081"/>
          <a:ext cx="2486557" cy="2231820"/>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Collaborate/Network with ETC reps. and stakeholders</a:t>
          </a:r>
        </a:p>
        <a:p>
          <a:pPr marL="0" lvl="0" indent="0" algn="l" defTabSz="889000">
            <a:lnSpc>
              <a:spcPct val="90000"/>
            </a:lnSpc>
            <a:spcBef>
              <a:spcPct val="0"/>
            </a:spcBef>
            <a:spcAft>
              <a:spcPct val="35000"/>
            </a:spcAft>
            <a:buNone/>
          </a:pPr>
          <a:r>
            <a:rPr lang="en-US" sz="2000" kern="1200" dirty="0"/>
            <a:t>Develop innovative technology solutions together </a:t>
          </a:r>
        </a:p>
        <a:p>
          <a:pPr marL="0" lvl="0" indent="0" algn="l" defTabSz="889000">
            <a:lnSpc>
              <a:spcPct val="90000"/>
            </a:lnSpc>
            <a:spcBef>
              <a:spcPct val="0"/>
            </a:spcBef>
            <a:spcAft>
              <a:spcPct val="35000"/>
            </a:spcAft>
            <a:buNone/>
          </a:pPr>
          <a:r>
            <a:rPr lang="en-US" sz="2000" kern="1200" dirty="0"/>
            <a:t>Cultivate the culture and policies that support technology enhanced learning</a:t>
          </a:r>
        </a:p>
      </dsp:txBody>
      <dsp:txXfrm>
        <a:off x="4996527" y="1728081"/>
        <a:ext cx="2486557" cy="2231820"/>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64" tIns="46582" rIns="93164" bIns="46582" rtlCol="0" anchor="b"/>
          <a:lstStyle>
            <a:lvl1pPr algn="l">
              <a:defRPr sz="1200"/>
            </a:lvl1pPr>
          </a:lstStyle>
          <a:p>
            <a:r>
              <a:rPr lang="en-US" dirty="0"/>
              <a:t>Electronic Campus Annual Meeting 2015 </a:t>
            </a:r>
          </a:p>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64" tIns="46582" rIns="93164" bIns="46582" rtlCol="0" anchor="b"/>
          <a:lstStyle>
            <a:lvl1pPr algn="r">
              <a:defRPr sz="1200"/>
            </a:lvl1pPr>
          </a:lstStyle>
          <a:p>
            <a:fld id="{8D632D3B-6679-6E4C-8046-AD927E34B27C}" type="slidenum">
              <a:rPr lang="en-US" smtClean="0"/>
              <a:t>‹#›</a:t>
            </a:fld>
            <a:endParaRPr lang="en-US" dirty="0"/>
          </a:p>
        </p:txBody>
      </p:sp>
    </p:spTree>
    <p:extLst>
      <p:ext uri="{BB962C8B-B14F-4D97-AF65-F5344CB8AC3E}">
        <p14:creationId xmlns:p14="http://schemas.microsoft.com/office/powerpoint/2010/main" val="306142796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64" tIns="46582" rIns="93164" bIns="46582" rtlCol="0"/>
          <a:lstStyle>
            <a:lvl1pPr algn="r">
              <a:defRPr sz="1200"/>
            </a:lvl1pPr>
          </a:lstStyle>
          <a:p>
            <a:fld id="{2C31F8B4-F2B1-2648-94C8-2468A1D905C7}" type="datetime1">
              <a:rPr lang="en-US" smtClean="0"/>
              <a:t>10/16/2016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4" tIns="46582" rIns="93164" bIns="46582" rtlCol="0" anchor="b"/>
          <a:lstStyle>
            <a:lvl1pPr algn="l">
              <a:defRPr sz="1200"/>
            </a:lvl1pPr>
          </a:lstStyle>
          <a:p>
            <a:r>
              <a:rPr lang="en-US" dirty="0"/>
              <a:t>Presentation Title / Presenter First Name Last Name</a:t>
            </a: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4" tIns="46582" rIns="93164" bIns="46582" rtlCol="0" anchor="b"/>
          <a:lstStyle>
            <a:lvl1pPr algn="r">
              <a:defRPr sz="1200"/>
            </a:lvl1pPr>
          </a:lstStyle>
          <a:p>
            <a:fld id="{F181F52B-E6F8-E042-8CDF-7487D4221E1E}" type="slidenum">
              <a:rPr lang="en-US" smtClean="0"/>
              <a:t>‹#›</a:t>
            </a:fld>
            <a:endParaRPr lang="en-US" dirty="0"/>
          </a:p>
        </p:txBody>
      </p:sp>
    </p:spTree>
    <p:extLst>
      <p:ext uri="{BB962C8B-B14F-4D97-AF65-F5344CB8AC3E}">
        <p14:creationId xmlns:p14="http://schemas.microsoft.com/office/powerpoint/2010/main" val="2280672721"/>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raima.com/distributed-database-configuration/"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raima.com/database-terminology/#foreignkey" TargetMode="External"/><Relationship Id="rId4" Type="http://schemas.openxmlformats.org/officeDocument/2006/relationships/hyperlink" Target="http://raima.com/database-terminology/#iot"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a:t>Presentation Title / Presenter First Name Last Name</a:t>
            </a:r>
          </a:p>
        </p:txBody>
      </p:sp>
      <p:sp>
        <p:nvSpPr>
          <p:cNvPr id="5" name="Slide Number Placeholder 4"/>
          <p:cNvSpPr>
            <a:spLocks noGrp="1"/>
          </p:cNvSpPr>
          <p:nvPr>
            <p:ph type="sldNum" sz="quarter" idx="11"/>
          </p:nvPr>
        </p:nvSpPr>
        <p:spPr/>
        <p:txBody>
          <a:bodyPr/>
          <a:lstStyle/>
          <a:p>
            <a:fld id="{F181F52B-E6F8-E042-8CDF-7487D4221E1E}" type="slidenum">
              <a:rPr lang="en-US" smtClean="0"/>
              <a:t>1</a:t>
            </a:fld>
            <a:endParaRPr lang="en-US" dirty="0"/>
          </a:p>
        </p:txBody>
      </p:sp>
    </p:spTree>
    <p:extLst>
      <p:ext uri="{BB962C8B-B14F-4D97-AF65-F5344CB8AC3E}">
        <p14:creationId xmlns:p14="http://schemas.microsoft.com/office/powerpoint/2010/main" val="215005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Presentation Title / Presenter First Name Last Name</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F2903E7-652A-FC41-B5FF-0807B98EA45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330963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Presentation Title / Presenter First Name Last Name</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F2903E7-652A-FC41-B5FF-0807B98EA45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939234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Presentation Title / Presenter First Name Last Name</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F2903E7-652A-FC41-B5FF-0807B98EA45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94357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Presentation Title / Presenter First Name Last Name</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F2903E7-652A-FC41-B5FF-0807B98EA45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763444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Presentation Title / Presenter First Name Last Name</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F2903E7-652A-FC41-B5FF-0807B98EA45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780328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Presentation Title/ Presenter First Name Last Name</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F2903E7-652A-FC41-B5FF-0807B98EA45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28284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Presentation Title / Presenter First Name Last Name</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F2903E7-652A-FC41-B5FF-0807B98EA45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41705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Presentation Title / Presenter First Name Last Name</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F2903E7-652A-FC41-B5FF-0807B98EA45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665547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Presentation Title / Presenter First Name Last Name</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F2903E7-652A-FC41-B5FF-0807B98EA45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110821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Presentation Title / Presenter First Name Last Name</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F2903E7-652A-FC41-B5FF-0807B98EA45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167972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Introductions</a:t>
            </a:r>
          </a:p>
          <a:p>
            <a:r>
              <a:rPr lang="en-US" dirty="0"/>
              <a:t>Name Tents – mal hiccup</a:t>
            </a:r>
          </a:p>
          <a:p>
            <a:r>
              <a:rPr lang="en-US" dirty="0"/>
              <a:t>What’s Student Access Programs and Services</a:t>
            </a:r>
          </a:p>
          <a:p>
            <a:r>
              <a:rPr lang="en-US" dirty="0"/>
              <a:t>What's in your packet?</a:t>
            </a:r>
          </a:p>
          <a:p>
            <a:r>
              <a:rPr lang="en-US" dirty="0"/>
              <a:t>Logistics – </a:t>
            </a:r>
          </a:p>
          <a:p>
            <a:r>
              <a:rPr lang="en-US" dirty="0"/>
              <a:t>	will have hotel checkout break</a:t>
            </a:r>
          </a:p>
          <a:p>
            <a:r>
              <a:rPr lang="en-US" dirty="0"/>
              <a:t>	restrooms</a:t>
            </a:r>
          </a:p>
          <a:p>
            <a:r>
              <a:rPr lang="en-US" dirty="0"/>
              <a:t>SARA,</a:t>
            </a:r>
            <a:r>
              <a:rPr lang="en-US" baseline="0" dirty="0"/>
              <a:t> State Authorization and DOE regulations addressed this afternoon. Will touch on impact of current SARA as it relates to a couple of SAPS programs</a:t>
            </a:r>
            <a:endParaRPr lang="en-US" dirty="0"/>
          </a:p>
        </p:txBody>
      </p:sp>
      <p:sp>
        <p:nvSpPr>
          <p:cNvPr id="4" name="Footer Placeholder 3"/>
          <p:cNvSpPr>
            <a:spLocks noGrp="1"/>
          </p:cNvSpPr>
          <p:nvPr>
            <p:ph type="ftr" sz="quarter" idx="10"/>
          </p:nvPr>
        </p:nvSpPr>
        <p:spPr/>
        <p:txBody>
          <a:bodyPr/>
          <a:lstStyle/>
          <a:p>
            <a:r>
              <a:rPr lang="en-US" dirty="0"/>
              <a:t>Presentation Title / Presenter First Name Last Name</a:t>
            </a:r>
          </a:p>
        </p:txBody>
      </p:sp>
      <p:sp>
        <p:nvSpPr>
          <p:cNvPr id="5" name="Slide Number Placeholder 4"/>
          <p:cNvSpPr>
            <a:spLocks noGrp="1"/>
          </p:cNvSpPr>
          <p:nvPr>
            <p:ph type="sldNum" sz="quarter" idx="11"/>
          </p:nvPr>
        </p:nvSpPr>
        <p:spPr/>
        <p:txBody>
          <a:bodyPr/>
          <a:lstStyle/>
          <a:p>
            <a:fld id="{F181F52B-E6F8-E042-8CDF-7487D4221E1E}" type="slidenum">
              <a:rPr lang="en-US" smtClean="0"/>
              <a:t>2</a:t>
            </a:fld>
            <a:endParaRPr lang="en-US" dirty="0"/>
          </a:p>
        </p:txBody>
      </p:sp>
    </p:spTree>
    <p:extLst>
      <p:ext uri="{BB962C8B-B14F-4D97-AF65-F5344CB8AC3E}">
        <p14:creationId xmlns:p14="http://schemas.microsoft.com/office/powerpoint/2010/main" val="52728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t>Thank you,</a:t>
            </a:r>
            <a:r>
              <a:rPr lang="en-US" baseline="0" dirty="0"/>
              <a:t> Mary, for the opportunity to talk about the Educational Technology Cooperative. For so many years, the Electronic Campus and the ETC have worked together on numerous issues toward improving education in the SREB region. </a:t>
            </a:r>
            <a:r>
              <a:rPr lang="en-US" dirty="0"/>
              <a:t>I’m so excited to see all of you,</a:t>
            </a:r>
            <a:r>
              <a:rPr lang="en-US" baseline="0" dirty="0"/>
              <a:t> reconnect with familiar faces and get to know the new members.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A25521F-23B7-4858-B764-9DDBC620D47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121039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vision for the ETC is “advancing education through technology.” We strive to create a culture of collaboration in order to improve education through technology research, best practices, and policy alignment. The ETC core values are to Engage, Transform, and Connect -- Engaging the right people through different forums, transforming the environment or ecosystem for technology innovation, and connecting people, technology, policies, and best practices for an innovative, solution oriented culture.</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A25521F-23B7-4858-B764-9DDBC620D47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630810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highlights of the work of the ETC this year include:</a:t>
            </a:r>
            <a:r>
              <a:rPr lang="en-US" baseline="0" dirty="0"/>
              <a:t> revising the 10 Issues. Last fall our ETC members chose the new 10 issues and we have been working on defining the issues and will have publications ready soon on the initial phase for the issues. We conducted both a spring and summer workshop series this year. Our summer series was focused on ADA compliance and assistive technologies to help students with special needs to have the same engaging experiences in distance education as a traditional student has. This year I’ve participated in the Computer Science Commission and we should have a publication in the near future for recommendations for states to improve recruitment and graduation of students in IT and Computer Science fields. Another initiative is the Intrastate Networking visits, where I’ve been convening education agency leaders from K-20 and their educational partners from research and education networks, technology centers, longitudinal data system partners, public broadcasting agencies, state or agency library systems, and others who are involved in education. We hope to improve collaboration and networking across agencies and across states to create technology efficiencies and to discuss state’s needs or initiatives, as well as to replicate successful models in other states. The visits have been great fun and great conversation and have been wonderful for getting to know the ETC members much better. We have also been working toward better communication with ETC members through our listserv, Worthy of Note, our new and improved website, and social media posts. Another important part of ETC is publication of research and policy briefs. Our two most recent brief, Direct from the Inside, and Data Privacy and Security, have been published on our website if you’re interested.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A25521F-23B7-4858-B764-9DDBC620D47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9643056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questions, ideas, suggestions or comments? If you would like to become involved with the ETC, please give me a call or send an email message. We have agency level memberships for each state, but have also recently opened up associate memberships to other</a:t>
            </a:r>
            <a:r>
              <a:rPr lang="en-US" baseline="0" dirty="0"/>
              <a:t> agencies that report to coordinating boards or councils, or departments of education, as well as supportive organizations like the research and education networks or other partners in public education. I’ll be happy to send you details if you would like more information.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A25521F-23B7-4858-B764-9DDBC620D47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173951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RCP</a:t>
            </a:r>
          </a:p>
          <a:p>
            <a:r>
              <a:rPr lang="en-US" dirty="0"/>
              <a:t>Over</a:t>
            </a:r>
            <a:r>
              <a:rPr lang="en-US" baseline="0" dirty="0"/>
              <a:t> 700 hundred students a year</a:t>
            </a:r>
          </a:p>
          <a:p>
            <a:r>
              <a:rPr lang="en-US" baseline="0" dirty="0"/>
              <a:t>Dental, Medical, Osteopathic, Optometry, Podiatry, Vet Med</a:t>
            </a:r>
          </a:p>
          <a:p>
            <a:r>
              <a:rPr lang="en-US" baseline="0" dirty="0"/>
              <a:t>States participating for students: Arkansas, Delaware, Georgia, Kentucky, Louisiana, Mississippi, South Carolina </a:t>
            </a:r>
            <a:endParaRPr lang="en-US" dirty="0"/>
          </a:p>
        </p:txBody>
      </p:sp>
      <p:sp>
        <p:nvSpPr>
          <p:cNvPr id="4" name="Footer Placeholder 3"/>
          <p:cNvSpPr>
            <a:spLocks noGrp="1"/>
          </p:cNvSpPr>
          <p:nvPr>
            <p:ph type="ftr" sz="quarter" idx="10"/>
          </p:nvPr>
        </p:nvSpPr>
        <p:spPr/>
        <p:txBody>
          <a:bodyPr/>
          <a:lstStyle/>
          <a:p>
            <a:r>
              <a:rPr lang="en-US" dirty="0"/>
              <a:t>Presentation Title / Presenter First Name Last Name</a:t>
            </a:r>
          </a:p>
        </p:txBody>
      </p:sp>
      <p:sp>
        <p:nvSpPr>
          <p:cNvPr id="5" name="Slide Number Placeholder 4"/>
          <p:cNvSpPr>
            <a:spLocks noGrp="1"/>
          </p:cNvSpPr>
          <p:nvPr>
            <p:ph type="sldNum" sz="quarter" idx="11"/>
          </p:nvPr>
        </p:nvSpPr>
        <p:spPr/>
        <p:txBody>
          <a:bodyPr/>
          <a:lstStyle/>
          <a:p>
            <a:fld id="{F181F52B-E6F8-E042-8CDF-7487D4221E1E}" type="slidenum">
              <a:rPr lang="en-US" smtClean="0"/>
              <a:t>24</a:t>
            </a:fld>
            <a:endParaRPr lang="en-US" dirty="0"/>
          </a:p>
        </p:txBody>
      </p:sp>
    </p:spTree>
    <p:extLst>
      <p:ext uri="{BB962C8B-B14F-4D97-AF65-F5344CB8AC3E}">
        <p14:creationId xmlns:p14="http://schemas.microsoft.com/office/powerpoint/2010/main" val="1746919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4254">
              <a:lnSpc>
                <a:spcPct val="90000"/>
              </a:lnSpc>
              <a:buClr>
                <a:srgbClr val="00B050"/>
              </a:buClr>
              <a:defRPr/>
            </a:pPr>
            <a:endParaRPr lang="en-US" sz="1500" dirty="0">
              <a:solidFill>
                <a:srgbClr val="000000"/>
              </a:solidFill>
              <a:cs typeface="Arial" pitchFamily="34" charset="0"/>
            </a:endParaRPr>
          </a:p>
          <a:p>
            <a:pPr defTabSz="474254">
              <a:lnSpc>
                <a:spcPct val="90000"/>
              </a:lnSpc>
              <a:buClr>
                <a:srgbClr val="00B050"/>
              </a:buClr>
              <a:defRPr/>
            </a:pPr>
            <a:endParaRPr lang="en-US" sz="1500" dirty="0">
              <a:solidFill>
                <a:srgbClr val="000000"/>
              </a:solidFill>
              <a:cs typeface="Arial" pitchFamily="34" charset="0"/>
            </a:endParaRPr>
          </a:p>
          <a:p>
            <a:endParaRPr lang="en-US" sz="1500" dirty="0">
              <a:solidFill>
                <a:srgbClr val="000000"/>
              </a:solidFill>
            </a:endParaRPr>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Presentation Title / Presenter First Name Last Name</a:t>
            </a: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181F52B-E6F8-E042-8CDF-7487D4221E1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1058548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a:t>Presentation Title / Presenter First Name Last Name</a:t>
            </a:r>
          </a:p>
        </p:txBody>
      </p:sp>
      <p:sp>
        <p:nvSpPr>
          <p:cNvPr id="5" name="Slide Number Placeholder 4"/>
          <p:cNvSpPr>
            <a:spLocks noGrp="1"/>
          </p:cNvSpPr>
          <p:nvPr>
            <p:ph type="sldNum" sz="quarter" idx="11"/>
          </p:nvPr>
        </p:nvSpPr>
        <p:spPr/>
        <p:txBody>
          <a:bodyPr/>
          <a:lstStyle/>
          <a:p>
            <a:fld id="{F181F52B-E6F8-E042-8CDF-7487D4221E1E}" type="slidenum">
              <a:rPr lang="en-US" smtClean="0"/>
              <a:t>26</a:t>
            </a:fld>
            <a:endParaRPr lang="en-US" dirty="0"/>
          </a:p>
        </p:txBody>
      </p:sp>
    </p:spTree>
    <p:extLst>
      <p:ext uri="{BB962C8B-B14F-4D97-AF65-F5344CB8AC3E}">
        <p14:creationId xmlns:p14="http://schemas.microsoft.com/office/powerpoint/2010/main" val="22412203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a:t>Presentation Title / Presenter First Name Last Name</a:t>
            </a:r>
          </a:p>
        </p:txBody>
      </p:sp>
      <p:sp>
        <p:nvSpPr>
          <p:cNvPr id="5" name="Slide Number Placeholder 4"/>
          <p:cNvSpPr>
            <a:spLocks noGrp="1"/>
          </p:cNvSpPr>
          <p:nvPr>
            <p:ph type="sldNum" sz="quarter" idx="11"/>
          </p:nvPr>
        </p:nvSpPr>
        <p:spPr/>
        <p:txBody>
          <a:bodyPr/>
          <a:lstStyle/>
          <a:p>
            <a:fld id="{F181F52B-E6F8-E042-8CDF-7487D4221E1E}" type="slidenum">
              <a:rPr lang="en-US" smtClean="0"/>
              <a:t>27</a:t>
            </a:fld>
            <a:endParaRPr lang="en-US" dirty="0"/>
          </a:p>
        </p:txBody>
      </p:sp>
    </p:spTree>
    <p:extLst>
      <p:ext uri="{BB962C8B-B14F-4D97-AF65-F5344CB8AC3E}">
        <p14:creationId xmlns:p14="http://schemas.microsoft.com/office/powerpoint/2010/main" val="35059795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457200" rtl="0" eaLnBrk="1" fontAlgn="auto" latinLnBrk="0" hangingPunct="1">
              <a:lnSpc>
                <a:spcPct val="100000"/>
              </a:lnSpc>
              <a:spcBef>
                <a:spcPts val="0"/>
              </a:spcBef>
              <a:spcAft>
                <a:spcPts val="0"/>
              </a:spcAft>
              <a:buClrTx/>
              <a:buSzTx/>
              <a:buFontTx/>
              <a:buNone/>
              <a:tabLst/>
              <a:defRPr/>
            </a:pPr>
            <a:r>
              <a:rPr lang="en-US" b="1" spc="0" baseline="0" dirty="0">
                <a:solidFill>
                  <a:srgbClr val="000000"/>
                </a:solidFill>
                <a:latin typeface="Arial" panose="020B0604020202020204" pitchFamily="34" charset="0"/>
                <a:cs typeface="Arial" panose="020B0604020202020204" pitchFamily="34" charset="0"/>
              </a:rPr>
              <a:t>What was the policy implication for EC creation? State Authorization</a:t>
            </a:r>
          </a:p>
          <a:p>
            <a:pPr lvl="0">
              <a:spcBef>
                <a:spcPts val="1200"/>
              </a:spcBef>
              <a:buSzTx/>
              <a:buFont typeface="Arial" charset="0"/>
              <a:buChar char="•"/>
              <a:defRPr sz="1800">
                <a:solidFill>
                  <a:srgbClr val="000000"/>
                </a:solidFill>
              </a:defRPr>
            </a:pPr>
            <a:r>
              <a:rPr lang="en-US" b="1" dirty="0">
                <a:latin typeface="Arial" panose="020B0604020202020204" pitchFamily="34" charset="0"/>
                <a:cs typeface="Arial" panose="020B0604020202020204" pitchFamily="34" charset="0"/>
              </a:rPr>
              <a:t>The driving force creating the Electronic Campus was reciprocity for the courses and programs listed on the EC – because they met the </a:t>
            </a:r>
            <a:r>
              <a:rPr lang="en-US" b="1" i="1" dirty="0">
                <a:latin typeface="Arial" panose="020B0604020202020204" pitchFamily="34" charset="0"/>
                <a:cs typeface="Arial" panose="020B0604020202020204" pitchFamily="34" charset="0"/>
              </a:rPr>
              <a:t>Principles of Good Practic</a:t>
            </a:r>
            <a:r>
              <a:rPr lang="en-US" b="1" dirty="0">
                <a:latin typeface="Arial" panose="020B0604020202020204" pitchFamily="34" charset="0"/>
                <a:cs typeface="Arial" panose="020B0604020202020204" pitchFamily="34" charset="0"/>
              </a:rPr>
              <a:t>e and </a:t>
            </a:r>
            <a:r>
              <a:rPr lang="en-US" b="1" i="1" dirty="0">
                <a:latin typeface="Arial" panose="020B0604020202020204" pitchFamily="34" charset="0"/>
                <a:cs typeface="Arial" panose="020B0604020202020204" pitchFamily="34" charset="0"/>
              </a:rPr>
              <a:t>Common Standards</a:t>
            </a:r>
          </a:p>
          <a:p>
            <a:pPr marL="0" lvl="1">
              <a:spcBef>
                <a:spcPts val="1200"/>
              </a:spcBef>
              <a:buSzTx/>
              <a:buFont typeface="Arial" charset="0"/>
              <a:buChar char="•"/>
              <a:defRPr sz="1800">
                <a:solidFill>
                  <a:srgbClr val="000000"/>
                </a:solidFill>
              </a:defRPr>
            </a:pPr>
            <a:r>
              <a:rPr lang="en-US" b="1" dirty="0">
                <a:latin typeface="Arial" panose="020B0604020202020204" pitchFamily="34" charset="0"/>
                <a:cs typeface="Arial" panose="020B0604020202020204" pitchFamily="34" charset="0"/>
              </a:rPr>
              <a:t>SREB's Electronic Campus Regional Reciprocity Agreement (SECRRA)</a:t>
            </a:r>
          </a:p>
        </p:txBody>
      </p:sp>
    </p:spTree>
    <p:extLst>
      <p:ext uri="{BB962C8B-B14F-4D97-AF65-F5344CB8AC3E}">
        <p14:creationId xmlns:p14="http://schemas.microsoft.com/office/powerpoint/2010/main" val="5563967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a:t>Presentation Title / Presenter First Name Last Name</a:t>
            </a:r>
          </a:p>
        </p:txBody>
      </p:sp>
      <p:sp>
        <p:nvSpPr>
          <p:cNvPr id="5" name="Slide Number Placeholder 4"/>
          <p:cNvSpPr>
            <a:spLocks noGrp="1"/>
          </p:cNvSpPr>
          <p:nvPr>
            <p:ph type="sldNum" sz="quarter" idx="11"/>
          </p:nvPr>
        </p:nvSpPr>
        <p:spPr/>
        <p:txBody>
          <a:bodyPr/>
          <a:lstStyle/>
          <a:p>
            <a:fld id="{F181F52B-E6F8-E042-8CDF-7487D4221E1E}" type="slidenum">
              <a:rPr lang="en-US" smtClean="0"/>
              <a:t>29</a:t>
            </a:fld>
            <a:endParaRPr lang="en-US" dirty="0"/>
          </a:p>
        </p:txBody>
      </p:sp>
    </p:spTree>
    <p:extLst>
      <p:ext uri="{BB962C8B-B14F-4D97-AF65-F5344CB8AC3E}">
        <p14:creationId xmlns:p14="http://schemas.microsoft.com/office/powerpoint/2010/main" val="3327038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Presentation Title / Presenter First Name Last Name</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F2903E7-652A-FC41-B5FF-0807B98EA45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64613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400" b="1" dirty="0"/>
              <a:t>RECIPROCAL…states not agreeing to participate will be required to seek approval in other SREB states </a:t>
            </a:r>
          </a:p>
          <a:p>
            <a:endParaRPr lang="en-US" dirty="0"/>
          </a:p>
        </p:txBody>
      </p:sp>
    </p:spTree>
    <p:extLst>
      <p:ext uri="{BB962C8B-B14F-4D97-AF65-F5344CB8AC3E}">
        <p14:creationId xmlns:p14="http://schemas.microsoft.com/office/powerpoint/2010/main" val="35639213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400" b="1" dirty="0"/>
              <a:t>RECIPROCAL…states not agreeing to participate will be required to seek approval in other SREB states </a:t>
            </a:r>
          </a:p>
          <a:p>
            <a:endParaRPr lang="en-US" dirty="0"/>
          </a:p>
        </p:txBody>
      </p:sp>
    </p:spTree>
    <p:extLst>
      <p:ext uri="{BB962C8B-B14F-4D97-AF65-F5344CB8AC3E}">
        <p14:creationId xmlns:p14="http://schemas.microsoft.com/office/powerpoint/2010/main" val="27897973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a:t>Presentation Title / Presenter First Name Last Name</a:t>
            </a:r>
          </a:p>
        </p:txBody>
      </p:sp>
      <p:sp>
        <p:nvSpPr>
          <p:cNvPr id="5" name="Slide Number Placeholder 4"/>
          <p:cNvSpPr>
            <a:spLocks noGrp="1"/>
          </p:cNvSpPr>
          <p:nvPr>
            <p:ph type="sldNum" sz="quarter" idx="11"/>
          </p:nvPr>
        </p:nvSpPr>
        <p:spPr/>
        <p:txBody>
          <a:bodyPr/>
          <a:lstStyle/>
          <a:p>
            <a:fld id="{F181F52B-E6F8-E042-8CDF-7487D4221E1E}" type="slidenum">
              <a:rPr lang="en-US" smtClean="0"/>
              <a:t>32</a:t>
            </a:fld>
            <a:endParaRPr lang="en-US" dirty="0"/>
          </a:p>
        </p:txBody>
      </p:sp>
    </p:spTree>
    <p:extLst>
      <p:ext uri="{BB962C8B-B14F-4D97-AF65-F5344CB8AC3E}">
        <p14:creationId xmlns:p14="http://schemas.microsoft.com/office/powerpoint/2010/main" val="31147775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a:t>
            </a:r>
            <a:r>
              <a:rPr lang="en-US" baseline="0" dirty="0"/>
              <a:t> Now!</a:t>
            </a:r>
            <a:endParaRPr lang="en-US" dirty="0"/>
          </a:p>
        </p:txBody>
      </p:sp>
    </p:spTree>
    <p:extLst>
      <p:ext uri="{BB962C8B-B14F-4D97-AF65-F5344CB8AC3E}">
        <p14:creationId xmlns:p14="http://schemas.microsoft.com/office/powerpoint/2010/main" val="4996997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Data</a:t>
            </a:r>
            <a:r>
              <a:rPr lang="en-US" b="1" baseline="0" dirty="0"/>
              <a:t> Type - </a:t>
            </a:r>
            <a:r>
              <a:rPr lang="en-US" dirty="0"/>
              <a:t>The basic kind of data that can be stored in a column. The data types that are available in RDM SQL are: </a:t>
            </a:r>
            <a:r>
              <a:rPr lang="en-US" i="1" dirty="0"/>
              <a:t>char</a:t>
            </a:r>
            <a:r>
              <a:rPr lang="en-US" dirty="0"/>
              <a:t>, </a:t>
            </a:r>
            <a:r>
              <a:rPr lang="en-US" i="1" dirty="0"/>
              <a:t>wchar</a:t>
            </a:r>
            <a:r>
              <a:rPr lang="en-US" dirty="0"/>
              <a:t>, </a:t>
            </a:r>
            <a:r>
              <a:rPr lang="en-US" i="1" dirty="0"/>
              <a:t>varchar</a:t>
            </a:r>
            <a:r>
              <a:rPr lang="en-US" dirty="0"/>
              <a:t>, </a:t>
            </a:r>
            <a:r>
              <a:rPr lang="en-US" i="1" dirty="0"/>
              <a:t>wvarchar</a:t>
            </a:r>
            <a:r>
              <a:rPr lang="en-US" dirty="0"/>
              <a:t>, </a:t>
            </a:r>
            <a:r>
              <a:rPr lang="en-US" i="1" dirty="0"/>
              <a:t>binary</a:t>
            </a:r>
            <a:r>
              <a:rPr lang="en-US" dirty="0"/>
              <a:t>, </a:t>
            </a:r>
            <a:r>
              <a:rPr lang="en-US" i="1" dirty="0"/>
              <a:t>varbinary</a:t>
            </a:r>
            <a:r>
              <a:rPr lang="en-US" dirty="0"/>
              <a:t>, </a:t>
            </a:r>
            <a:r>
              <a:rPr lang="en-US" i="1" dirty="0"/>
              <a:t>boolean</a:t>
            </a:r>
            <a:r>
              <a:rPr lang="en-US" dirty="0"/>
              <a:t>, </a:t>
            </a:r>
            <a:r>
              <a:rPr lang="en-US" i="1" dirty="0"/>
              <a:t>tinyint</a:t>
            </a:r>
            <a:r>
              <a:rPr lang="en-US" dirty="0"/>
              <a:t>, </a:t>
            </a:r>
            <a:r>
              <a:rPr lang="en-US" i="1" dirty="0"/>
              <a:t>smallint</a:t>
            </a:r>
            <a:r>
              <a:rPr lang="en-US" dirty="0"/>
              <a:t>, </a:t>
            </a:r>
            <a:r>
              <a:rPr lang="en-US" i="1" dirty="0"/>
              <a:t>integer</a:t>
            </a:r>
            <a:r>
              <a:rPr lang="en-US" dirty="0"/>
              <a:t>, </a:t>
            </a:r>
            <a:r>
              <a:rPr lang="en-US" i="1" dirty="0"/>
              <a:t>bigint</a:t>
            </a:r>
            <a:r>
              <a:rPr lang="en-US" dirty="0"/>
              <a:t>, </a:t>
            </a:r>
            <a:r>
              <a:rPr lang="en-US" i="1" dirty="0"/>
              <a:t>real</a:t>
            </a:r>
            <a:r>
              <a:rPr lang="en-US" dirty="0"/>
              <a:t>, </a:t>
            </a:r>
            <a:r>
              <a:rPr lang="en-US" i="1" dirty="0"/>
              <a:t>float</a:t>
            </a:r>
            <a:r>
              <a:rPr lang="en-US" dirty="0"/>
              <a:t>, </a:t>
            </a:r>
            <a:r>
              <a:rPr lang="en-US" i="1" dirty="0"/>
              <a:t>double</a:t>
            </a:r>
            <a:r>
              <a:rPr lang="en-US" dirty="0"/>
              <a:t>, </a:t>
            </a:r>
            <a:r>
              <a:rPr lang="en-US" i="1" dirty="0"/>
              <a:t>date</a:t>
            </a:r>
            <a:r>
              <a:rPr lang="en-US" dirty="0"/>
              <a:t>, </a:t>
            </a:r>
            <a:r>
              <a:rPr lang="en-US" i="1" dirty="0"/>
              <a:t>time</a:t>
            </a:r>
            <a:r>
              <a:rPr lang="en-US" dirty="0"/>
              <a:t>, </a:t>
            </a:r>
            <a:r>
              <a:rPr lang="en-US" i="1" dirty="0"/>
              <a:t>timestamp</a:t>
            </a:r>
            <a:r>
              <a:rPr lang="en-US" dirty="0"/>
              <a:t>, </a:t>
            </a:r>
            <a:r>
              <a:rPr lang="en-US" i="1" dirty="0"/>
              <a:t>long varbinary</a:t>
            </a:r>
            <a:r>
              <a:rPr lang="en-US" dirty="0"/>
              <a:t>, </a:t>
            </a:r>
            <a:r>
              <a:rPr lang="en-US" i="1" dirty="0"/>
              <a:t>long varchar</a:t>
            </a:r>
            <a:r>
              <a:rPr lang="en-US" dirty="0"/>
              <a:t>, and  </a:t>
            </a:r>
            <a:r>
              <a:rPr lang="en-US" i="1" dirty="0"/>
              <a:t>long wvarchar</a:t>
            </a:r>
            <a:r>
              <a:rPr lang="en-US" dirty="0"/>
              <a:t>.</a:t>
            </a:r>
          </a:p>
          <a:p>
            <a:r>
              <a:rPr lang="en-US" b="1" dirty="0"/>
              <a:t>Column</a:t>
            </a:r>
            <a:r>
              <a:rPr lang="en-US" dirty="0"/>
              <a:t> – A single unit of named data that has a particular data type (e.g., number, text, or date). Columns only exist in tables.</a:t>
            </a:r>
          </a:p>
          <a:p>
            <a:r>
              <a:rPr lang="en-US" b="1" dirty="0"/>
              <a:t>Distributed Database</a:t>
            </a:r>
            <a:r>
              <a:rPr lang="en-US" dirty="0"/>
              <a:t> – A database in which its </a:t>
            </a:r>
            <a:r>
              <a:rPr lang="en-US" dirty="0">
                <a:hlinkClick r:id="rId3" tooltip="Distributed Database Concepts and Configuration"/>
              </a:rPr>
              <a:t>data is distributed among multiple computers or devices</a:t>
            </a:r>
            <a:r>
              <a:rPr lang="en-US" dirty="0"/>
              <a:t> (nodes) allowing multiple computers to simultaneously access data residing on separate nodes. The </a:t>
            </a:r>
            <a:r>
              <a:rPr lang="en-US" dirty="0">
                <a:hlinkClick r:id="rId4"/>
              </a:rPr>
              <a:t>Internet of Things</a:t>
            </a:r>
            <a:r>
              <a:rPr lang="en-US" dirty="0"/>
              <a:t> (IoT) is frequently considered a vast grid of data collection devices, requiring distributed database functionality to manage.</a:t>
            </a:r>
          </a:p>
          <a:p>
            <a:r>
              <a:rPr lang="en-US" b="1" dirty="0"/>
              <a:t>DML</a:t>
            </a:r>
            <a:r>
              <a:rPr lang="en-US" dirty="0"/>
              <a:t> – Database Manipulation Language. In SQL, such statements as UPDATE, INSERT and DELETE are considered DML.</a:t>
            </a:r>
          </a:p>
          <a:p>
            <a:r>
              <a:rPr lang="en-US" b="1" dirty="0"/>
              <a:t>Index</a:t>
            </a:r>
            <a:r>
              <a:rPr lang="en-US" dirty="0"/>
              <a:t> – A separate structure that allows fast access to a table’s rows based on the data values of the columns used in the index. RDM supports two indexing types: hash and b-tree. A SQL key (not foreign key) is implemented using an index.</a:t>
            </a:r>
          </a:p>
          <a:p>
            <a:r>
              <a:rPr lang="en-US" b="1" dirty="0"/>
              <a:t>Meta-data</a:t>
            </a:r>
            <a:r>
              <a:rPr lang="en-US" dirty="0"/>
              <a:t> – “Data about data.” In a DBMS context, data stored in columns of a table have certain attributes to them such as the </a:t>
            </a:r>
            <a:r>
              <a:rPr lang="en-US" i="1" dirty="0"/>
              <a:t>type</a:t>
            </a:r>
            <a:r>
              <a:rPr lang="en-US" dirty="0"/>
              <a:t>, </a:t>
            </a:r>
            <a:r>
              <a:rPr lang="en-US" i="1" dirty="0"/>
              <a:t>length</a:t>
            </a:r>
            <a:r>
              <a:rPr lang="en-US" dirty="0"/>
              <a:t>, </a:t>
            </a:r>
            <a:r>
              <a:rPr lang="en-US" i="1" dirty="0"/>
              <a:t>description</a:t>
            </a:r>
            <a:r>
              <a:rPr lang="en-US" dirty="0"/>
              <a:t> or other characteristics that allow the DBMS to process the data meaningfully, or the users to understand it better</a:t>
            </a:r>
          </a:p>
          <a:p>
            <a:r>
              <a:rPr lang="en-US" b="1" dirty="0"/>
              <a:t>Join</a:t>
            </a:r>
            <a:r>
              <a:rPr lang="en-US" b="1" baseline="0" dirty="0"/>
              <a:t> -</a:t>
            </a:r>
            <a:r>
              <a:rPr lang="en-US" b="1" dirty="0"/>
              <a:t>oin</a:t>
            </a:r>
            <a:r>
              <a:rPr lang="en-US" dirty="0"/>
              <a:t> – An operation in which the rows of one table are related to the rows of another through common column value</a:t>
            </a:r>
          </a:p>
          <a:p>
            <a:r>
              <a:rPr lang="en-US" b="1" dirty="0"/>
              <a:t>Optimizer</a:t>
            </a:r>
            <a:r>
              <a:rPr lang="en-US" dirty="0"/>
              <a:t> – A component of the SQL system that estimates the optimum, (i.e., fastest) method to access the database data that requested is by particular SQL SELECT, UPDATE, or DELETE statement.</a:t>
            </a:r>
          </a:p>
          <a:p>
            <a:r>
              <a:rPr lang="en-US" b="1" dirty="0"/>
              <a:t>Outer Join</a:t>
            </a:r>
            <a:r>
              <a:rPr lang="en-US" dirty="0"/>
              <a:t> – A join formed between two tables that in addition to including the rows from the two tables with matching join column values will also include the values from one table that do not have matching rows in the other.</a:t>
            </a:r>
          </a:p>
          <a:p>
            <a:r>
              <a:rPr lang="en-US" b="1" dirty="0"/>
              <a:t>Primary Key</a:t>
            </a:r>
            <a:r>
              <a:rPr lang="en-US" dirty="0"/>
              <a:t> – A column or group of columns in a given table that uniquely identify each row of the table. The primary key is used in conjunction with a foreign key in another (or even the same) table to related the two tables together. For example, the primary key in an author table would match the </a:t>
            </a:r>
            <a:r>
              <a:rPr lang="en-US" dirty="0">
                <a:hlinkClick r:id="rId5"/>
              </a:rPr>
              <a:t>foreign key</a:t>
            </a:r>
            <a:r>
              <a:rPr lang="en-US" dirty="0"/>
              <a:t> in a book table in order to relate a particular author to that author’s books.</a:t>
            </a:r>
          </a:p>
          <a:p>
            <a:endParaRPr lang="en-US" b="1" dirty="0"/>
          </a:p>
        </p:txBody>
      </p:sp>
    </p:spTree>
    <p:extLst>
      <p:ext uri="{BB962C8B-B14F-4D97-AF65-F5344CB8AC3E}">
        <p14:creationId xmlns:p14="http://schemas.microsoft.com/office/powerpoint/2010/main" val="28831490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457200">
              <a:buFont typeface="+mj-lt"/>
              <a:buAutoNum type="arabicPeriod"/>
            </a:pPr>
            <a:r>
              <a:rPr lang="en-US" sz="2400" b="1" dirty="0">
                <a:solidFill>
                  <a:srgbClr val="000000"/>
                </a:solidFill>
              </a:rPr>
              <a:t>Programs must be offered in an online or blended (hybrid) format</a:t>
            </a:r>
          </a:p>
          <a:p>
            <a:pPr marL="457200" lvl="0" indent="-457200">
              <a:buFont typeface="+mj-lt"/>
              <a:buAutoNum type="arabicPeriod"/>
            </a:pPr>
            <a:r>
              <a:rPr lang="en-US" sz="2400" b="1" dirty="0">
                <a:solidFill>
                  <a:srgbClr val="000000"/>
                </a:solidFill>
              </a:rPr>
              <a:t>Program courses must be offered in an flexible academic format</a:t>
            </a:r>
          </a:p>
          <a:p>
            <a:pPr marL="457200" lvl="0" indent="-457200">
              <a:buFont typeface="+mj-lt"/>
              <a:buAutoNum type="arabicPeriod"/>
            </a:pPr>
            <a:r>
              <a:rPr lang="en-US" sz="2400" b="1" dirty="0">
                <a:solidFill>
                  <a:srgbClr val="000000"/>
                </a:solidFill>
              </a:rPr>
              <a:t>Institutions offering degree completion programs must be “adult-friendly” (ALFI Principles)</a:t>
            </a:r>
          </a:p>
          <a:p>
            <a:pPr marL="457200" lvl="0" indent="-457200">
              <a:buFont typeface="+mj-lt"/>
              <a:buAutoNum type="arabicPeriod"/>
            </a:pPr>
            <a:r>
              <a:rPr lang="en-US" sz="2400" b="1" dirty="0">
                <a:solidFill>
                  <a:srgbClr val="000000"/>
                </a:solidFill>
              </a:rPr>
              <a:t>Institutions must provide options for Prior Learning Assessment (PLA) and should recognize and apply previously earned credits toward eligible degree programs.</a:t>
            </a:r>
          </a:p>
          <a:p>
            <a:pPr marL="800100" lvl="1" indent="-342900">
              <a:buFont typeface="Arial" panose="020B0604020202020204" pitchFamily="34" charset="0"/>
              <a:buChar char="•"/>
            </a:pPr>
            <a:r>
              <a:rPr lang="en-US" sz="2200" b="1" dirty="0">
                <a:solidFill>
                  <a:srgbClr val="000000"/>
                </a:solidFill>
              </a:rPr>
              <a:t>Prior Learning Assessment is not just one method or tool</a:t>
            </a:r>
          </a:p>
          <a:p>
            <a:pPr marL="800100" lvl="1" indent="-342900">
              <a:buFont typeface="Arial" panose="020B0604020202020204" pitchFamily="34" charset="0"/>
              <a:buChar char="•"/>
            </a:pPr>
            <a:r>
              <a:rPr lang="en-US" sz="2200" b="1" dirty="0">
                <a:solidFill>
                  <a:srgbClr val="000000"/>
                </a:solidFill>
              </a:rPr>
              <a:t>Prior Learning Assessment is more than the acceptance of transferable credits</a:t>
            </a:r>
            <a:r>
              <a:rPr lang="en-US" sz="2200" dirty="0">
                <a:solidFill>
                  <a:srgbClr val="000000"/>
                </a:solidFill>
              </a:rPr>
              <a:t>.</a:t>
            </a:r>
            <a:endParaRPr lang="en-US" dirty="0">
              <a:solidFill>
                <a:srgbClr val="000000"/>
              </a:solidFill>
            </a:endParaRPr>
          </a:p>
          <a:p>
            <a:endParaRPr lang="en-US" dirty="0"/>
          </a:p>
        </p:txBody>
      </p:sp>
      <p:sp>
        <p:nvSpPr>
          <p:cNvPr id="4" name="Footer Placeholder 3"/>
          <p:cNvSpPr>
            <a:spLocks noGrp="1"/>
          </p:cNvSpPr>
          <p:nvPr>
            <p:ph type="ftr" sz="quarter" idx="10"/>
          </p:nvPr>
        </p:nvSpPr>
        <p:spPr/>
        <p:txBody>
          <a:bodyPr/>
          <a:lstStyle/>
          <a:p>
            <a:r>
              <a:rPr lang="en-US" dirty="0"/>
              <a:t>Presentation Title / Presenter First Name Last Name</a:t>
            </a:r>
          </a:p>
        </p:txBody>
      </p:sp>
      <p:sp>
        <p:nvSpPr>
          <p:cNvPr id="5" name="Slide Number Placeholder 4"/>
          <p:cNvSpPr>
            <a:spLocks noGrp="1"/>
          </p:cNvSpPr>
          <p:nvPr>
            <p:ph type="sldNum" sz="quarter" idx="11"/>
          </p:nvPr>
        </p:nvSpPr>
        <p:spPr/>
        <p:txBody>
          <a:bodyPr/>
          <a:lstStyle/>
          <a:p>
            <a:fld id="{F181F52B-E6F8-E042-8CDF-7487D4221E1E}" type="slidenum">
              <a:rPr lang="en-US" smtClean="0"/>
              <a:t>35</a:t>
            </a:fld>
            <a:endParaRPr lang="en-US" dirty="0"/>
          </a:p>
        </p:txBody>
      </p:sp>
    </p:spTree>
    <p:extLst>
      <p:ext uri="{BB962C8B-B14F-4D97-AF65-F5344CB8AC3E}">
        <p14:creationId xmlns:p14="http://schemas.microsoft.com/office/powerpoint/2010/main" val="16542824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400" b="1" dirty="0"/>
              <a:t>RECIPROCAL…states not agreeing to participate will be required to seek approval in other SREB states </a:t>
            </a:r>
          </a:p>
          <a:p>
            <a:endParaRPr lang="en-US" dirty="0"/>
          </a:p>
        </p:txBody>
      </p:sp>
    </p:spTree>
    <p:extLst>
      <p:ext uri="{BB962C8B-B14F-4D97-AF65-F5344CB8AC3E}">
        <p14:creationId xmlns:p14="http://schemas.microsoft.com/office/powerpoint/2010/main" val="16788670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685800" y="4415790"/>
            <a:ext cx="5486399" cy="4183379"/>
          </a:xfrm>
          <a:prstGeom prst="rect">
            <a:avLst/>
          </a:prstGeom>
        </p:spPr>
        <p:txBody>
          <a:bodyPr lIns="91425" tIns="91425" rIns="91425" bIns="91425" anchor="t" anchorCtr="0">
            <a:noAutofit/>
          </a:bodyPr>
          <a:lstStyle/>
          <a:p>
            <a:pPr lvl="0">
              <a:spcBef>
                <a:spcPts val="0"/>
              </a:spcBef>
              <a:buNone/>
            </a:pPr>
            <a:endParaRPr dirty="0"/>
          </a:p>
        </p:txBody>
      </p:sp>
      <p:sp>
        <p:nvSpPr>
          <p:cNvPr id="86" name="Shape 86"/>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29848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415790"/>
            <a:ext cx="5486399" cy="4183379"/>
          </a:xfrm>
          <a:prstGeom prst="rect">
            <a:avLst/>
          </a:prstGeom>
        </p:spPr>
        <p:txBody>
          <a:bodyPr lIns="91425" tIns="91425" rIns="91425" bIns="91425" anchor="t" anchorCtr="0">
            <a:noAutofit/>
          </a:bodyPr>
          <a:lstStyle/>
          <a:p>
            <a:pPr lvl="0">
              <a:spcBef>
                <a:spcPts val="0"/>
              </a:spcBef>
              <a:buNone/>
            </a:pPr>
            <a:endParaRPr dirty="0"/>
          </a:p>
        </p:txBody>
      </p:sp>
      <p:sp>
        <p:nvSpPr>
          <p:cNvPr id="98" name="Shape 98"/>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96936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txBox="1">
            <a:spLocks noGrp="1"/>
          </p:cNvSpPr>
          <p:nvPr>
            <p:ph type="body" idx="1"/>
          </p:nvPr>
        </p:nvSpPr>
        <p:spPr>
          <a:xfrm>
            <a:off x="685800" y="4415790"/>
            <a:ext cx="5486399" cy="4183379"/>
          </a:xfrm>
          <a:prstGeom prst="rect">
            <a:avLst/>
          </a:prstGeom>
        </p:spPr>
        <p:txBody>
          <a:bodyPr lIns="91425" tIns="91425" rIns="91425" bIns="91425" anchor="t" anchorCtr="0">
            <a:noAutofit/>
          </a:bodyPr>
          <a:lstStyle/>
          <a:p>
            <a:pPr lvl="0">
              <a:spcBef>
                <a:spcPts val="0"/>
              </a:spcBef>
              <a:buNone/>
            </a:pPr>
            <a:endParaRPr dirty="0"/>
          </a:p>
        </p:txBody>
      </p:sp>
      <p:sp>
        <p:nvSpPr>
          <p:cNvPr id="153" name="Shape 153"/>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6951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Presentation Title / Presenter First Name Last Name</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F2903E7-652A-FC41-B5FF-0807B98EA45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8276044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txBox="1">
            <a:spLocks noGrp="1"/>
          </p:cNvSpPr>
          <p:nvPr>
            <p:ph type="body" idx="1"/>
          </p:nvPr>
        </p:nvSpPr>
        <p:spPr>
          <a:xfrm>
            <a:off x="685800" y="4415790"/>
            <a:ext cx="5486399" cy="4183379"/>
          </a:xfrm>
          <a:prstGeom prst="rect">
            <a:avLst/>
          </a:prstGeom>
        </p:spPr>
        <p:txBody>
          <a:bodyPr lIns="91425" tIns="91425" rIns="91425" bIns="91425" anchor="t" anchorCtr="0">
            <a:noAutofit/>
          </a:bodyPr>
          <a:lstStyle/>
          <a:p>
            <a:pPr lvl="0">
              <a:spcBef>
                <a:spcPts val="0"/>
              </a:spcBef>
              <a:buNone/>
            </a:pPr>
            <a:endParaRPr dirty="0"/>
          </a:p>
        </p:txBody>
      </p:sp>
      <p:sp>
        <p:nvSpPr>
          <p:cNvPr id="153" name="Shape 153"/>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6299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txBox="1">
            <a:spLocks noGrp="1"/>
          </p:cNvSpPr>
          <p:nvPr>
            <p:ph type="body" idx="1"/>
          </p:nvPr>
        </p:nvSpPr>
        <p:spPr>
          <a:xfrm>
            <a:off x="685800" y="4415790"/>
            <a:ext cx="5486399" cy="4183379"/>
          </a:xfrm>
          <a:prstGeom prst="rect">
            <a:avLst/>
          </a:prstGeom>
        </p:spPr>
        <p:txBody>
          <a:bodyPr lIns="91425" tIns="91425" rIns="91425" bIns="91425" anchor="t" anchorCtr="0">
            <a:noAutofit/>
          </a:bodyPr>
          <a:lstStyle/>
          <a:p>
            <a:pPr lvl="0">
              <a:spcBef>
                <a:spcPts val="0"/>
              </a:spcBef>
              <a:buNone/>
            </a:pPr>
            <a:endParaRPr dirty="0"/>
          </a:p>
        </p:txBody>
      </p:sp>
      <p:sp>
        <p:nvSpPr>
          <p:cNvPr id="160" name="Shape 160"/>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35401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txBox="1">
            <a:spLocks noGrp="1"/>
          </p:cNvSpPr>
          <p:nvPr>
            <p:ph type="body" idx="1"/>
          </p:nvPr>
        </p:nvSpPr>
        <p:spPr>
          <a:xfrm>
            <a:off x="685800" y="4415790"/>
            <a:ext cx="5486399" cy="4183379"/>
          </a:xfrm>
          <a:prstGeom prst="rect">
            <a:avLst/>
          </a:prstGeom>
        </p:spPr>
        <p:txBody>
          <a:bodyPr lIns="91425" tIns="91425" rIns="91425" bIns="91425" anchor="t" anchorCtr="0">
            <a:noAutofit/>
          </a:bodyPr>
          <a:lstStyle/>
          <a:p>
            <a:pPr lvl="0">
              <a:spcBef>
                <a:spcPts val="0"/>
              </a:spcBef>
              <a:buNone/>
            </a:pPr>
            <a:endParaRPr dirty="0"/>
          </a:p>
        </p:txBody>
      </p:sp>
      <p:sp>
        <p:nvSpPr>
          <p:cNvPr id="168" name="Shape 168"/>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85627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txBox="1">
            <a:spLocks noGrp="1"/>
          </p:cNvSpPr>
          <p:nvPr>
            <p:ph type="body" idx="1"/>
          </p:nvPr>
        </p:nvSpPr>
        <p:spPr>
          <a:xfrm>
            <a:off x="685800" y="4415790"/>
            <a:ext cx="5486399" cy="4183379"/>
          </a:xfrm>
          <a:prstGeom prst="rect">
            <a:avLst/>
          </a:prstGeom>
        </p:spPr>
        <p:txBody>
          <a:bodyPr lIns="91425" tIns="91425" rIns="91425" bIns="91425" anchor="t" anchorCtr="0">
            <a:noAutofit/>
          </a:bodyPr>
          <a:lstStyle/>
          <a:p>
            <a:pPr lvl="0">
              <a:spcBef>
                <a:spcPts val="0"/>
              </a:spcBef>
              <a:buNone/>
            </a:pPr>
            <a:endParaRPr dirty="0"/>
          </a:p>
        </p:txBody>
      </p:sp>
      <p:sp>
        <p:nvSpPr>
          <p:cNvPr id="91" name="Shape 91"/>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71625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txBox="1">
            <a:spLocks noGrp="1"/>
          </p:cNvSpPr>
          <p:nvPr>
            <p:ph type="body" idx="1"/>
          </p:nvPr>
        </p:nvSpPr>
        <p:spPr>
          <a:xfrm>
            <a:off x="685800" y="4415790"/>
            <a:ext cx="5486399" cy="4183379"/>
          </a:xfrm>
          <a:prstGeom prst="rect">
            <a:avLst/>
          </a:prstGeom>
        </p:spPr>
        <p:txBody>
          <a:bodyPr lIns="91425" tIns="91425" rIns="91425" bIns="91425" anchor="t" anchorCtr="0">
            <a:noAutofit/>
          </a:bodyPr>
          <a:lstStyle/>
          <a:p>
            <a:pPr lvl="0">
              <a:spcBef>
                <a:spcPts val="0"/>
              </a:spcBef>
              <a:buNone/>
            </a:pPr>
            <a:endParaRPr dirty="0"/>
          </a:p>
        </p:txBody>
      </p:sp>
      <p:sp>
        <p:nvSpPr>
          <p:cNvPr id="168" name="Shape 168"/>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60009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6667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Presentation Title / Presenter First Name Last Name</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F2903E7-652A-FC41-B5FF-0807B98EA45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16012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Presentation Title / Presenter First Name Last Name</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F2903E7-652A-FC41-B5FF-0807B98EA45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757285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Presentation Title / Presenter First Name Last Name</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F2903E7-652A-FC41-B5FF-0807B98EA45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692500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Presentation Title / Presenter First Name Last Name</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F2903E7-652A-FC41-B5FF-0807B98EA45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05229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Presentation Title / Presenter First Name Last Name</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F2903E7-652A-FC41-B5FF-0807B98EA45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2632638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005694"/>
                </a:solidFill>
                <a:latin typeface="Arial"/>
              </a:defRPr>
            </a:lvl1pPr>
          </a:lstStyle>
          <a:p>
            <a:r>
              <a:rPr lang="en-US"/>
              <a:t>Click to edit Master title style</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6"/>
                </a:solidFill>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7" name="Picture 6"/>
          <p:cNvPicPr/>
          <p:nvPr userDrawn="1"/>
        </p:nvPicPr>
        <p:blipFill>
          <a:blip r:embed="rId2">
            <a:extLst>
              <a:ext uri="{28A0092B-C50C-407E-A947-70E740481C1C}">
                <a14:useLocalDpi xmlns:a14="http://schemas.microsoft.com/office/drawing/2010/main" val="0"/>
              </a:ext>
            </a:extLst>
          </a:blip>
          <a:stretch>
            <a:fillRect/>
          </a:stretch>
        </p:blipFill>
        <p:spPr>
          <a:xfrm>
            <a:off x="457200" y="6336064"/>
            <a:ext cx="2642050" cy="431176"/>
          </a:xfrm>
          <a:prstGeom prst="rect">
            <a:avLst/>
          </a:prstGeom>
        </p:spPr>
      </p:pic>
    </p:spTree>
    <p:extLst>
      <p:ext uri="{BB962C8B-B14F-4D97-AF65-F5344CB8AC3E}">
        <p14:creationId xmlns:p14="http://schemas.microsoft.com/office/powerpoint/2010/main" val="79748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2F2214-6290-4E75-A56F-EE9F9FCCD784}" type="datetimeFigureOut">
              <a:rPr lang="en-US" smtClean="0"/>
              <a:t>10/16/2016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7F38EDB-888F-4DD0-A2AB-8311AD8439B3}" type="slidenum">
              <a:rPr lang="en-US" smtClean="0"/>
              <a:t>‹#›</a:t>
            </a:fld>
            <a:endParaRPr lang="en-US" dirty="0"/>
          </a:p>
        </p:txBody>
      </p:sp>
    </p:spTree>
    <p:extLst>
      <p:ext uri="{BB962C8B-B14F-4D97-AF65-F5344CB8AC3E}">
        <p14:creationId xmlns:p14="http://schemas.microsoft.com/office/powerpoint/2010/main" val="3681378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2F2214-6290-4E75-A56F-EE9F9FCCD784}" type="datetimeFigureOut">
              <a:rPr lang="en-US" smtClean="0"/>
              <a:t>10/16/2016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F38EDB-888F-4DD0-A2AB-8311AD8439B3}" type="slidenum">
              <a:rPr lang="en-US" smtClean="0"/>
              <a:t>‹#›</a:t>
            </a:fld>
            <a:endParaRPr lang="en-US" dirty="0"/>
          </a:p>
        </p:txBody>
      </p:sp>
    </p:spTree>
    <p:extLst>
      <p:ext uri="{BB962C8B-B14F-4D97-AF65-F5344CB8AC3E}">
        <p14:creationId xmlns:p14="http://schemas.microsoft.com/office/powerpoint/2010/main" val="730887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2F2214-6290-4E75-A56F-EE9F9FCCD784}" type="datetimeFigureOut">
              <a:rPr lang="en-US" smtClean="0"/>
              <a:t>10/16/2016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F38EDB-888F-4DD0-A2AB-8311AD8439B3}" type="slidenum">
              <a:rPr lang="en-US" smtClean="0"/>
              <a:t>‹#›</a:t>
            </a:fld>
            <a:endParaRPr lang="en-US" dirty="0"/>
          </a:p>
        </p:txBody>
      </p:sp>
    </p:spTree>
    <p:extLst>
      <p:ext uri="{BB962C8B-B14F-4D97-AF65-F5344CB8AC3E}">
        <p14:creationId xmlns:p14="http://schemas.microsoft.com/office/powerpoint/2010/main" val="542906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2F2214-6290-4E75-A56F-EE9F9FCCD784}" type="datetimeFigureOut">
              <a:rPr lang="en-US" smtClean="0"/>
              <a:t>10/16/2016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F38EDB-888F-4DD0-A2AB-8311AD8439B3}" type="slidenum">
              <a:rPr lang="en-US" smtClean="0"/>
              <a:t>‹#›</a:t>
            </a:fld>
            <a:endParaRPr lang="en-US" dirty="0"/>
          </a:p>
        </p:txBody>
      </p:sp>
    </p:spTree>
    <p:extLst>
      <p:ext uri="{BB962C8B-B14F-4D97-AF65-F5344CB8AC3E}">
        <p14:creationId xmlns:p14="http://schemas.microsoft.com/office/powerpoint/2010/main" val="1574327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2F2214-6290-4E75-A56F-EE9F9FCCD784}" type="datetimeFigureOut">
              <a:rPr lang="en-US" smtClean="0"/>
              <a:t>10/16/2016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F38EDB-888F-4DD0-A2AB-8311AD8439B3}" type="slidenum">
              <a:rPr lang="en-US" smtClean="0"/>
              <a:t>‹#›</a:t>
            </a:fld>
            <a:endParaRPr lang="en-US" dirty="0"/>
          </a:p>
        </p:txBody>
      </p:sp>
    </p:spTree>
    <p:extLst>
      <p:ext uri="{BB962C8B-B14F-4D97-AF65-F5344CB8AC3E}">
        <p14:creationId xmlns:p14="http://schemas.microsoft.com/office/powerpoint/2010/main" val="4122163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2F2214-6290-4E75-A56F-EE9F9FCCD784}" type="datetimeFigureOut">
              <a:rPr lang="en-US" smtClean="0"/>
              <a:t>10/16/2016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F38EDB-888F-4DD0-A2AB-8311AD8439B3}" type="slidenum">
              <a:rPr lang="en-US" smtClean="0"/>
              <a:t>‹#›</a:t>
            </a:fld>
            <a:endParaRPr lang="en-US" dirty="0"/>
          </a:p>
        </p:txBody>
      </p:sp>
    </p:spTree>
    <p:extLst>
      <p:ext uri="{BB962C8B-B14F-4D97-AF65-F5344CB8AC3E}">
        <p14:creationId xmlns:p14="http://schemas.microsoft.com/office/powerpoint/2010/main" val="3883815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2F2214-6290-4E75-A56F-EE9F9FCCD784}" type="datetimeFigureOut">
              <a:rPr lang="en-US" smtClean="0"/>
              <a:t>10/16/2016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7F38EDB-888F-4DD0-A2AB-8311AD8439B3}" type="slidenum">
              <a:rPr lang="en-US" smtClean="0"/>
              <a:t>‹#›</a:t>
            </a:fld>
            <a:endParaRPr lang="en-US" dirty="0"/>
          </a:p>
        </p:txBody>
      </p:sp>
    </p:spTree>
    <p:extLst>
      <p:ext uri="{BB962C8B-B14F-4D97-AF65-F5344CB8AC3E}">
        <p14:creationId xmlns:p14="http://schemas.microsoft.com/office/powerpoint/2010/main" val="1608492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ext - Bullet Sty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74638"/>
            <a:ext cx="7651642" cy="1143000"/>
          </a:xfrm>
        </p:spPr>
        <p:txBody>
          <a:bodyPr/>
          <a:lstStyle>
            <a:lvl1pPr algn="l">
              <a:defRPr/>
            </a:lvl1pPr>
          </a:lstStyle>
          <a:p>
            <a:r>
              <a:rPr lang="en-US" dirty="0"/>
              <a:t>Slide Title</a:t>
            </a:r>
          </a:p>
        </p:txBody>
      </p:sp>
      <p:sp>
        <p:nvSpPr>
          <p:cNvPr id="5" name="Footer Placeholder 4"/>
          <p:cNvSpPr>
            <a:spLocks noGrp="1"/>
          </p:cNvSpPr>
          <p:nvPr>
            <p:ph type="ftr" sz="quarter" idx="11"/>
          </p:nvPr>
        </p:nvSpPr>
        <p:spPr>
          <a:xfrm>
            <a:off x="4663347" y="6386190"/>
            <a:ext cx="3775696" cy="411480"/>
          </a:xfrm>
        </p:spPr>
        <p:txBody>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758BC"/>
              </a:solidFill>
              <a:effectLst/>
              <a:uLnTx/>
              <a:uFillTx/>
            </a:endParaRPr>
          </a:p>
        </p:txBody>
      </p:sp>
      <p:sp>
        <p:nvSpPr>
          <p:cNvPr id="6" name="Slide Number Placeholder 5"/>
          <p:cNvSpPr>
            <a:spLocks noGrp="1"/>
          </p:cNvSpPr>
          <p:nvPr>
            <p:ph type="sldNum" sz="quarter" idx="12"/>
          </p:nvPr>
        </p:nvSpPr>
        <p:spPr>
          <a:xfrm>
            <a:off x="8438964" y="6386190"/>
            <a:ext cx="521280" cy="411480"/>
          </a:xfrm>
        </p:spPr>
        <p:txBody>
          <a:bodyPr/>
          <a:lstStyle/>
          <a:p>
            <a:pPr marL="0" marR="0" lvl="0" indent="0" defTabSz="685800" eaLnBrk="1" fontAlgn="auto" latinLnBrk="0" hangingPunct="1">
              <a:lnSpc>
                <a:spcPct val="100000"/>
              </a:lnSpc>
              <a:spcBef>
                <a:spcPts val="0"/>
              </a:spcBef>
              <a:spcAft>
                <a:spcPts val="0"/>
              </a:spcAft>
              <a:buClrTx/>
              <a:buSzTx/>
              <a:buFontTx/>
              <a:buNone/>
              <a:tabLst/>
              <a:defRPr/>
            </a:pPr>
            <a:fld id="{EB463E3D-7DD9-48B5-A8E4-744A465FFC33}" type="slidenum">
              <a:rPr kumimoji="0" lang="en-US" sz="1350" b="0" i="0" u="none" strike="noStrike" kern="0" cap="none" spc="0" normalizeH="0" baseline="0" noProof="0" smtClean="0">
                <a:ln>
                  <a:noFill/>
                </a:ln>
                <a:solidFill>
                  <a:srgbClr val="2758BC"/>
                </a:solidFill>
                <a:effectLst/>
                <a:uLnTx/>
                <a:uFillTx/>
              </a:rPr>
              <a:pPr marL="0" marR="0" lvl="0" indent="0" defTabSz="685800" eaLnBrk="1" fontAlgn="auto" latinLnBrk="0" hangingPunct="1">
                <a:lnSpc>
                  <a:spcPct val="100000"/>
                </a:lnSpc>
                <a:spcBef>
                  <a:spcPts val="0"/>
                </a:spcBef>
                <a:spcAft>
                  <a:spcPts val="0"/>
                </a:spcAft>
                <a:buClrTx/>
                <a:buSzTx/>
                <a:buFontTx/>
                <a:buNone/>
                <a:tabLst/>
                <a:defRPr/>
              </a:pPr>
              <a:t>‹#›</a:t>
            </a:fld>
            <a:endParaRPr kumimoji="0" lang="en-US" sz="1350" b="0" i="0" u="none" strike="noStrike" kern="0" cap="none" spc="0" normalizeH="0" baseline="0" noProof="0">
              <a:ln>
                <a:noFill/>
              </a:ln>
              <a:solidFill>
                <a:srgbClr val="2758BC"/>
              </a:solidFill>
              <a:effectLst/>
              <a:uLnTx/>
              <a:uFillTx/>
            </a:endParaRPr>
          </a:p>
        </p:txBody>
      </p:sp>
      <p:sp>
        <p:nvSpPr>
          <p:cNvPr id="11" name="Content Placeholder 3"/>
          <p:cNvSpPr>
            <a:spLocks noGrp="1"/>
          </p:cNvSpPr>
          <p:nvPr>
            <p:ph sz="half" idx="2" hasCustomPrompt="1"/>
          </p:nvPr>
        </p:nvSpPr>
        <p:spPr>
          <a:xfrm>
            <a:off x="838200" y="1662076"/>
            <a:ext cx="7677042" cy="4464093"/>
          </a:xfrm>
        </p:spPr>
        <p:txBody>
          <a:bodyPr/>
          <a:lstStyle>
            <a:lvl1pPr>
              <a:buClr>
                <a:schemeClr val="accent5"/>
              </a:buClr>
              <a:defRPr sz="1800">
                <a:solidFill>
                  <a:schemeClr val="accent5"/>
                </a:solidFill>
              </a:defRPr>
            </a:lvl1pPr>
            <a:lvl2pPr>
              <a:buClr>
                <a:schemeClr val="accent5"/>
              </a:buClr>
              <a:defRPr sz="1500">
                <a:solidFill>
                  <a:schemeClr val="accent5"/>
                </a:solidFill>
              </a:defRPr>
            </a:lvl2pPr>
            <a:lvl3pPr>
              <a:buClr>
                <a:schemeClr val="accent5"/>
              </a:buClr>
              <a:defRPr sz="1350">
                <a:solidFill>
                  <a:schemeClr val="accent5"/>
                </a:solidFill>
              </a:defRPr>
            </a:lvl3pPr>
            <a:lvl4pPr>
              <a:buClr>
                <a:schemeClr val="accent5"/>
              </a:buClr>
              <a:defRPr sz="1200">
                <a:solidFill>
                  <a:schemeClr val="accent5"/>
                </a:solidFill>
              </a:defRPr>
            </a:lvl4pPr>
            <a:lvl5pPr>
              <a:buClr>
                <a:schemeClr val="accent5"/>
              </a:buClr>
              <a:defRPr sz="1200">
                <a:solidFill>
                  <a:schemeClr val="accent5"/>
                </a:solidFill>
              </a:defRPr>
            </a:lvl5pPr>
            <a:lvl6pPr>
              <a:defRPr sz="1200"/>
            </a:lvl6pPr>
            <a:lvl7pPr>
              <a:defRPr sz="1200"/>
            </a:lvl7pPr>
            <a:lvl8pPr>
              <a:defRPr sz="1200"/>
            </a:lvl8pPr>
            <a:lvl9pPr>
              <a:defRPr sz="12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9583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Introduc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1" y="274638"/>
            <a:ext cx="7690454" cy="1143000"/>
          </a:xfrm>
        </p:spPr>
        <p:txBody>
          <a:bodyPr/>
          <a:lstStyle>
            <a:lvl1pPr algn="l">
              <a:defRPr/>
            </a:lvl1pPr>
          </a:lstStyle>
          <a:p>
            <a:r>
              <a:rPr lang="en-US" dirty="0"/>
              <a:t>Introduction Slide</a:t>
            </a:r>
          </a:p>
        </p:txBody>
      </p:sp>
      <p:sp>
        <p:nvSpPr>
          <p:cNvPr id="3" name="Content Placeholder 2"/>
          <p:cNvSpPr>
            <a:spLocks noGrp="1"/>
          </p:cNvSpPr>
          <p:nvPr>
            <p:ph idx="1" hasCustomPrompt="1"/>
          </p:nvPr>
        </p:nvSpPr>
        <p:spPr>
          <a:xfrm>
            <a:off x="812801" y="1600206"/>
            <a:ext cx="7715853" cy="4525963"/>
          </a:xfrm>
        </p:spPr>
        <p:txBody>
          <a:bodyPr/>
          <a:lstStyle>
            <a:lvl1pPr marL="0" indent="0">
              <a:buFontTx/>
              <a:buNone/>
              <a:defRPr>
                <a:solidFill>
                  <a:schemeClr val="accent5"/>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Type a brief introduction here including details about your presentation</a:t>
            </a:r>
          </a:p>
        </p:txBody>
      </p:sp>
      <p:sp>
        <p:nvSpPr>
          <p:cNvPr id="5" name="Footer Placeholder 4"/>
          <p:cNvSpPr>
            <a:spLocks noGrp="1"/>
          </p:cNvSpPr>
          <p:nvPr>
            <p:ph type="ftr" sz="quarter" idx="11"/>
          </p:nvPr>
        </p:nvSpPr>
        <p:spPr>
          <a:xfrm>
            <a:off x="5288276" y="6401870"/>
            <a:ext cx="3148590" cy="411480"/>
          </a:xfrm>
          <a:noFill/>
          <a:ln>
            <a:noFill/>
          </a:ln>
        </p:spPr>
        <p:txBody>
          <a:bodyPr/>
          <a:lstStyle>
            <a:lvl1pPr algn="r">
              <a:defRPr>
                <a:solidFill>
                  <a:schemeClr val="accent3"/>
                </a:solidFill>
              </a:defRPr>
            </a:lvl1pPr>
          </a:lstStyle>
          <a:p>
            <a:pPr marL="0" marR="0" lvl="0" indent="0" algn="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758BC"/>
              </a:solidFill>
              <a:effectLst/>
              <a:uLnTx/>
              <a:uFillTx/>
            </a:endParaRPr>
          </a:p>
        </p:txBody>
      </p:sp>
      <p:sp>
        <p:nvSpPr>
          <p:cNvPr id="6" name="Slide Number Placeholder 5"/>
          <p:cNvSpPr>
            <a:spLocks noGrp="1"/>
          </p:cNvSpPr>
          <p:nvPr>
            <p:ph type="sldNum" sz="quarter" idx="12"/>
          </p:nvPr>
        </p:nvSpPr>
        <p:spPr>
          <a:xfrm>
            <a:off x="8452454" y="6386190"/>
            <a:ext cx="568311" cy="411480"/>
          </a:xfrm>
          <a:noFill/>
          <a:ln>
            <a:noFill/>
          </a:ln>
        </p:spPr>
        <p:txBody>
          <a:bodyPr/>
          <a:lstStyle>
            <a:lvl1pPr>
              <a:defRPr>
                <a:solidFill>
                  <a:schemeClr val="accent3"/>
                </a:solidFill>
              </a:defRPr>
            </a:lvl1pPr>
          </a:lstStyle>
          <a:p>
            <a:pPr marL="0" marR="0" lvl="0" indent="0" defTabSz="685800" eaLnBrk="1" fontAlgn="auto" latinLnBrk="0" hangingPunct="1">
              <a:lnSpc>
                <a:spcPct val="100000"/>
              </a:lnSpc>
              <a:spcBef>
                <a:spcPts val="0"/>
              </a:spcBef>
              <a:spcAft>
                <a:spcPts val="0"/>
              </a:spcAft>
              <a:buClrTx/>
              <a:buSzTx/>
              <a:buFontTx/>
              <a:buNone/>
              <a:tabLst/>
              <a:defRPr/>
            </a:pPr>
            <a:fld id="{EB463E3D-7DD9-48B5-A8E4-744A465FFC33}" type="slidenum">
              <a:rPr kumimoji="0" lang="en-US" sz="1350" b="0" i="0" u="none" strike="noStrike" kern="0" cap="none" spc="0" normalizeH="0" baseline="0" noProof="0" smtClean="0">
                <a:ln>
                  <a:noFill/>
                </a:ln>
                <a:solidFill>
                  <a:srgbClr val="2758BC"/>
                </a:solidFill>
                <a:effectLst/>
                <a:uLnTx/>
                <a:uFillTx/>
              </a:rPr>
              <a:pPr marL="0" marR="0" lvl="0" indent="0" defTabSz="685800" eaLnBrk="1" fontAlgn="auto" latinLnBrk="0" hangingPunct="1">
                <a:lnSpc>
                  <a:spcPct val="100000"/>
                </a:lnSpc>
                <a:spcBef>
                  <a:spcPts val="0"/>
                </a:spcBef>
                <a:spcAft>
                  <a:spcPts val="0"/>
                </a:spcAft>
                <a:buClrTx/>
                <a:buSzTx/>
                <a:buFontTx/>
                <a:buNone/>
                <a:tabLst/>
                <a:defRPr/>
              </a:pPr>
              <a:t>‹#›</a:t>
            </a:fld>
            <a:endParaRPr kumimoji="0" lang="en-US" sz="1350" b="0" i="0" u="none" strike="noStrike" kern="0" cap="none" spc="0" normalizeH="0" baseline="0" noProof="0">
              <a:ln>
                <a:noFill/>
              </a:ln>
              <a:solidFill>
                <a:srgbClr val="2758BC"/>
              </a:solidFill>
              <a:effectLst/>
              <a:uLnTx/>
              <a:uFillTx/>
            </a:endParaRPr>
          </a:p>
        </p:txBody>
      </p:sp>
    </p:spTree>
    <p:extLst>
      <p:ext uri="{BB962C8B-B14F-4D97-AF65-F5344CB8AC3E}">
        <p14:creationId xmlns:p14="http://schemas.microsoft.com/office/powerpoint/2010/main" val="419219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ext - Bullet Sty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74638"/>
            <a:ext cx="7651642" cy="1143000"/>
          </a:xfrm>
        </p:spPr>
        <p:txBody>
          <a:bodyPr/>
          <a:lstStyle>
            <a:lvl1pPr algn="l">
              <a:defRPr/>
            </a:lvl1pPr>
          </a:lstStyle>
          <a:p>
            <a:r>
              <a:rPr lang="en-US" dirty="0"/>
              <a:t>Slide Title</a:t>
            </a:r>
          </a:p>
        </p:txBody>
      </p:sp>
      <p:sp>
        <p:nvSpPr>
          <p:cNvPr id="5" name="Footer Placeholder 4"/>
          <p:cNvSpPr>
            <a:spLocks noGrp="1"/>
          </p:cNvSpPr>
          <p:nvPr>
            <p:ph type="ftr" sz="quarter" idx="11"/>
          </p:nvPr>
        </p:nvSpPr>
        <p:spPr>
          <a:xfrm>
            <a:off x="4663347" y="6386190"/>
            <a:ext cx="3775696" cy="411480"/>
          </a:xfrm>
        </p:spPr>
        <p:txBody>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758BC"/>
              </a:solidFill>
              <a:effectLst/>
              <a:uLnTx/>
              <a:uFillTx/>
            </a:endParaRPr>
          </a:p>
        </p:txBody>
      </p:sp>
      <p:sp>
        <p:nvSpPr>
          <p:cNvPr id="6" name="Slide Number Placeholder 5"/>
          <p:cNvSpPr>
            <a:spLocks noGrp="1"/>
          </p:cNvSpPr>
          <p:nvPr>
            <p:ph type="sldNum" sz="quarter" idx="12"/>
          </p:nvPr>
        </p:nvSpPr>
        <p:spPr>
          <a:xfrm>
            <a:off x="8438964" y="6386190"/>
            <a:ext cx="521280" cy="411480"/>
          </a:xfrm>
        </p:spPr>
        <p:txBody>
          <a:bodyPr/>
          <a:lstStyle/>
          <a:p>
            <a:pPr marL="0" marR="0" lvl="0" indent="0" defTabSz="685800" eaLnBrk="1" fontAlgn="auto" latinLnBrk="0" hangingPunct="1">
              <a:lnSpc>
                <a:spcPct val="100000"/>
              </a:lnSpc>
              <a:spcBef>
                <a:spcPts val="0"/>
              </a:spcBef>
              <a:spcAft>
                <a:spcPts val="0"/>
              </a:spcAft>
              <a:buClrTx/>
              <a:buSzTx/>
              <a:buFontTx/>
              <a:buNone/>
              <a:tabLst/>
              <a:defRPr/>
            </a:pPr>
            <a:fld id="{EB463E3D-7DD9-48B5-A8E4-744A465FFC33}" type="slidenum">
              <a:rPr kumimoji="0" lang="en-US" sz="1350" b="0" i="0" u="none" strike="noStrike" kern="0" cap="none" spc="0" normalizeH="0" baseline="0" noProof="0" smtClean="0">
                <a:ln>
                  <a:noFill/>
                </a:ln>
                <a:solidFill>
                  <a:srgbClr val="2758BC"/>
                </a:solidFill>
                <a:effectLst/>
                <a:uLnTx/>
                <a:uFillTx/>
              </a:rPr>
              <a:pPr marL="0" marR="0" lvl="0" indent="0" defTabSz="685800" eaLnBrk="1" fontAlgn="auto" latinLnBrk="0" hangingPunct="1">
                <a:lnSpc>
                  <a:spcPct val="100000"/>
                </a:lnSpc>
                <a:spcBef>
                  <a:spcPts val="0"/>
                </a:spcBef>
                <a:spcAft>
                  <a:spcPts val="0"/>
                </a:spcAft>
                <a:buClrTx/>
                <a:buSzTx/>
                <a:buFontTx/>
                <a:buNone/>
                <a:tabLst/>
                <a:defRPr/>
              </a:pPr>
              <a:t>‹#›</a:t>
            </a:fld>
            <a:endParaRPr kumimoji="0" lang="en-US" sz="1350" b="0" i="0" u="none" strike="noStrike" kern="0" cap="none" spc="0" normalizeH="0" baseline="0" noProof="0">
              <a:ln>
                <a:noFill/>
              </a:ln>
              <a:solidFill>
                <a:srgbClr val="2758BC"/>
              </a:solidFill>
              <a:effectLst/>
              <a:uLnTx/>
              <a:uFillTx/>
            </a:endParaRPr>
          </a:p>
        </p:txBody>
      </p:sp>
      <p:sp>
        <p:nvSpPr>
          <p:cNvPr id="11" name="Content Placeholder 3"/>
          <p:cNvSpPr>
            <a:spLocks noGrp="1"/>
          </p:cNvSpPr>
          <p:nvPr>
            <p:ph sz="half" idx="2" hasCustomPrompt="1"/>
          </p:nvPr>
        </p:nvSpPr>
        <p:spPr>
          <a:xfrm>
            <a:off x="838200" y="1662076"/>
            <a:ext cx="7677042" cy="4464093"/>
          </a:xfrm>
        </p:spPr>
        <p:txBody>
          <a:bodyPr/>
          <a:lstStyle>
            <a:lvl1pPr>
              <a:buClr>
                <a:schemeClr val="accent5"/>
              </a:buClr>
              <a:defRPr sz="1800">
                <a:solidFill>
                  <a:schemeClr val="accent5"/>
                </a:solidFill>
              </a:defRPr>
            </a:lvl1pPr>
            <a:lvl2pPr>
              <a:buClr>
                <a:schemeClr val="accent5"/>
              </a:buClr>
              <a:defRPr sz="1500">
                <a:solidFill>
                  <a:schemeClr val="accent5"/>
                </a:solidFill>
              </a:defRPr>
            </a:lvl2pPr>
            <a:lvl3pPr>
              <a:buClr>
                <a:schemeClr val="accent5"/>
              </a:buClr>
              <a:defRPr sz="1350">
                <a:solidFill>
                  <a:schemeClr val="accent5"/>
                </a:solidFill>
              </a:defRPr>
            </a:lvl3pPr>
            <a:lvl4pPr>
              <a:buClr>
                <a:schemeClr val="accent5"/>
              </a:buClr>
              <a:defRPr sz="1200">
                <a:solidFill>
                  <a:schemeClr val="accent5"/>
                </a:solidFill>
              </a:defRPr>
            </a:lvl4pPr>
            <a:lvl5pPr>
              <a:buClr>
                <a:schemeClr val="accent5"/>
              </a:buClr>
              <a:defRPr sz="1200">
                <a:solidFill>
                  <a:schemeClr val="accent5"/>
                </a:solidFill>
              </a:defRPr>
            </a:lvl5pPr>
            <a:lvl6pPr>
              <a:defRPr sz="1200"/>
            </a:lvl6pPr>
            <a:lvl7pPr>
              <a:defRPr sz="1200"/>
            </a:lvl7pPr>
            <a:lvl8pPr>
              <a:defRPr sz="1200"/>
            </a:lvl8pPr>
            <a:lvl9pPr>
              <a:defRPr sz="12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7709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p:nvPr userDrawn="1"/>
        </p:nvPicPr>
        <p:blipFill>
          <a:blip r:embed="rId2">
            <a:extLst>
              <a:ext uri="{28A0092B-C50C-407E-A947-70E740481C1C}">
                <a14:useLocalDpi xmlns:a14="http://schemas.microsoft.com/office/drawing/2010/main" val="0"/>
              </a:ext>
            </a:extLst>
          </a:blip>
          <a:stretch>
            <a:fillRect/>
          </a:stretch>
        </p:blipFill>
        <p:spPr>
          <a:xfrm>
            <a:off x="294685" y="6376524"/>
            <a:ext cx="2561803" cy="355114"/>
          </a:xfrm>
          <a:prstGeom prst="rect">
            <a:avLst/>
          </a:prstGeom>
        </p:spPr>
      </p:pic>
    </p:spTree>
    <p:extLst>
      <p:ext uri="{BB962C8B-B14F-4D97-AF65-F5344CB8AC3E}">
        <p14:creationId xmlns:p14="http://schemas.microsoft.com/office/powerpoint/2010/main" val="2663042497"/>
      </p:ext>
    </p:extLst>
  </p:cSld>
  <p:clrMapOvr>
    <a:masterClrMapping/>
  </p:clrMapOvr>
  <p:transition spd="med">
    <p:pull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sp>
        <p:nvSpPr>
          <p:cNvPr id="20" name="Shape 2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12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51495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sp>
        <p:nvSpPr>
          <p:cNvPr id="27" name="Shape 2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12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36856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sp>
        <p:nvSpPr>
          <p:cNvPr id="27" name="Shape 2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12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50666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sp>
        <p:nvSpPr>
          <p:cNvPr id="27" name="Shape 2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12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98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sp>
        <p:nvSpPr>
          <p:cNvPr id="27" name="Shape 2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12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51906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sp>
        <p:nvSpPr>
          <p:cNvPr id="27" name="Shape 2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12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809781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sp>
        <p:nvSpPr>
          <p:cNvPr id="27" name="Shape 2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12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51447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sp>
        <p:nvSpPr>
          <p:cNvPr id="27" name="Shape 2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12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41355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p:nvPr userDrawn="1"/>
        </p:nvPicPr>
        <p:blipFill>
          <a:blip r:embed="rId2">
            <a:extLst>
              <a:ext uri="{28A0092B-C50C-407E-A947-70E740481C1C}">
                <a14:useLocalDpi xmlns:a14="http://schemas.microsoft.com/office/drawing/2010/main" val="0"/>
              </a:ext>
            </a:extLst>
          </a:blip>
          <a:stretch>
            <a:fillRect/>
          </a:stretch>
        </p:blipFill>
        <p:spPr>
          <a:xfrm>
            <a:off x="294685" y="6376524"/>
            <a:ext cx="2561803" cy="355114"/>
          </a:xfrm>
          <a:prstGeom prst="rect">
            <a:avLst/>
          </a:prstGeom>
        </p:spPr>
      </p:pic>
    </p:spTree>
    <p:extLst>
      <p:ext uri="{BB962C8B-B14F-4D97-AF65-F5344CB8AC3E}">
        <p14:creationId xmlns:p14="http://schemas.microsoft.com/office/powerpoint/2010/main" val="2523185672"/>
      </p:ext>
    </p:extLst>
  </p:cSld>
  <p:clrMapOvr>
    <a:masterClrMapping/>
  </p:clrMapOvr>
  <p:transition spd="med">
    <p:pull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Introduc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1" y="274638"/>
            <a:ext cx="7690454" cy="1143000"/>
          </a:xfrm>
        </p:spPr>
        <p:txBody>
          <a:bodyPr/>
          <a:lstStyle>
            <a:lvl1pPr algn="l">
              <a:defRPr/>
            </a:lvl1pPr>
          </a:lstStyle>
          <a:p>
            <a:r>
              <a:rPr lang="en-US" dirty="0"/>
              <a:t>Introduction Slide</a:t>
            </a:r>
          </a:p>
        </p:txBody>
      </p:sp>
      <p:sp>
        <p:nvSpPr>
          <p:cNvPr id="3" name="Content Placeholder 2"/>
          <p:cNvSpPr>
            <a:spLocks noGrp="1"/>
          </p:cNvSpPr>
          <p:nvPr>
            <p:ph idx="1" hasCustomPrompt="1"/>
          </p:nvPr>
        </p:nvSpPr>
        <p:spPr>
          <a:xfrm>
            <a:off x="812801" y="1600200"/>
            <a:ext cx="7715853" cy="4525963"/>
          </a:xfrm>
        </p:spPr>
        <p:txBody>
          <a:bodyPr/>
          <a:lstStyle>
            <a:lvl1pPr marL="0" indent="0">
              <a:buFontTx/>
              <a:buNone/>
              <a:defRPr>
                <a:solidFill>
                  <a:schemeClr val="accent5"/>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Type a brief introduction here including details about your presentation</a:t>
            </a:r>
          </a:p>
        </p:txBody>
      </p:sp>
      <p:sp>
        <p:nvSpPr>
          <p:cNvPr id="5" name="Footer Placeholder 4"/>
          <p:cNvSpPr>
            <a:spLocks noGrp="1"/>
          </p:cNvSpPr>
          <p:nvPr>
            <p:ph type="ftr" sz="quarter" idx="11"/>
          </p:nvPr>
        </p:nvSpPr>
        <p:spPr>
          <a:xfrm>
            <a:off x="5288276" y="6401870"/>
            <a:ext cx="3148590" cy="411480"/>
          </a:xfrm>
          <a:noFill/>
          <a:ln>
            <a:noFill/>
          </a:ln>
        </p:spPr>
        <p:txBody>
          <a:bodyPr/>
          <a:lstStyle>
            <a:lvl1pPr algn="r">
              <a:defRPr>
                <a:solidFill>
                  <a:schemeClr val="accent3"/>
                </a:solidFill>
              </a:defRPr>
            </a:lvl1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accent3"/>
                </a:solidFill>
                <a:effectLst/>
                <a:uLnTx/>
                <a:uFillTx/>
              </a:rPr>
              <a:t>Presentation Name/Presenter</a:t>
            </a:r>
          </a:p>
        </p:txBody>
      </p:sp>
      <p:sp>
        <p:nvSpPr>
          <p:cNvPr id="6" name="Slide Number Placeholder 5"/>
          <p:cNvSpPr>
            <a:spLocks noGrp="1"/>
          </p:cNvSpPr>
          <p:nvPr>
            <p:ph type="sldNum" sz="quarter" idx="12"/>
          </p:nvPr>
        </p:nvSpPr>
        <p:spPr>
          <a:xfrm>
            <a:off x="8452454" y="6386190"/>
            <a:ext cx="568311" cy="411480"/>
          </a:xfrm>
          <a:noFill/>
          <a:ln>
            <a:noFill/>
          </a:ln>
        </p:spPr>
        <p:txBody>
          <a:bodyPr/>
          <a:lstStyle>
            <a:lvl1pPr>
              <a:defRPr>
                <a:solidFill>
                  <a:schemeClr val="accent3"/>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fld id="{C6BF0614-88EF-E141-A4D8-626B55E019E0}" type="slidenum">
              <a:rPr kumimoji="0" lang="en-US" sz="1800" b="0" i="0" u="none" strike="noStrike" kern="0" cap="none" spc="0" normalizeH="0" baseline="0" noProof="0" smtClean="0">
                <a:ln>
                  <a:noFill/>
                </a:ln>
                <a:solidFill>
                  <a:schemeClr val="accent3"/>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800" b="0" i="0" u="none" strike="noStrike" kern="0" cap="none" spc="0" normalizeH="0" baseline="0" noProof="0" dirty="0">
              <a:ln>
                <a:noFill/>
              </a:ln>
              <a:solidFill>
                <a:schemeClr val="accent3"/>
              </a:solidFill>
              <a:effectLst/>
              <a:uLnTx/>
              <a:uFillTx/>
            </a:endParaRPr>
          </a:p>
        </p:txBody>
      </p:sp>
    </p:spTree>
    <p:extLst>
      <p:ext uri="{BB962C8B-B14F-4D97-AF65-F5344CB8AC3E}">
        <p14:creationId xmlns:p14="http://schemas.microsoft.com/office/powerpoint/2010/main" val="2037431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Open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35918" y="1501775"/>
            <a:ext cx="6374682" cy="1470025"/>
          </a:xfrm>
        </p:spPr>
        <p:txBody>
          <a:bodyPr>
            <a:noAutofit/>
          </a:bodyPr>
          <a:lstStyle>
            <a:lvl1pPr algn="l">
              <a:defRPr sz="5400" b="1" i="0" baseline="0">
                <a:solidFill>
                  <a:schemeClr val="accent3"/>
                </a:solidFill>
              </a:defRPr>
            </a:lvl1pPr>
          </a:lstStyle>
          <a:p>
            <a:r>
              <a:rPr lang="en-US" dirty="0"/>
              <a:t>Title of Presentation</a:t>
            </a:r>
          </a:p>
        </p:txBody>
      </p:sp>
      <p:sp>
        <p:nvSpPr>
          <p:cNvPr id="3" name="Subtitle 2"/>
          <p:cNvSpPr>
            <a:spLocks noGrp="1"/>
          </p:cNvSpPr>
          <p:nvPr>
            <p:ph type="subTitle" idx="1" hasCustomPrompt="1"/>
          </p:nvPr>
        </p:nvSpPr>
        <p:spPr>
          <a:xfrm>
            <a:off x="2261318" y="4691680"/>
            <a:ext cx="6349282" cy="1752600"/>
          </a:xfrm>
        </p:spPr>
        <p:txBody>
          <a:bodyPr>
            <a:normAutofit/>
          </a:bodyPr>
          <a:lstStyle>
            <a:lvl1pPr marL="0" indent="0" algn="l">
              <a:buNone/>
              <a:defRPr sz="2800" b="0" i="0" baseline="0">
                <a:solidFill>
                  <a:schemeClr val="accent3"/>
                </a:solidFill>
                <a:latin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b="0" i="1" dirty="0"/>
              <a:t>Presented by</a:t>
            </a:r>
            <a:r>
              <a:rPr lang="en-US" dirty="0"/>
              <a:t>:</a:t>
            </a:r>
          </a:p>
          <a:p>
            <a:r>
              <a:rPr lang="en-US" dirty="0"/>
              <a:t>Presenter Name</a:t>
            </a:r>
          </a:p>
          <a:p>
            <a:r>
              <a:rPr lang="en-US" dirty="0"/>
              <a:t>Date</a:t>
            </a:r>
          </a:p>
        </p:txBody>
      </p:sp>
    </p:spTree>
    <p:extLst>
      <p:ext uri="{BB962C8B-B14F-4D97-AF65-F5344CB8AC3E}">
        <p14:creationId xmlns:p14="http://schemas.microsoft.com/office/powerpoint/2010/main" val="1155690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Open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35918" y="1501775"/>
            <a:ext cx="6374682" cy="1470025"/>
          </a:xfrm>
        </p:spPr>
        <p:txBody>
          <a:bodyPr>
            <a:noAutofit/>
          </a:bodyPr>
          <a:lstStyle>
            <a:lvl1pPr algn="l">
              <a:defRPr sz="5400" b="1" i="0" baseline="0">
                <a:solidFill>
                  <a:schemeClr val="accent3"/>
                </a:solidFill>
              </a:defRPr>
            </a:lvl1pPr>
          </a:lstStyle>
          <a:p>
            <a:r>
              <a:rPr lang="en-US" dirty="0"/>
              <a:t>Title of Presentation</a:t>
            </a:r>
          </a:p>
        </p:txBody>
      </p:sp>
      <p:sp>
        <p:nvSpPr>
          <p:cNvPr id="3" name="Subtitle 2"/>
          <p:cNvSpPr>
            <a:spLocks noGrp="1"/>
          </p:cNvSpPr>
          <p:nvPr>
            <p:ph type="subTitle" idx="1" hasCustomPrompt="1"/>
          </p:nvPr>
        </p:nvSpPr>
        <p:spPr>
          <a:xfrm>
            <a:off x="2261318" y="4691680"/>
            <a:ext cx="6349282" cy="1752600"/>
          </a:xfrm>
        </p:spPr>
        <p:txBody>
          <a:bodyPr>
            <a:normAutofit/>
          </a:bodyPr>
          <a:lstStyle>
            <a:lvl1pPr marL="0" indent="0" algn="l">
              <a:buNone/>
              <a:defRPr sz="2800" b="0" i="0" baseline="0">
                <a:solidFill>
                  <a:schemeClr val="accent3"/>
                </a:solidFill>
                <a:latin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b="0" i="1" dirty="0"/>
              <a:t>Presented by</a:t>
            </a:r>
            <a:r>
              <a:rPr lang="en-US" dirty="0"/>
              <a:t>:</a:t>
            </a:r>
          </a:p>
          <a:p>
            <a:r>
              <a:rPr lang="en-US" dirty="0"/>
              <a:t>Presenter Name</a:t>
            </a:r>
          </a:p>
          <a:p>
            <a:r>
              <a:rPr lang="en-US" dirty="0"/>
              <a:t>Date</a:t>
            </a:r>
          </a:p>
        </p:txBody>
      </p:sp>
    </p:spTree>
    <p:extLst>
      <p:ext uri="{BB962C8B-B14F-4D97-AF65-F5344CB8AC3E}">
        <p14:creationId xmlns:p14="http://schemas.microsoft.com/office/powerpoint/2010/main" val="3753180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solidFill>
                <a:prstClr val="black">
                  <a:tint val="75000"/>
                </a:prstClr>
              </a:solidFill>
            </a:endParaRPr>
          </a:p>
        </p:txBody>
      </p:sp>
      <p:pic>
        <p:nvPicPr>
          <p:cNvPr id="6" name="Picture 5"/>
          <p:cNvPicPr/>
          <p:nvPr userDrawn="1"/>
        </p:nvPicPr>
        <p:blipFill>
          <a:blip r:embed="rId2">
            <a:extLst>
              <a:ext uri="{28A0092B-C50C-407E-A947-70E740481C1C}">
                <a14:useLocalDpi xmlns:a14="http://schemas.microsoft.com/office/drawing/2010/main" val="0"/>
              </a:ext>
            </a:extLst>
          </a:blip>
          <a:stretch>
            <a:fillRect/>
          </a:stretch>
        </p:blipFill>
        <p:spPr>
          <a:xfrm>
            <a:off x="399881" y="6356350"/>
            <a:ext cx="3079694" cy="365125"/>
          </a:xfrm>
          <a:prstGeom prst="rect">
            <a:avLst/>
          </a:prstGeom>
        </p:spPr>
      </p:pic>
    </p:spTree>
    <p:extLst>
      <p:ext uri="{BB962C8B-B14F-4D97-AF65-F5344CB8AC3E}">
        <p14:creationId xmlns:p14="http://schemas.microsoft.com/office/powerpoint/2010/main" val="3372812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C2F2214-6290-4E75-A56F-EE9F9FCCD784}" type="datetimeFigureOut">
              <a:rPr lang="en-US" smtClean="0"/>
              <a:t>10/16/2016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F38EDB-888F-4DD0-A2AB-8311AD8439B3}" type="slidenum">
              <a:rPr lang="en-US" smtClean="0"/>
              <a:t>‹#›</a:t>
            </a:fld>
            <a:endParaRPr lang="en-US" dirty="0"/>
          </a:p>
        </p:txBody>
      </p:sp>
    </p:spTree>
    <p:extLst>
      <p:ext uri="{BB962C8B-B14F-4D97-AF65-F5344CB8AC3E}">
        <p14:creationId xmlns:p14="http://schemas.microsoft.com/office/powerpoint/2010/main" val="1264089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2F2214-6290-4E75-A56F-EE9F9FCCD784}" type="datetimeFigureOut">
              <a:rPr lang="en-US" smtClean="0"/>
              <a:t>10/16/2016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F38EDB-888F-4DD0-A2AB-8311AD8439B3}" type="slidenum">
              <a:rPr lang="en-US" smtClean="0"/>
              <a:t>‹#›</a:t>
            </a:fld>
            <a:endParaRPr lang="en-US" dirty="0"/>
          </a:p>
        </p:txBody>
      </p:sp>
    </p:spTree>
    <p:extLst>
      <p:ext uri="{BB962C8B-B14F-4D97-AF65-F5344CB8AC3E}">
        <p14:creationId xmlns:p14="http://schemas.microsoft.com/office/powerpoint/2010/main" val="3665476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2F2214-6290-4E75-A56F-EE9F9FCCD784}" type="datetimeFigureOut">
              <a:rPr lang="en-US" smtClean="0"/>
              <a:t>10/16/2016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F38EDB-888F-4DD0-A2AB-8311AD8439B3}" type="slidenum">
              <a:rPr lang="en-US" smtClean="0"/>
              <a:t>‹#›</a:t>
            </a:fld>
            <a:endParaRPr lang="en-US" dirty="0"/>
          </a:p>
        </p:txBody>
      </p:sp>
    </p:spTree>
    <p:extLst>
      <p:ext uri="{BB962C8B-B14F-4D97-AF65-F5344CB8AC3E}">
        <p14:creationId xmlns:p14="http://schemas.microsoft.com/office/powerpoint/2010/main" val="2456789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2F2214-6290-4E75-A56F-EE9F9FCCD784}" type="datetimeFigureOut">
              <a:rPr lang="en-US" smtClean="0"/>
              <a:t>10/16/2016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F38EDB-888F-4DD0-A2AB-8311AD8439B3}" type="slidenum">
              <a:rPr lang="en-US" smtClean="0"/>
              <a:t>‹#›</a:t>
            </a:fld>
            <a:endParaRPr lang="en-US" dirty="0"/>
          </a:p>
        </p:txBody>
      </p:sp>
    </p:spTree>
    <p:extLst>
      <p:ext uri="{BB962C8B-B14F-4D97-AF65-F5344CB8AC3E}">
        <p14:creationId xmlns:p14="http://schemas.microsoft.com/office/powerpoint/2010/main" val="2611215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2F2214-6290-4E75-A56F-EE9F9FCCD784}" type="datetimeFigureOut">
              <a:rPr lang="en-US" smtClean="0"/>
              <a:t>10/16/2016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7F38EDB-888F-4DD0-A2AB-8311AD8439B3}" type="slidenum">
              <a:rPr lang="en-US" smtClean="0"/>
              <a:t>‹#›</a:t>
            </a:fld>
            <a:endParaRPr lang="en-US" dirty="0"/>
          </a:p>
        </p:txBody>
      </p:sp>
    </p:spTree>
    <p:extLst>
      <p:ext uri="{BB962C8B-B14F-4D97-AF65-F5344CB8AC3E}">
        <p14:creationId xmlns:p14="http://schemas.microsoft.com/office/powerpoint/2010/main" val="27957488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2.xml"/><Relationship Id="rId1" Type="http://schemas.openxmlformats.org/officeDocument/2006/relationships/slideLayout" Target="../slideLayouts/slideLayout17.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3.xml"/><Relationship Id="rId1" Type="http://schemas.openxmlformats.org/officeDocument/2006/relationships/slideLayout" Target="../slideLayouts/slideLayout18.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4.xml"/><Relationship Id="rId1" Type="http://schemas.openxmlformats.org/officeDocument/2006/relationships/slideLayout" Target="../slideLayouts/slideLayout19.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20.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21.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22.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23.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25.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26.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27.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28.xml"/></Relationships>
</file>

<file path=ppt/slideMasters/_rels/slideMaster44.xml.rels><?xml version="1.0" encoding="UTF-8" standalone="yes"?>
<Relationships xmlns="http://schemas.openxmlformats.org/package/2006/relationships"><Relationship Id="rId3" Type="http://schemas.openxmlformats.org/officeDocument/2006/relationships/theme" Target="../theme/theme4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7572483"/>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60" r:id="rId4"/>
  </p:sldLayoutIdLst>
  <p:hf sldNum="0" hdr="0" ftr="0" dt="0"/>
  <p:txStyles>
    <p:titleStyle>
      <a:lvl1pPr algn="ctr" defTabSz="457200" rtl="0" eaLnBrk="1" latinLnBrk="0" hangingPunct="1">
        <a:spcBef>
          <a:spcPct val="0"/>
        </a:spcBef>
        <a:buNone/>
        <a:defRPr sz="4400" kern="1200">
          <a:solidFill>
            <a:schemeClr val="tx2"/>
          </a:solidFill>
          <a:latin typeface="Arial"/>
          <a:ea typeface="+mj-ea"/>
          <a:cs typeface="+mj-cs"/>
        </a:defRPr>
      </a:lvl1pPr>
    </p:titleStyle>
    <p:bodyStyle>
      <a:lvl1pPr marL="342900" indent="-342900" algn="l" defTabSz="457200" rtl="0" eaLnBrk="1" latinLnBrk="0" hangingPunct="1">
        <a:spcBef>
          <a:spcPct val="20000"/>
        </a:spcBef>
        <a:buClr>
          <a:schemeClr val="accent6"/>
        </a:buClr>
        <a:buFont typeface="Arial"/>
        <a:buChar char="•"/>
        <a:defRPr sz="3200" kern="1200">
          <a:solidFill>
            <a:schemeClr val="accent6"/>
          </a:solidFill>
          <a:latin typeface="Arial"/>
          <a:ea typeface="+mn-ea"/>
          <a:cs typeface="+mn-cs"/>
        </a:defRPr>
      </a:lvl1pPr>
      <a:lvl2pPr marL="742950" indent="-285750" algn="l" defTabSz="457200" rtl="0" eaLnBrk="1" latinLnBrk="0" hangingPunct="1">
        <a:spcBef>
          <a:spcPct val="20000"/>
        </a:spcBef>
        <a:buClr>
          <a:schemeClr val="accent6"/>
        </a:buClr>
        <a:buFont typeface="Arial"/>
        <a:buChar char="–"/>
        <a:defRPr sz="2800" kern="1200">
          <a:solidFill>
            <a:schemeClr val="accent6"/>
          </a:solidFill>
          <a:latin typeface="Arial"/>
          <a:ea typeface="+mn-ea"/>
          <a:cs typeface="+mn-cs"/>
        </a:defRPr>
      </a:lvl2pPr>
      <a:lvl3pPr marL="1143000" indent="-228600" algn="l" defTabSz="457200" rtl="0" eaLnBrk="1" latinLnBrk="0" hangingPunct="1">
        <a:spcBef>
          <a:spcPct val="20000"/>
        </a:spcBef>
        <a:buClr>
          <a:schemeClr val="accent6"/>
        </a:buClr>
        <a:buFont typeface="Arial"/>
        <a:buChar char="•"/>
        <a:defRPr sz="2400" kern="1200">
          <a:solidFill>
            <a:schemeClr val="accent6"/>
          </a:solidFill>
          <a:latin typeface="Arial"/>
          <a:ea typeface="+mn-ea"/>
          <a:cs typeface="+mn-cs"/>
        </a:defRPr>
      </a:lvl3pPr>
      <a:lvl4pPr marL="1600200" indent="-228600" algn="l" defTabSz="457200" rtl="0" eaLnBrk="1" latinLnBrk="0" hangingPunct="1">
        <a:spcBef>
          <a:spcPct val="20000"/>
        </a:spcBef>
        <a:buClr>
          <a:schemeClr val="accent6"/>
        </a:buClr>
        <a:buFont typeface="Arial"/>
        <a:buChar char="–"/>
        <a:defRPr sz="2000" kern="1200">
          <a:solidFill>
            <a:schemeClr val="accent6"/>
          </a:solidFill>
          <a:latin typeface="Arial"/>
          <a:ea typeface="+mn-ea"/>
          <a:cs typeface="+mn-cs"/>
        </a:defRPr>
      </a:lvl4pPr>
      <a:lvl5pPr marL="2057400" indent="-228600" algn="l" defTabSz="457200" rtl="0" eaLnBrk="1" latinLnBrk="0" hangingPunct="1">
        <a:spcBef>
          <a:spcPct val="20000"/>
        </a:spcBef>
        <a:buClr>
          <a:schemeClr val="accent6"/>
        </a:buClr>
        <a:buFont typeface="Arial"/>
        <a:buChar char="»"/>
        <a:defRPr sz="2000" kern="1200">
          <a:solidFill>
            <a:schemeClr val="accent6"/>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gray">
          <a:xfrm>
            <a:off x="0" y="6397625"/>
            <a:ext cx="9145466" cy="457200"/>
          </a:xfrm>
          <a:prstGeom prst="rect">
            <a:avLst/>
          </a:prstGeom>
          <a:solidFill>
            <a:schemeClr val="tx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000">
                <a:solidFill>
                  <a:schemeClr val="tx1"/>
                </a:solidFill>
                <a:latin typeface="Verdana" panose="020B0604030504040204" pitchFamily="34" charset="0"/>
                <a:cs typeface="Arial" panose="020B0604020202020204" pitchFamily="34" charset="0"/>
              </a:defRPr>
            </a:lvl1pPr>
            <a:lvl2pPr marL="742950" indent="-285750" eaLnBrk="0" hangingPunct="0">
              <a:defRPr sz="1000">
                <a:solidFill>
                  <a:schemeClr val="tx1"/>
                </a:solidFill>
                <a:latin typeface="Verdana" panose="020B0604030504040204" pitchFamily="34" charset="0"/>
                <a:cs typeface="Arial" panose="020B0604020202020204" pitchFamily="34" charset="0"/>
              </a:defRPr>
            </a:lvl2pPr>
            <a:lvl3pPr marL="1143000" indent="-228600" eaLnBrk="0" hangingPunct="0">
              <a:defRPr sz="1000">
                <a:solidFill>
                  <a:schemeClr val="tx1"/>
                </a:solidFill>
                <a:latin typeface="Verdana" panose="020B0604030504040204" pitchFamily="34" charset="0"/>
                <a:cs typeface="Arial" panose="020B0604020202020204" pitchFamily="34" charset="0"/>
              </a:defRPr>
            </a:lvl3pPr>
            <a:lvl4pPr marL="1600200" indent="-228600" eaLnBrk="0" hangingPunct="0">
              <a:defRPr sz="1000">
                <a:solidFill>
                  <a:schemeClr val="tx1"/>
                </a:solidFill>
                <a:latin typeface="Verdana" panose="020B0604030504040204" pitchFamily="34" charset="0"/>
                <a:cs typeface="Arial" panose="020B0604020202020204" pitchFamily="34" charset="0"/>
              </a:defRPr>
            </a:lvl4pPr>
            <a:lvl5pPr marL="2057400" indent="-228600" eaLnBrk="0" hangingPunct="0">
              <a:defRPr sz="1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9pPr>
          </a:lstStyle>
          <a:p>
            <a:pPr defTabSz="844083" eaLnBrk="1" fontAlgn="base" hangingPunct="1">
              <a:spcBef>
                <a:spcPct val="50000"/>
              </a:spcBef>
              <a:spcAft>
                <a:spcPct val="0"/>
              </a:spcAft>
              <a:defRPr/>
            </a:pPr>
            <a:endParaRPr lang="en-US" altLang="en-US" sz="923" dirty="0">
              <a:solidFill>
                <a:srgbClr val="000000"/>
              </a:solidFill>
            </a:endParaRPr>
          </a:p>
        </p:txBody>
      </p:sp>
      <p:sp>
        <p:nvSpPr>
          <p:cNvPr id="1027" name="Rectangle 2"/>
          <p:cNvSpPr>
            <a:spLocks noGrp="1" noChangeArrowheads="1"/>
          </p:cNvSpPr>
          <p:nvPr>
            <p:ph type="title"/>
          </p:nvPr>
        </p:nvSpPr>
        <p:spPr bwMode="auto">
          <a:xfrm>
            <a:off x="364882" y="395288"/>
            <a:ext cx="8408377"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028" name="Rectangle 3"/>
          <p:cNvSpPr>
            <a:spLocks noGrp="1" noChangeArrowheads="1"/>
          </p:cNvSpPr>
          <p:nvPr>
            <p:ph type="body" idx="1"/>
          </p:nvPr>
        </p:nvSpPr>
        <p:spPr bwMode="auto">
          <a:xfrm>
            <a:off x="364882" y="1546226"/>
            <a:ext cx="840837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82" name="Rectangle 10"/>
          <p:cNvSpPr>
            <a:spLocks noGrp="1" noChangeArrowheads="1"/>
          </p:cNvSpPr>
          <p:nvPr>
            <p:ph type="ftr" sz="quarter" idx="3"/>
          </p:nvPr>
        </p:nvSpPr>
        <p:spPr bwMode="gray">
          <a:xfrm>
            <a:off x="507023" y="6546850"/>
            <a:ext cx="498377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cs typeface="Arial" charset="0"/>
              </a:defRPr>
            </a:lvl1pPr>
          </a:lstStyle>
          <a:p>
            <a:pPr defTabSz="844083" fontAlgn="base">
              <a:spcAft>
                <a:spcPct val="0"/>
              </a:spcAft>
              <a:defRPr/>
            </a:pPr>
            <a:r>
              <a:rPr lang="en-GB" altLang="en-US" dirty="0">
                <a:solidFill>
                  <a:srgbClr val="FBF5EA"/>
                </a:solidFill>
              </a:rPr>
              <a:t>Presentation Title runs here  l  00/00/00</a:t>
            </a:r>
          </a:p>
        </p:txBody>
      </p:sp>
      <p:sp>
        <p:nvSpPr>
          <p:cNvPr id="3083" name="Rectangle 11"/>
          <p:cNvSpPr>
            <a:spLocks noGrp="1" noChangeArrowheads="1"/>
          </p:cNvSpPr>
          <p:nvPr>
            <p:ph type="sldNum" sz="quarter" idx="4"/>
          </p:nvPr>
        </p:nvSpPr>
        <p:spPr bwMode="gray">
          <a:xfrm>
            <a:off x="268166" y="6546850"/>
            <a:ext cx="33264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defRPr>
            </a:lvl1pPr>
          </a:lstStyle>
          <a:p>
            <a:pPr defTabSz="844083" fontAlgn="base">
              <a:spcAft>
                <a:spcPct val="0"/>
              </a:spcAft>
              <a:defRPr/>
            </a:pPr>
            <a:fld id="{4DF6D2AB-9348-43A4-81DA-D78465E8BA19}" type="slidenum">
              <a:rPr lang="en-GB" altLang="en-US" smtClean="0">
                <a:solidFill>
                  <a:srgbClr val="FBF5EA"/>
                </a:solidFill>
              </a:rPr>
              <a:pPr defTabSz="844083" fontAlgn="base">
                <a:spcAft>
                  <a:spcPct val="0"/>
                </a:spcAft>
                <a:defRPr/>
              </a:pPr>
              <a:t>‹#›</a:t>
            </a:fld>
            <a:r>
              <a:rPr lang="en-GB" altLang="en-US" dirty="0">
                <a:solidFill>
                  <a:srgbClr val="FBF5EA"/>
                </a:solidFill>
              </a:rPr>
              <a:t> </a:t>
            </a:r>
          </a:p>
        </p:txBody>
      </p:sp>
      <p:sp>
        <p:nvSpPr>
          <p:cNvPr id="1031" name="Line 18"/>
          <p:cNvSpPr>
            <a:spLocks noChangeShapeType="1"/>
          </p:cNvSpPr>
          <p:nvPr/>
        </p:nvSpPr>
        <p:spPr bwMode="gray">
          <a:xfrm>
            <a:off x="0" y="6397625"/>
            <a:ext cx="9139604" cy="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44083" eaLnBrk="0" fontAlgn="base" hangingPunct="0">
              <a:spcBef>
                <a:spcPct val="0"/>
              </a:spcBef>
              <a:spcAft>
                <a:spcPct val="0"/>
              </a:spcAft>
            </a:pPr>
            <a:endParaRPr lang="en-US" sz="923" dirty="0">
              <a:solidFill>
                <a:srgbClr val="000000"/>
              </a:solidFill>
            </a:endParaRPr>
          </a:p>
        </p:txBody>
      </p:sp>
      <p:pic>
        <p:nvPicPr>
          <p:cNvPr id="1032" name="Picture 19"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2673" y="6356351"/>
            <a:ext cx="1528396"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5759350"/>
      </p:ext>
    </p:extLst>
  </p:cSld>
  <p:clrMap bg1="lt1" tx1="dk1" bg2="lt2" tx2="dk2" accent1="accent1" accent2="accent2" accent3="accent3" accent4="accent4" accent5="accent5" accent6="accent6" hlink="hlink" folHlink="folHlink"/>
  <p:hf hdr="0" dt="0"/>
  <p:txStyles>
    <p:titleStyle>
      <a:lvl1pPr algn="l" rtl="0" eaLnBrk="0" fontAlgn="base" hangingPunct="0">
        <a:spcBef>
          <a:spcPct val="40000"/>
        </a:spcBef>
        <a:spcAft>
          <a:spcPct val="0"/>
        </a:spcAft>
        <a:defRPr sz="2215" b="1">
          <a:solidFill>
            <a:schemeClr val="tx2"/>
          </a:solidFill>
          <a:latin typeface="+mj-lt"/>
          <a:ea typeface="+mj-ea"/>
          <a:cs typeface="+mj-cs"/>
        </a:defRPr>
      </a:lvl1pPr>
      <a:lvl2pPr algn="l" rtl="0" eaLnBrk="0" fontAlgn="base" hangingPunct="0">
        <a:spcBef>
          <a:spcPct val="40000"/>
        </a:spcBef>
        <a:spcAft>
          <a:spcPct val="0"/>
        </a:spcAft>
        <a:defRPr sz="2215" b="1">
          <a:solidFill>
            <a:schemeClr val="tx2"/>
          </a:solidFill>
          <a:latin typeface="Verdana" pitchFamily="34" charset="0"/>
          <a:cs typeface="Arial" charset="0"/>
        </a:defRPr>
      </a:lvl2pPr>
      <a:lvl3pPr algn="l" rtl="0" eaLnBrk="0" fontAlgn="base" hangingPunct="0">
        <a:spcBef>
          <a:spcPct val="40000"/>
        </a:spcBef>
        <a:spcAft>
          <a:spcPct val="0"/>
        </a:spcAft>
        <a:defRPr sz="2215" b="1">
          <a:solidFill>
            <a:schemeClr val="tx2"/>
          </a:solidFill>
          <a:latin typeface="Verdana" pitchFamily="34" charset="0"/>
          <a:cs typeface="Arial" charset="0"/>
        </a:defRPr>
      </a:lvl3pPr>
      <a:lvl4pPr algn="l" rtl="0" eaLnBrk="0" fontAlgn="base" hangingPunct="0">
        <a:spcBef>
          <a:spcPct val="40000"/>
        </a:spcBef>
        <a:spcAft>
          <a:spcPct val="0"/>
        </a:spcAft>
        <a:defRPr sz="2215" b="1">
          <a:solidFill>
            <a:schemeClr val="tx2"/>
          </a:solidFill>
          <a:latin typeface="Verdana" pitchFamily="34" charset="0"/>
          <a:cs typeface="Arial" charset="0"/>
        </a:defRPr>
      </a:lvl4pPr>
      <a:lvl5pPr algn="l" rtl="0" eaLnBrk="0" fontAlgn="base" hangingPunct="0">
        <a:spcBef>
          <a:spcPct val="40000"/>
        </a:spcBef>
        <a:spcAft>
          <a:spcPct val="0"/>
        </a:spcAft>
        <a:defRPr sz="2215" b="1">
          <a:solidFill>
            <a:schemeClr val="tx2"/>
          </a:solidFill>
          <a:latin typeface="Verdana" pitchFamily="34" charset="0"/>
          <a:cs typeface="Arial" charset="0"/>
        </a:defRPr>
      </a:lvl5pPr>
      <a:lvl6pPr marL="422041" algn="l" rtl="0" fontAlgn="base">
        <a:spcBef>
          <a:spcPct val="40000"/>
        </a:spcBef>
        <a:spcAft>
          <a:spcPct val="0"/>
        </a:spcAft>
        <a:defRPr sz="2215" b="1">
          <a:solidFill>
            <a:schemeClr val="tx2"/>
          </a:solidFill>
          <a:latin typeface="Verdana" pitchFamily="34" charset="0"/>
          <a:cs typeface="Arial" charset="0"/>
        </a:defRPr>
      </a:lvl6pPr>
      <a:lvl7pPr marL="844083" algn="l" rtl="0" fontAlgn="base">
        <a:spcBef>
          <a:spcPct val="40000"/>
        </a:spcBef>
        <a:spcAft>
          <a:spcPct val="0"/>
        </a:spcAft>
        <a:defRPr sz="2215" b="1">
          <a:solidFill>
            <a:schemeClr val="tx2"/>
          </a:solidFill>
          <a:latin typeface="Verdana" pitchFamily="34" charset="0"/>
          <a:cs typeface="Arial" charset="0"/>
        </a:defRPr>
      </a:lvl7pPr>
      <a:lvl8pPr marL="1266124" algn="l" rtl="0" fontAlgn="base">
        <a:spcBef>
          <a:spcPct val="40000"/>
        </a:spcBef>
        <a:spcAft>
          <a:spcPct val="0"/>
        </a:spcAft>
        <a:defRPr sz="2215" b="1">
          <a:solidFill>
            <a:schemeClr val="tx2"/>
          </a:solidFill>
          <a:latin typeface="Verdana" pitchFamily="34" charset="0"/>
          <a:cs typeface="Arial" charset="0"/>
        </a:defRPr>
      </a:lvl8pPr>
      <a:lvl9pPr marL="1688165" algn="l" rtl="0" fontAlgn="base">
        <a:spcBef>
          <a:spcPct val="40000"/>
        </a:spcBef>
        <a:spcAft>
          <a:spcPct val="0"/>
        </a:spcAft>
        <a:defRPr sz="2215" b="1">
          <a:solidFill>
            <a:schemeClr val="tx2"/>
          </a:solidFill>
          <a:latin typeface="Verdana" pitchFamily="34" charset="0"/>
          <a:cs typeface="Arial" charset="0"/>
        </a:defRPr>
      </a:lvl9pPr>
    </p:titleStyle>
    <p:bodyStyle>
      <a:lvl1pPr algn="l" defTabSz="791327" rtl="0" eaLnBrk="0" fontAlgn="base" hangingPunct="0">
        <a:lnSpc>
          <a:spcPct val="120000"/>
        </a:lnSpc>
        <a:spcBef>
          <a:spcPct val="0"/>
        </a:spcBef>
        <a:spcAft>
          <a:spcPct val="0"/>
        </a:spcAft>
        <a:buSzPct val="80000"/>
        <a:buFont typeface="Verdana" panose="020B0604030504040204" pitchFamily="34" charset="0"/>
        <a:defRPr sz="1846">
          <a:solidFill>
            <a:schemeClr val="tx1"/>
          </a:solidFill>
          <a:latin typeface="+mn-lt"/>
          <a:ea typeface="+mn-ea"/>
          <a:cs typeface="+mn-cs"/>
        </a:defRPr>
      </a:lvl1pPr>
      <a:lvl2pPr marL="168524" indent="-167058"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2pPr>
      <a:lvl3pPr marL="323859" indent="-153870"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3pPr>
      <a:lvl4pPr marL="499709" indent="-174386"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4pPr>
      <a:lvl5pPr marL="666767" indent="-165593"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5pPr>
      <a:lvl6pPr marL="1088808"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6pPr>
      <a:lvl7pPr marL="1510850"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7pPr>
      <a:lvl8pPr marL="1932891"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8pPr>
      <a:lvl9pPr marL="2354932"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gray">
          <a:xfrm>
            <a:off x="0" y="6397625"/>
            <a:ext cx="9145466" cy="457200"/>
          </a:xfrm>
          <a:prstGeom prst="rect">
            <a:avLst/>
          </a:prstGeom>
          <a:solidFill>
            <a:schemeClr val="tx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000">
                <a:solidFill>
                  <a:schemeClr val="tx1"/>
                </a:solidFill>
                <a:latin typeface="Verdana" panose="020B0604030504040204" pitchFamily="34" charset="0"/>
                <a:cs typeface="Arial" panose="020B0604020202020204" pitchFamily="34" charset="0"/>
              </a:defRPr>
            </a:lvl1pPr>
            <a:lvl2pPr marL="742950" indent="-285750" eaLnBrk="0" hangingPunct="0">
              <a:defRPr sz="1000">
                <a:solidFill>
                  <a:schemeClr val="tx1"/>
                </a:solidFill>
                <a:latin typeface="Verdana" panose="020B0604030504040204" pitchFamily="34" charset="0"/>
                <a:cs typeface="Arial" panose="020B0604020202020204" pitchFamily="34" charset="0"/>
              </a:defRPr>
            </a:lvl2pPr>
            <a:lvl3pPr marL="1143000" indent="-228600" eaLnBrk="0" hangingPunct="0">
              <a:defRPr sz="1000">
                <a:solidFill>
                  <a:schemeClr val="tx1"/>
                </a:solidFill>
                <a:latin typeface="Verdana" panose="020B0604030504040204" pitchFamily="34" charset="0"/>
                <a:cs typeface="Arial" panose="020B0604020202020204" pitchFamily="34" charset="0"/>
              </a:defRPr>
            </a:lvl3pPr>
            <a:lvl4pPr marL="1600200" indent="-228600" eaLnBrk="0" hangingPunct="0">
              <a:defRPr sz="1000">
                <a:solidFill>
                  <a:schemeClr val="tx1"/>
                </a:solidFill>
                <a:latin typeface="Verdana" panose="020B0604030504040204" pitchFamily="34" charset="0"/>
                <a:cs typeface="Arial" panose="020B0604020202020204" pitchFamily="34" charset="0"/>
              </a:defRPr>
            </a:lvl4pPr>
            <a:lvl5pPr marL="2057400" indent="-228600" eaLnBrk="0" hangingPunct="0">
              <a:defRPr sz="1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9pPr>
          </a:lstStyle>
          <a:p>
            <a:pPr defTabSz="844083" eaLnBrk="1" fontAlgn="base" hangingPunct="1">
              <a:spcBef>
                <a:spcPct val="50000"/>
              </a:spcBef>
              <a:spcAft>
                <a:spcPct val="0"/>
              </a:spcAft>
              <a:defRPr/>
            </a:pPr>
            <a:endParaRPr lang="en-US" altLang="en-US" sz="923" dirty="0">
              <a:solidFill>
                <a:srgbClr val="000000"/>
              </a:solidFill>
            </a:endParaRPr>
          </a:p>
        </p:txBody>
      </p:sp>
      <p:sp>
        <p:nvSpPr>
          <p:cNvPr id="1027" name="Rectangle 2"/>
          <p:cNvSpPr>
            <a:spLocks noGrp="1" noChangeArrowheads="1"/>
          </p:cNvSpPr>
          <p:nvPr>
            <p:ph type="title"/>
          </p:nvPr>
        </p:nvSpPr>
        <p:spPr bwMode="auto">
          <a:xfrm>
            <a:off x="364882" y="395288"/>
            <a:ext cx="8408377"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028" name="Rectangle 3"/>
          <p:cNvSpPr>
            <a:spLocks noGrp="1" noChangeArrowheads="1"/>
          </p:cNvSpPr>
          <p:nvPr>
            <p:ph type="body" idx="1"/>
          </p:nvPr>
        </p:nvSpPr>
        <p:spPr bwMode="auto">
          <a:xfrm>
            <a:off x="364882" y="1546226"/>
            <a:ext cx="840837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82" name="Rectangle 10"/>
          <p:cNvSpPr>
            <a:spLocks noGrp="1" noChangeArrowheads="1"/>
          </p:cNvSpPr>
          <p:nvPr>
            <p:ph type="ftr" sz="quarter" idx="3"/>
          </p:nvPr>
        </p:nvSpPr>
        <p:spPr bwMode="gray">
          <a:xfrm>
            <a:off x="507023" y="6546850"/>
            <a:ext cx="498377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cs typeface="Arial" charset="0"/>
              </a:defRPr>
            </a:lvl1pPr>
          </a:lstStyle>
          <a:p>
            <a:pPr defTabSz="844083" fontAlgn="base">
              <a:spcAft>
                <a:spcPct val="0"/>
              </a:spcAft>
              <a:defRPr/>
            </a:pPr>
            <a:r>
              <a:rPr lang="en-GB" altLang="en-US" dirty="0">
                <a:solidFill>
                  <a:srgbClr val="FBF5EA"/>
                </a:solidFill>
              </a:rPr>
              <a:t>Presentation Title runs here  l  00/00/00</a:t>
            </a:r>
          </a:p>
        </p:txBody>
      </p:sp>
      <p:sp>
        <p:nvSpPr>
          <p:cNvPr id="3083" name="Rectangle 11"/>
          <p:cNvSpPr>
            <a:spLocks noGrp="1" noChangeArrowheads="1"/>
          </p:cNvSpPr>
          <p:nvPr>
            <p:ph type="sldNum" sz="quarter" idx="4"/>
          </p:nvPr>
        </p:nvSpPr>
        <p:spPr bwMode="gray">
          <a:xfrm>
            <a:off x="268166" y="6546850"/>
            <a:ext cx="33264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defRPr>
            </a:lvl1pPr>
          </a:lstStyle>
          <a:p>
            <a:pPr defTabSz="844083" fontAlgn="base">
              <a:spcAft>
                <a:spcPct val="0"/>
              </a:spcAft>
              <a:defRPr/>
            </a:pPr>
            <a:fld id="{4DF6D2AB-9348-43A4-81DA-D78465E8BA19}" type="slidenum">
              <a:rPr lang="en-GB" altLang="en-US" smtClean="0">
                <a:solidFill>
                  <a:srgbClr val="FBF5EA"/>
                </a:solidFill>
              </a:rPr>
              <a:pPr defTabSz="844083" fontAlgn="base">
                <a:spcAft>
                  <a:spcPct val="0"/>
                </a:spcAft>
                <a:defRPr/>
              </a:pPr>
              <a:t>‹#›</a:t>
            </a:fld>
            <a:r>
              <a:rPr lang="en-GB" altLang="en-US" dirty="0">
                <a:solidFill>
                  <a:srgbClr val="FBF5EA"/>
                </a:solidFill>
              </a:rPr>
              <a:t> </a:t>
            </a:r>
          </a:p>
        </p:txBody>
      </p:sp>
      <p:sp>
        <p:nvSpPr>
          <p:cNvPr id="1031" name="Line 18"/>
          <p:cNvSpPr>
            <a:spLocks noChangeShapeType="1"/>
          </p:cNvSpPr>
          <p:nvPr/>
        </p:nvSpPr>
        <p:spPr bwMode="gray">
          <a:xfrm>
            <a:off x="0" y="6397625"/>
            <a:ext cx="9139604" cy="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44083" eaLnBrk="0" fontAlgn="base" hangingPunct="0">
              <a:spcBef>
                <a:spcPct val="0"/>
              </a:spcBef>
              <a:spcAft>
                <a:spcPct val="0"/>
              </a:spcAft>
            </a:pPr>
            <a:endParaRPr lang="en-US" sz="923" dirty="0">
              <a:solidFill>
                <a:srgbClr val="000000"/>
              </a:solidFill>
            </a:endParaRPr>
          </a:p>
        </p:txBody>
      </p:sp>
      <p:pic>
        <p:nvPicPr>
          <p:cNvPr id="1032" name="Picture 19"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2673" y="6356351"/>
            <a:ext cx="1528396"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0503611"/>
      </p:ext>
    </p:extLst>
  </p:cSld>
  <p:clrMap bg1="lt1" tx1="dk1" bg2="lt2" tx2="dk2" accent1="accent1" accent2="accent2" accent3="accent3" accent4="accent4" accent5="accent5" accent6="accent6" hlink="hlink" folHlink="folHlink"/>
  <p:hf hdr="0" dt="0"/>
  <p:txStyles>
    <p:titleStyle>
      <a:lvl1pPr algn="l" rtl="0" eaLnBrk="0" fontAlgn="base" hangingPunct="0">
        <a:spcBef>
          <a:spcPct val="40000"/>
        </a:spcBef>
        <a:spcAft>
          <a:spcPct val="0"/>
        </a:spcAft>
        <a:defRPr sz="2215" b="1">
          <a:solidFill>
            <a:schemeClr val="tx2"/>
          </a:solidFill>
          <a:latin typeface="+mj-lt"/>
          <a:ea typeface="+mj-ea"/>
          <a:cs typeface="+mj-cs"/>
        </a:defRPr>
      </a:lvl1pPr>
      <a:lvl2pPr algn="l" rtl="0" eaLnBrk="0" fontAlgn="base" hangingPunct="0">
        <a:spcBef>
          <a:spcPct val="40000"/>
        </a:spcBef>
        <a:spcAft>
          <a:spcPct val="0"/>
        </a:spcAft>
        <a:defRPr sz="2215" b="1">
          <a:solidFill>
            <a:schemeClr val="tx2"/>
          </a:solidFill>
          <a:latin typeface="Verdana" pitchFamily="34" charset="0"/>
          <a:cs typeface="Arial" charset="0"/>
        </a:defRPr>
      </a:lvl2pPr>
      <a:lvl3pPr algn="l" rtl="0" eaLnBrk="0" fontAlgn="base" hangingPunct="0">
        <a:spcBef>
          <a:spcPct val="40000"/>
        </a:spcBef>
        <a:spcAft>
          <a:spcPct val="0"/>
        </a:spcAft>
        <a:defRPr sz="2215" b="1">
          <a:solidFill>
            <a:schemeClr val="tx2"/>
          </a:solidFill>
          <a:latin typeface="Verdana" pitchFamily="34" charset="0"/>
          <a:cs typeface="Arial" charset="0"/>
        </a:defRPr>
      </a:lvl3pPr>
      <a:lvl4pPr algn="l" rtl="0" eaLnBrk="0" fontAlgn="base" hangingPunct="0">
        <a:spcBef>
          <a:spcPct val="40000"/>
        </a:spcBef>
        <a:spcAft>
          <a:spcPct val="0"/>
        </a:spcAft>
        <a:defRPr sz="2215" b="1">
          <a:solidFill>
            <a:schemeClr val="tx2"/>
          </a:solidFill>
          <a:latin typeface="Verdana" pitchFamily="34" charset="0"/>
          <a:cs typeface="Arial" charset="0"/>
        </a:defRPr>
      </a:lvl4pPr>
      <a:lvl5pPr algn="l" rtl="0" eaLnBrk="0" fontAlgn="base" hangingPunct="0">
        <a:spcBef>
          <a:spcPct val="40000"/>
        </a:spcBef>
        <a:spcAft>
          <a:spcPct val="0"/>
        </a:spcAft>
        <a:defRPr sz="2215" b="1">
          <a:solidFill>
            <a:schemeClr val="tx2"/>
          </a:solidFill>
          <a:latin typeface="Verdana" pitchFamily="34" charset="0"/>
          <a:cs typeface="Arial" charset="0"/>
        </a:defRPr>
      </a:lvl5pPr>
      <a:lvl6pPr marL="422041" algn="l" rtl="0" fontAlgn="base">
        <a:spcBef>
          <a:spcPct val="40000"/>
        </a:spcBef>
        <a:spcAft>
          <a:spcPct val="0"/>
        </a:spcAft>
        <a:defRPr sz="2215" b="1">
          <a:solidFill>
            <a:schemeClr val="tx2"/>
          </a:solidFill>
          <a:latin typeface="Verdana" pitchFamily="34" charset="0"/>
          <a:cs typeface="Arial" charset="0"/>
        </a:defRPr>
      </a:lvl6pPr>
      <a:lvl7pPr marL="844083" algn="l" rtl="0" fontAlgn="base">
        <a:spcBef>
          <a:spcPct val="40000"/>
        </a:spcBef>
        <a:spcAft>
          <a:spcPct val="0"/>
        </a:spcAft>
        <a:defRPr sz="2215" b="1">
          <a:solidFill>
            <a:schemeClr val="tx2"/>
          </a:solidFill>
          <a:latin typeface="Verdana" pitchFamily="34" charset="0"/>
          <a:cs typeface="Arial" charset="0"/>
        </a:defRPr>
      </a:lvl7pPr>
      <a:lvl8pPr marL="1266124" algn="l" rtl="0" fontAlgn="base">
        <a:spcBef>
          <a:spcPct val="40000"/>
        </a:spcBef>
        <a:spcAft>
          <a:spcPct val="0"/>
        </a:spcAft>
        <a:defRPr sz="2215" b="1">
          <a:solidFill>
            <a:schemeClr val="tx2"/>
          </a:solidFill>
          <a:latin typeface="Verdana" pitchFamily="34" charset="0"/>
          <a:cs typeface="Arial" charset="0"/>
        </a:defRPr>
      </a:lvl8pPr>
      <a:lvl9pPr marL="1688165" algn="l" rtl="0" fontAlgn="base">
        <a:spcBef>
          <a:spcPct val="40000"/>
        </a:spcBef>
        <a:spcAft>
          <a:spcPct val="0"/>
        </a:spcAft>
        <a:defRPr sz="2215" b="1">
          <a:solidFill>
            <a:schemeClr val="tx2"/>
          </a:solidFill>
          <a:latin typeface="Verdana" pitchFamily="34" charset="0"/>
          <a:cs typeface="Arial" charset="0"/>
        </a:defRPr>
      </a:lvl9pPr>
    </p:titleStyle>
    <p:bodyStyle>
      <a:lvl1pPr algn="l" defTabSz="791327" rtl="0" eaLnBrk="0" fontAlgn="base" hangingPunct="0">
        <a:lnSpc>
          <a:spcPct val="120000"/>
        </a:lnSpc>
        <a:spcBef>
          <a:spcPct val="0"/>
        </a:spcBef>
        <a:spcAft>
          <a:spcPct val="0"/>
        </a:spcAft>
        <a:buSzPct val="80000"/>
        <a:buFont typeface="Verdana" panose="020B0604030504040204" pitchFamily="34" charset="0"/>
        <a:defRPr sz="1846">
          <a:solidFill>
            <a:schemeClr val="tx1"/>
          </a:solidFill>
          <a:latin typeface="+mn-lt"/>
          <a:ea typeface="+mn-ea"/>
          <a:cs typeface="+mn-cs"/>
        </a:defRPr>
      </a:lvl1pPr>
      <a:lvl2pPr marL="168524" indent="-167058"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2pPr>
      <a:lvl3pPr marL="323859" indent="-153870"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3pPr>
      <a:lvl4pPr marL="499709" indent="-174386"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4pPr>
      <a:lvl5pPr marL="666767" indent="-165593"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5pPr>
      <a:lvl6pPr marL="1088808"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6pPr>
      <a:lvl7pPr marL="1510850"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7pPr>
      <a:lvl8pPr marL="1932891"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8pPr>
      <a:lvl9pPr marL="2354932"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gray">
          <a:xfrm>
            <a:off x="0" y="6397625"/>
            <a:ext cx="9145466" cy="457200"/>
          </a:xfrm>
          <a:prstGeom prst="rect">
            <a:avLst/>
          </a:prstGeom>
          <a:solidFill>
            <a:schemeClr val="tx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000">
                <a:solidFill>
                  <a:schemeClr val="tx1"/>
                </a:solidFill>
                <a:latin typeface="Verdana" panose="020B0604030504040204" pitchFamily="34" charset="0"/>
                <a:cs typeface="Arial" panose="020B0604020202020204" pitchFamily="34" charset="0"/>
              </a:defRPr>
            </a:lvl1pPr>
            <a:lvl2pPr marL="742950" indent="-285750" eaLnBrk="0" hangingPunct="0">
              <a:defRPr sz="1000">
                <a:solidFill>
                  <a:schemeClr val="tx1"/>
                </a:solidFill>
                <a:latin typeface="Verdana" panose="020B0604030504040204" pitchFamily="34" charset="0"/>
                <a:cs typeface="Arial" panose="020B0604020202020204" pitchFamily="34" charset="0"/>
              </a:defRPr>
            </a:lvl2pPr>
            <a:lvl3pPr marL="1143000" indent="-228600" eaLnBrk="0" hangingPunct="0">
              <a:defRPr sz="1000">
                <a:solidFill>
                  <a:schemeClr val="tx1"/>
                </a:solidFill>
                <a:latin typeface="Verdana" panose="020B0604030504040204" pitchFamily="34" charset="0"/>
                <a:cs typeface="Arial" panose="020B0604020202020204" pitchFamily="34" charset="0"/>
              </a:defRPr>
            </a:lvl3pPr>
            <a:lvl4pPr marL="1600200" indent="-228600" eaLnBrk="0" hangingPunct="0">
              <a:defRPr sz="1000">
                <a:solidFill>
                  <a:schemeClr val="tx1"/>
                </a:solidFill>
                <a:latin typeface="Verdana" panose="020B0604030504040204" pitchFamily="34" charset="0"/>
                <a:cs typeface="Arial" panose="020B0604020202020204" pitchFamily="34" charset="0"/>
              </a:defRPr>
            </a:lvl4pPr>
            <a:lvl5pPr marL="2057400" indent="-228600" eaLnBrk="0" hangingPunct="0">
              <a:defRPr sz="1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9pPr>
          </a:lstStyle>
          <a:p>
            <a:pPr defTabSz="844083" eaLnBrk="1" fontAlgn="base" hangingPunct="1">
              <a:spcBef>
                <a:spcPct val="50000"/>
              </a:spcBef>
              <a:spcAft>
                <a:spcPct val="0"/>
              </a:spcAft>
              <a:defRPr/>
            </a:pPr>
            <a:endParaRPr lang="en-US" altLang="en-US" sz="923" dirty="0">
              <a:solidFill>
                <a:srgbClr val="000000"/>
              </a:solidFill>
            </a:endParaRPr>
          </a:p>
        </p:txBody>
      </p:sp>
      <p:sp>
        <p:nvSpPr>
          <p:cNvPr id="1027" name="Rectangle 2"/>
          <p:cNvSpPr>
            <a:spLocks noGrp="1" noChangeArrowheads="1"/>
          </p:cNvSpPr>
          <p:nvPr>
            <p:ph type="title"/>
          </p:nvPr>
        </p:nvSpPr>
        <p:spPr bwMode="auto">
          <a:xfrm>
            <a:off x="364882" y="395288"/>
            <a:ext cx="8408377"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028" name="Rectangle 3"/>
          <p:cNvSpPr>
            <a:spLocks noGrp="1" noChangeArrowheads="1"/>
          </p:cNvSpPr>
          <p:nvPr>
            <p:ph type="body" idx="1"/>
          </p:nvPr>
        </p:nvSpPr>
        <p:spPr bwMode="auto">
          <a:xfrm>
            <a:off x="364882" y="1546226"/>
            <a:ext cx="840837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82" name="Rectangle 10"/>
          <p:cNvSpPr>
            <a:spLocks noGrp="1" noChangeArrowheads="1"/>
          </p:cNvSpPr>
          <p:nvPr>
            <p:ph type="ftr" sz="quarter" idx="3"/>
          </p:nvPr>
        </p:nvSpPr>
        <p:spPr bwMode="gray">
          <a:xfrm>
            <a:off x="507023" y="6546850"/>
            <a:ext cx="498377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cs typeface="Arial" charset="0"/>
              </a:defRPr>
            </a:lvl1pPr>
          </a:lstStyle>
          <a:p>
            <a:pPr defTabSz="844083" fontAlgn="base">
              <a:spcAft>
                <a:spcPct val="0"/>
              </a:spcAft>
              <a:defRPr/>
            </a:pPr>
            <a:r>
              <a:rPr lang="en-GB" altLang="en-US" dirty="0">
                <a:solidFill>
                  <a:srgbClr val="FBF5EA"/>
                </a:solidFill>
              </a:rPr>
              <a:t>Presentation Title runs here  l  00/00/00</a:t>
            </a:r>
          </a:p>
        </p:txBody>
      </p:sp>
      <p:sp>
        <p:nvSpPr>
          <p:cNvPr id="3083" name="Rectangle 11"/>
          <p:cNvSpPr>
            <a:spLocks noGrp="1" noChangeArrowheads="1"/>
          </p:cNvSpPr>
          <p:nvPr>
            <p:ph type="sldNum" sz="quarter" idx="4"/>
          </p:nvPr>
        </p:nvSpPr>
        <p:spPr bwMode="gray">
          <a:xfrm>
            <a:off x="268166" y="6546850"/>
            <a:ext cx="33264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defRPr>
            </a:lvl1pPr>
          </a:lstStyle>
          <a:p>
            <a:pPr defTabSz="844083" fontAlgn="base">
              <a:spcAft>
                <a:spcPct val="0"/>
              </a:spcAft>
              <a:defRPr/>
            </a:pPr>
            <a:fld id="{4DF6D2AB-9348-43A4-81DA-D78465E8BA19}" type="slidenum">
              <a:rPr lang="en-GB" altLang="en-US" smtClean="0">
                <a:solidFill>
                  <a:srgbClr val="FBF5EA"/>
                </a:solidFill>
              </a:rPr>
              <a:pPr defTabSz="844083" fontAlgn="base">
                <a:spcAft>
                  <a:spcPct val="0"/>
                </a:spcAft>
                <a:defRPr/>
              </a:pPr>
              <a:t>‹#›</a:t>
            </a:fld>
            <a:r>
              <a:rPr lang="en-GB" altLang="en-US" dirty="0">
                <a:solidFill>
                  <a:srgbClr val="FBF5EA"/>
                </a:solidFill>
              </a:rPr>
              <a:t> </a:t>
            </a:r>
          </a:p>
        </p:txBody>
      </p:sp>
      <p:sp>
        <p:nvSpPr>
          <p:cNvPr id="1031" name="Line 18"/>
          <p:cNvSpPr>
            <a:spLocks noChangeShapeType="1"/>
          </p:cNvSpPr>
          <p:nvPr/>
        </p:nvSpPr>
        <p:spPr bwMode="gray">
          <a:xfrm>
            <a:off x="0" y="6397625"/>
            <a:ext cx="9139604" cy="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44083" eaLnBrk="0" fontAlgn="base" hangingPunct="0">
              <a:spcBef>
                <a:spcPct val="0"/>
              </a:spcBef>
              <a:spcAft>
                <a:spcPct val="0"/>
              </a:spcAft>
            </a:pPr>
            <a:endParaRPr lang="en-US" sz="923" dirty="0">
              <a:solidFill>
                <a:srgbClr val="000000"/>
              </a:solidFill>
            </a:endParaRPr>
          </a:p>
        </p:txBody>
      </p:sp>
      <p:pic>
        <p:nvPicPr>
          <p:cNvPr id="1032" name="Picture 19"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2673" y="6356351"/>
            <a:ext cx="1528396"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159988"/>
      </p:ext>
    </p:extLst>
  </p:cSld>
  <p:clrMap bg1="lt1" tx1="dk1" bg2="lt2" tx2="dk2" accent1="accent1" accent2="accent2" accent3="accent3" accent4="accent4" accent5="accent5" accent6="accent6" hlink="hlink" folHlink="folHlink"/>
  <p:hf hdr="0" dt="0"/>
  <p:txStyles>
    <p:titleStyle>
      <a:lvl1pPr algn="l" rtl="0" eaLnBrk="0" fontAlgn="base" hangingPunct="0">
        <a:spcBef>
          <a:spcPct val="40000"/>
        </a:spcBef>
        <a:spcAft>
          <a:spcPct val="0"/>
        </a:spcAft>
        <a:defRPr sz="2215" b="1">
          <a:solidFill>
            <a:schemeClr val="tx2"/>
          </a:solidFill>
          <a:latin typeface="+mj-lt"/>
          <a:ea typeface="+mj-ea"/>
          <a:cs typeface="+mj-cs"/>
        </a:defRPr>
      </a:lvl1pPr>
      <a:lvl2pPr algn="l" rtl="0" eaLnBrk="0" fontAlgn="base" hangingPunct="0">
        <a:spcBef>
          <a:spcPct val="40000"/>
        </a:spcBef>
        <a:spcAft>
          <a:spcPct val="0"/>
        </a:spcAft>
        <a:defRPr sz="2215" b="1">
          <a:solidFill>
            <a:schemeClr val="tx2"/>
          </a:solidFill>
          <a:latin typeface="Verdana" pitchFamily="34" charset="0"/>
          <a:cs typeface="Arial" charset="0"/>
        </a:defRPr>
      </a:lvl2pPr>
      <a:lvl3pPr algn="l" rtl="0" eaLnBrk="0" fontAlgn="base" hangingPunct="0">
        <a:spcBef>
          <a:spcPct val="40000"/>
        </a:spcBef>
        <a:spcAft>
          <a:spcPct val="0"/>
        </a:spcAft>
        <a:defRPr sz="2215" b="1">
          <a:solidFill>
            <a:schemeClr val="tx2"/>
          </a:solidFill>
          <a:latin typeface="Verdana" pitchFamily="34" charset="0"/>
          <a:cs typeface="Arial" charset="0"/>
        </a:defRPr>
      </a:lvl3pPr>
      <a:lvl4pPr algn="l" rtl="0" eaLnBrk="0" fontAlgn="base" hangingPunct="0">
        <a:spcBef>
          <a:spcPct val="40000"/>
        </a:spcBef>
        <a:spcAft>
          <a:spcPct val="0"/>
        </a:spcAft>
        <a:defRPr sz="2215" b="1">
          <a:solidFill>
            <a:schemeClr val="tx2"/>
          </a:solidFill>
          <a:latin typeface="Verdana" pitchFamily="34" charset="0"/>
          <a:cs typeface="Arial" charset="0"/>
        </a:defRPr>
      </a:lvl4pPr>
      <a:lvl5pPr algn="l" rtl="0" eaLnBrk="0" fontAlgn="base" hangingPunct="0">
        <a:spcBef>
          <a:spcPct val="40000"/>
        </a:spcBef>
        <a:spcAft>
          <a:spcPct val="0"/>
        </a:spcAft>
        <a:defRPr sz="2215" b="1">
          <a:solidFill>
            <a:schemeClr val="tx2"/>
          </a:solidFill>
          <a:latin typeface="Verdana" pitchFamily="34" charset="0"/>
          <a:cs typeface="Arial" charset="0"/>
        </a:defRPr>
      </a:lvl5pPr>
      <a:lvl6pPr marL="422041" algn="l" rtl="0" fontAlgn="base">
        <a:spcBef>
          <a:spcPct val="40000"/>
        </a:spcBef>
        <a:spcAft>
          <a:spcPct val="0"/>
        </a:spcAft>
        <a:defRPr sz="2215" b="1">
          <a:solidFill>
            <a:schemeClr val="tx2"/>
          </a:solidFill>
          <a:latin typeface="Verdana" pitchFamily="34" charset="0"/>
          <a:cs typeface="Arial" charset="0"/>
        </a:defRPr>
      </a:lvl6pPr>
      <a:lvl7pPr marL="844083" algn="l" rtl="0" fontAlgn="base">
        <a:spcBef>
          <a:spcPct val="40000"/>
        </a:spcBef>
        <a:spcAft>
          <a:spcPct val="0"/>
        </a:spcAft>
        <a:defRPr sz="2215" b="1">
          <a:solidFill>
            <a:schemeClr val="tx2"/>
          </a:solidFill>
          <a:latin typeface="Verdana" pitchFamily="34" charset="0"/>
          <a:cs typeface="Arial" charset="0"/>
        </a:defRPr>
      </a:lvl7pPr>
      <a:lvl8pPr marL="1266124" algn="l" rtl="0" fontAlgn="base">
        <a:spcBef>
          <a:spcPct val="40000"/>
        </a:spcBef>
        <a:spcAft>
          <a:spcPct val="0"/>
        </a:spcAft>
        <a:defRPr sz="2215" b="1">
          <a:solidFill>
            <a:schemeClr val="tx2"/>
          </a:solidFill>
          <a:latin typeface="Verdana" pitchFamily="34" charset="0"/>
          <a:cs typeface="Arial" charset="0"/>
        </a:defRPr>
      </a:lvl8pPr>
      <a:lvl9pPr marL="1688165" algn="l" rtl="0" fontAlgn="base">
        <a:spcBef>
          <a:spcPct val="40000"/>
        </a:spcBef>
        <a:spcAft>
          <a:spcPct val="0"/>
        </a:spcAft>
        <a:defRPr sz="2215" b="1">
          <a:solidFill>
            <a:schemeClr val="tx2"/>
          </a:solidFill>
          <a:latin typeface="Verdana" pitchFamily="34" charset="0"/>
          <a:cs typeface="Arial" charset="0"/>
        </a:defRPr>
      </a:lvl9pPr>
    </p:titleStyle>
    <p:bodyStyle>
      <a:lvl1pPr algn="l" defTabSz="791327" rtl="0" eaLnBrk="0" fontAlgn="base" hangingPunct="0">
        <a:lnSpc>
          <a:spcPct val="120000"/>
        </a:lnSpc>
        <a:spcBef>
          <a:spcPct val="0"/>
        </a:spcBef>
        <a:spcAft>
          <a:spcPct val="0"/>
        </a:spcAft>
        <a:buSzPct val="80000"/>
        <a:buFont typeface="Verdana" panose="020B0604030504040204" pitchFamily="34" charset="0"/>
        <a:defRPr sz="1846">
          <a:solidFill>
            <a:schemeClr val="tx1"/>
          </a:solidFill>
          <a:latin typeface="+mn-lt"/>
          <a:ea typeface="+mn-ea"/>
          <a:cs typeface="+mn-cs"/>
        </a:defRPr>
      </a:lvl1pPr>
      <a:lvl2pPr marL="168524" indent="-167058"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2pPr>
      <a:lvl3pPr marL="323859" indent="-153870"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3pPr>
      <a:lvl4pPr marL="499709" indent="-174386"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4pPr>
      <a:lvl5pPr marL="666767" indent="-165593"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5pPr>
      <a:lvl6pPr marL="1088808"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6pPr>
      <a:lvl7pPr marL="1510850"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7pPr>
      <a:lvl8pPr marL="1932891"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8pPr>
      <a:lvl9pPr marL="2354932"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gray">
          <a:xfrm>
            <a:off x="0" y="6397625"/>
            <a:ext cx="9145466" cy="457200"/>
          </a:xfrm>
          <a:prstGeom prst="rect">
            <a:avLst/>
          </a:prstGeom>
          <a:solidFill>
            <a:schemeClr val="tx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000">
                <a:solidFill>
                  <a:schemeClr val="tx1"/>
                </a:solidFill>
                <a:latin typeface="Verdana" panose="020B0604030504040204" pitchFamily="34" charset="0"/>
                <a:cs typeface="Arial" panose="020B0604020202020204" pitchFamily="34" charset="0"/>
              </a:defRPr>
            </a:lvl1pPr>
            <a:lvl2pPr marL="742950" indent="-285750" eaLnBrk="0" hangingPunct="0">
              <a:defRPr sz="1000">
                <a:solidFill>
                  <a:schemeClr val="tx1"/>
                </a:solidFill>
                <a:latin typeface="Verdana" panose="020B0604030504040204" pitchFamily="34" charset="0"/>
                <a:cs typeface="Arial" panose="020B0604020202020204" pitchFamily="34" charset="0"/>
              </a:defRPr>
            </a:lvl2pPr>
            <a:lvl3pPr marL="1143000" indent="-228600" eaLnBrk="0" hangingPunct="0">
              <a:defRPr sz="1000">
                <a:solidFill>
                  <a:schemeClr val="tx1"/>
                </a:solidFill>
                <a:latin typeface="Verdana" panose="020B0604030504040204" pitchFamily="34" charset="0"/>
                <a:cs typeface="Arial" panose="020B0604020202020204" pitchFamily="34" charset="0"/>
              </a:defRPr>
            </a:lvl3pPr>
            <a:lvl4pPr marL="1600200" indent="-228600" eaLnBrk="0" hangingPunct="0">
              <a:defRPr sz="1000">
                <a:solidFill>
                  <a:schemeClr val="tx1"/>
                </a:solidFill>
                <a:latin typeface="Verdana" panose="020B0604030504040204" pitchFamily="34" charset="0"/>
                <a:cs typeface="Arial" panose="020B0604020202020204" pitchFamily="34" charset="0"/>
              </a:defRPr>
            </a:lvl4pPr>
            <a:lvl5pPr marL="2057400" indent="-228600" eaLnBrk="0" hangingPunct="0">
              <a:defRPr sz="1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9pPr>
          </a:lstStyle>
          <a:p>
            <a:pPr defTabSz="844083" eaLnBrk="1" fontAlgn="base" hangingPunct="1">
              <a:spcBef>
                <a:spcPct val="50000"/>
              </a:spcBef>
              <a:spcAft>
                <a:spcPct val="0"/>
              </a:spcAft>
              <a:defRPr/>
            </a:pPr>
            <a:endParaRPr lang="en-US" altLang="en-US" sz="923" dirty="0">
              <a:solidFill>
                <a:srgbClr val="000000"/>
              </a:solidFill>
            </a:endParaRPr>
          </a:p>
        </p:txBody>
      </p:sp>
      <p:sp>
        <p:nvSpPr>
          <p:cNvPr id="1027" name="Rectangle 2"/>
          <p:cNvSpPr>
            <a:spLocks noGrp="1" noChangeArrowheads="1"/>
          </p:cNvSpPr>
          <p:nvPr>
            <p:ph type="title"/>
          </p:nvPr>
        </p:nvSpPr>
        <p:spPr bwMode="auto">
          <a:xfrm>
            <a:off x="364882" y="395288"/>
            <a:ext cx="8408377"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028" name="Rectangle 3"/>
          <p:cNvSpPr>
            <a:spLocks noGrp="1" noChangeArrowheads="1"/>
          </p:cNvSpPr>
          <p:nvPr>
            <p:ph type="body" idx="1"/>
          </p:nvPr>
        </p:nvSpPr>
        <p:spPr bwMode="auto">
          <a:xfrm>
            <a:off x="364882" y="1546226"/>
            <a:ext cx="840837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82" name="Rectangle 10"/>
          <p:cNvSpPr>
            <a:spLocks noGrp="1" noChangeArrowheads="1"/>
          </p:cNvSpPr>
          <p:nvPr>
            <p:ph type="ftr" sz="quarter" idx="3"/>
          </p:nvPr>
        </p:nvSpPr>
        <p:spPr bwMode="gray">
          <a:xfrm>
            <a:off x="507023" y="6546850"/>
            <a:ext cx="498377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cs typeface="Arial" charset="0"/>
              </a:defRPr>
            </a:lvl1pPr>
          </a:lstStyle>
          <a:p>
            <a:pPr defTabSz="844083" fontAlgn="base">
              <a:spcAft>
                <a:spcPct val="0"/>
              </a:spcAft>
              <a:defRPr/>
            </a:pPr>
            <a:r>
              <a:rPr lang="en-GB" altLang="en-US" dirty="0">
                <a:solidFill>
                  <a:srgbClr val="FBF5EA"/>
                </a:solidFill>
              </a:rPr>
              <a:t>Presentation Title runs here  l  00/00/00</a:t>
            </a:r>
          </a:p>
        </p:txBody>
      </p:sp>
      <p:sp>
        <p:nvSpPr>
          <p:cNvPr id="3083" name="Rectangle 11"/>
          <p:cNvSpPr>
            <a:spLocks noGrp="1" noChangeArrowheads="1"/>
          </p:cNvSpPr>
          <p:nvPr>
            <p:ph type="sldNum" sz="quarter" idx="4"/>
          </p:nvPr>
        </p:nvSpPr>
        <p:spPr bwMode="gray">
          <a:xfrm>
            <a:off x="268166" y="6546850"/>
            <a:ext cx="33264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defRPr>
            </a:lvl1pPr>
          </a:lstStyle>
          <a:p>
            <a:pPr defTabSz="844083" fontAlgn="base">
              <a:spcAft>
                <a:spcPct val="0"/>
              </a:spcAft>
              <a:defRPr/>
            </a:pPr>
            <a:fld id="{4DF6D2AB-9348-43A4-81DA-D78465E8BA19}" type="slidenum">
              <a:rPr lang="en-GB" altLang="en-US" smtClean="0">
                <a:solidFill>
                  <a:srgbClr val="FBF5EA"/>
                </a:solidFill>
              </a:rPr>
              <a:pPr defTabSz="844083" fontAlgn="base">
                <a:spcAft>
                  <a:spcPct val="0"/>
                </a:spcAft>
                <a:defRPr/>
              </a:pPr>
              <a:t>‹#›</a:t>
            </a:fld>
            <a:r>
              <a:rPr lang="en-GB" altLang="en-US" dirty="0">
                <a:solidFill>
                  <a:srgbClr val="FBF5EA"/>
                </a:solidFill>
              </a:rPr>
              <a:t> </a:t>
            </a:r>
          </a:p>
        </p:txBody>
      </p:sp>
      <p:sp>
        <p:nvSpPr>
          <p:cNvPr id="1031" name="Line 18"/>
          <p:cNvSpPr>
            <a:spLocks noChangeShapeType="1"/>
          </p:cNvSpPr>
          <p:nvPr/>
        </p:nvSpPr>
        <p:spPr bwMode="gray">
          <a:xfrm>
            <a:off x="0" y="6397625"/>
            <a:ext cx="9139604" cy="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44083" eaLnBrk="0" fontAlgn="base" hangingPunct="0">
              <a:spcBef>
                <a:spcPct val="0"/>
              </a:spcBef>
              <a:spcAft>
                <a:spcPct val="0"/>
              </a:spcAft>
            </a:pPr>
            <a:endParaRPr lang="en-US" sz="923" dirty="0">
              <a:solidFill>
                <a:srgbClr val="000000"/>
              </a:solidFill>
            </a:endParaRPr>
          </a:p>
        </p:txBody>
      </p:sp>
      <p:pic>
        <p:nvPicPr>
          <p:cNvPr id="1032" name="Picture 19"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2673" y="6356351"/>
            <a:ext cx="1528396"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0605997"/>
      </p:ext>
    </p:extLst>
  </p:cSld>
  <p:clrMap bg1="lt1" tx1="dk1" bg2="lt2" tx2="dk2" accent1="accent1" accent2="accent2" accent3="accent3" accent4="accent4" accent5="accent5" accent6="accent6" hlink="hlink" folHlink="folHlink"/>
  <p:hf hdr="0" dt="0"/>
  <p:txStyles>
    <p:titleStyle>
      <a:lvl1pPr algn="l" rtl="0" eaLnBrk="0" fontAlgn="base" hangingPunct="0">
        <a:spcBef>
          <a:spcPct val="40000"/>
        </a:spcBef>
        <a:spcAft>
          <a:spcPct val="0"/>
        </a:spcAft>
        <a:defRPr sz="2215" b="1">
          <a:solidFill>
            <a:schemeClr val="tx2"/>
          </a:solidFill>
          <a:latin typeface="+mj-lt"/>
          <a:ea typeface="+mj-ea"/>
          <a:cs typeface="+mj-cs"/>
        </a:defRPr>
      </a:lvl1pPr>
      <a:lvl2pPr algn="l" rtl="0" eaLnBrk="0" fontAlgn="base" hangingPunct="0">
        <a:spcBef>
          <a:spcPct val="40000"/>
        </a:spcBef>
        <a:spcAft>
          <a:spcPct val="0"/>
        </a:spcAft>
        <a:defRPr sz="2215" b="1">
          <a:solidFill>
            <a:schemeClr val="tx2"/>
          </a:solidFill>
          <a:latin typeface="Verdana" pitchFamily="34" charset="0"/>
          <a:cs typeface="Arial" charset="0"/>
        </a:defRPr>
      </a:lvl2pPr>
      <a:lvl3pPr algn="l" rtl="0" eaLnBrk="0" fontAlgn="base" hangingPunct="0">
        <a:spcBef>
          <a:spcPct val="40000"/>
        </a:spcBef>
        <a:spcAft>
          <a:spcPct val="0"/>
        </a:spcAft>
        <a:defRPr sz="2215" b="1">
          <a:solidFill>
            <a:schemeClr val="tx2"/>
          </a:solidFill>
          <a:latin typeface="Verdana" pitchFamily="34" charset="0"/>
          <a:cs typeface="Arial" charset="0"/>
        </a:defRPr>
      </a:lvl3pPr>
      <a:lvl4pPr algn="l" rtl="0" eaLnBrk="0" fontAlgn="base" hangingPunct="0">
        <a:spcBef>
          <a:spcPct val="40000"/>
        </a:spcBef>
        <a:spcAft>
          <a:spcPct val="0"/>
        </a:spcAft>
        <a:defRPr sz="2215" b="1">
          <a:solidFill>
            <a:schemeClr val="tx2"/>
          </a:solidFill>
          <a:latin typeface="Verdana" pitchFamily="34" charset="0"/>
          <a:cs typeface="Arial" charset="0"/>
        </a:defRPr>
      </a:lvl4pPr>
      <a:lvl5pPr algn="l" rtl="0" eaLnBrk="0" fontAlgn="base" hangingPunct="0">
        <a:spcBef>
          <a:spcPct val="40000"/>
        </a:spcBef>
        <a:spcAft>
          <a:spcPct val="0"/>
        </a:spcAft>
        <a:defRPr sz="2215" b="1">
          <a:solidFill>
            <a:schemeClr val="tx2"/>
          </a:solidFill>
          <a:latin typeface="Verdana" pitchFamily="34" charset="0"/>
          <a:cs typeface="Arial" charset="0"/>
        </a:defRPr>
      </a:lvl5pPr>
      <a:lvl6pPr marL="422041" algn="l" rtl="0" fontAlgn="base">
        <a:spcBef>
          <a:spcPct val="40000"/>
        </a:spcBef>
        <a:spcAft>
          <a:spcPct val="0"/>
        </a:spcAft>
        <a:defRPr sz="2215" b="1">
          <a:solidFill>
            <a:schemeClr val="tx2"/>
          </a:solidFill>
          <a:latin typeface="Verdana" pitchFamily="34" charset="0"/>
          <a:cs typeface="Arial" charset="0"/>
        </a:defRPr>
      </a:lvl6pPr>
      <a:lvl7pPr marL="844083" algn="l" rtl="0" fontAlgn="base">
        <a:spcBef>
          <a:spcPct val="40000"/>
        </a:spcBef>
        <a:spcAft>
          <a:spcPct val="0"/>
        </a:spcAft>
        <a:defRPr sz="2215" b="1">
          <a:solidFill>
            <a:schemeClr val="tx2"/>
          </a:solidFill>
          <a:latin typeface="Verdana" pitchFamily="34" charset="0"/>
          <a:cs typeface="Arial" charset="0"/>
        </a:defRPr>
      </a:lvl7pPr>
      <a:lvl8pPr marL="1266124" algn="l" rtl="0" fontAlgn="base">
        <a:spcBef>
          <a:spcPct val="40000"/>
        </a:spcBef>
        <a:spcAft>
          <a:spcPct val="0"/>
        </a:spcAft>
        <a:defRPr sz="2215" b="1">
          <a:solidFill>
            <a:schemeClr val="tx2"/>
          </a:solidFill>
          <a:latin typeface="Verdana" pitchFamily="34" charset="0"/>
          <a:cs typeface="Arial" charset="0"/>
        </a:defRPr>
      </a:lvl8pPr>
      <a:lvl9pPr marL="1688165" algn="l" rtl="0" fontAlgn="base">
        <a:spcBef>
          <a:spcPct val="40000"/>
        </a:spcBef>
        <a:spcAft>
          <a:spcPct val="0"/>
        </a:spcAft>
        <a:defRPr sz="2215" b="1">
          <a:solidFill>
            <a:schemeClr val="tx2"/>
          </a:solidFill>
          <a:latin typeface="Verdana" pitchFamily="34" charset="0"/>
          <a:cs typeface="Arial" charset="0"/>
        </a:defRPr>
      </a:lvl9pPr>
    </p:titleStyle>
    <p:bodyStyle>
      <a:lvl1pPr algn="l" defTabSz="791327" rtl="0" eaLnBrk="0" fontAlgn="base" hangingPunct="0">
        <a:lnSpc>
          <a:spcPct val="120000"/>
        </a:lnSpc>
        <a:spcBef>
          <a:spcPct val="0"/>
        </a:spcBef>
        <a:spcAft>
          <a:spcPct val="0"/>
        </a:spcAft>
        <a:buSzPct val="80000"/>
        <a:buFont typeface="Verdana" panose="020B0604030504040204" pitchFamily="34" charset="0"/>
        <a:defRPr sz="1846">
          <a:solidFill>
            <a:schemeClr val="tx1"/>
          </a:solidFill>
          <a:latin typeface="+mn-lt"/>
          <a:ea typeface="+mn-ea"/>
          <a:cs typeface="+mn-cs"/>
        </a:defRPr>
      </a:lvl1pPr>
      <a:lvl2pPr marL="168524" indent="-167058"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2pPr>
      <a:lvl3pPr marL="323859" indent="-153870"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3pPr>
      <a:lvl4pPr marL="499709" indent="-174386"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4pPr>
      <a:lvl5pPr marL="666767" indent="-165593"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5pPr>
      <a:lvl6pPr marL="1088808"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6pPr>
      <a:lvl7pPr marL="1510850"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7pPr>
      <a:lvl8pPr marL="1932891"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8pPr>
      <a:lvl9pPr marL="2354932"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gray">
          <a:xfrm>
            <a:off x="0" y="6397625"/>
            <a:ext cx="9145466" cy="457200"/>
          </a:xfrm>
          <a:prstGeom prst="rect">
            <a:avLst/>
          </a:prstGeom>
          <a:solidFill>
            <a:schemeClr val="tx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000">
                <a:solidFill>
                  <a:schemeClr val="tx1"/>
                </a:solidFill>
                <a:latin typeface="Verdana" panose="020B0604030504040204" pitchFamily="34" charset="0"/>
                <a:cs typeface="Arial" panose="020B0604020202020204" pitchFamily="34" charset="0"/>
              </a:defRPr>
            </a:lvl1pPr>
            <a:lvl2pPr marL="742950" indent="-285750" eaLnBrk="0" hangingPunct="0">
              <a:defRPr sz="1000">
                <a:solidFill>
                  <a:schemeClr val="tx1"/>
                </a:solidFill>
                <a:latin typeface="Verdana" panose="020B0604030504040204" pitchFamily="34" charset="0"/>
                <a:cs typeface="Arial" panose="020B0604020202020204" pitchFamily="34" charset="0"/>
              </a:defRPr>
            </a:lvl2pPr>
            <a:lvl3pPr marL="1143000" indent="-228600" eaLnBrk="0" hangingPunct="0">
              <a:defRPr sz="1000">
                <a:solidFill>
                  <a:schemeClr val="tx1"/>
                </a:solidFill>
                <a:latin typeface="Verdana" panose="020B0604030504040204" pitchFamily="34" charset="0"/>
                <a:cs typeface="Arial" panose="020B0604020202020204" pitchFamily="34" charset="0"/>
              </a:defRPr>
            </a:lvl3pPr>
            <a:lvl4pPr marL="1600200" indent="-228600" eaLnBrk="0" hangingPunct="0">
              <a:defRPr sz="1000">
                <a:solidFill>
                  <a:schemeClr val="tx1"/>
                </a:solidFill>
                <a:latin typeface="Verdana" panose="020B0604030504040204" pitchFamily="34" charset="0"/>
                <a:cs typeface="Arial" panose="020B0604020202020204" pitchFamily="34" charset="0"/>
              </a:defRPr>
            </a:lvl4pPr>
            <a:lvl5pPr marL="2057400" indent="-228600" eaLnBrk="0" hangingPunct="0">
              <a:defRPr sz="1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9pPr>
          </a:lstStyle>
          <a:p>
            <a:pPr defTabSz="844083" eaLnBrk="1" fontAlgn="base" hangingPunct="1">
              <a:spcBef>
                <a:spcPct val="50000"/>
              </a:spcBef>
              <a:spcAft>
                <a:spcPct val="0"/>
              </a:spcAft>
              <a:defRPr/>
            </a:pPr>
            <a:endParaRPr lang="en-US" altLang="en-US" sz="923" dirty="0">
              <a:solidFill>
                <a:srgbClr val="000000"/>
              </a:solidFill>
            </a:endParaRPr>
          </a:p>
        </p:txBody>
      </p:sp>
      <p:sp>
        <p:nvSpPr>
          <p:cNvPr id="1027" name="Rectangle 2"/>
          <p:cNvSpPr>
            <a:spLocks noGrp="1" noChangeArrowheads="1"/>
          </p:cNvSpPr>
          <p:nvPr>
            <p:ph type="title"/>
          </p:nvPr>
        </p:nvSpPr>
        <p:spPr bwMode="auto">
          <a:xfrm>
            <a:off x="364882" y="395288"/>
            <a:ext cx="8408377"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028" name="Rectangle 3"/>
          <p:cNvSpPr>
            <a:spLocks noGrp="1" noChangeArrowheads="1"/>
          </p:cNvSpPr>
          <p:nvPr>
            <p:ph type="body" idx="1"/>
          </p:nvPr>
        </p:nvSpPr>
        <p:spPr bwMode="auto">
          <a:xfrm>
            <a:off x="364882" y="1546226"/>
            <a:ext cx="840837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82" name="Rectangle 10"/>
          <p:cNvSpPr>
            <a:spLocks noGrp="1" noChangeArrowheads="1"/>
          </p:cNvSpPr>
          <p:nvPr>
            <p:ph type="ftr" sz="quarter" idx="3"/>
          </p:nvPr>
        </p:nvSpPr>
        <p:spPr bwMode="gray">
          <a:xfrm>
            <a:off x="507023" y="6546850"/>
            <a:ext cx="498377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cs typeface="Arial" charset="0"/>
              </a:defRPr>
            </a:lvl1pPr>
          </a:lstStyle>
          <a:p>
            <a:pPr defTabSz="844083" fontAlgn="base">
              <a:spcAft>
                <a:spcPct val="0"/>
              </a:spcAft>
              <a:defRPr/>
            </a:pPr>
            <a:r>
              <a:rPr lang="en-GB" altLang="en-US" dirty="0">
                <a:solidFill>
                  <a:srgbClr val="FBF5EA"/>
                </a:solidFill>
              </a:rPr>
              <a:t>Presentation Title runs here  l  00/00/00</a:t>
            </a:r>
          </a:p>
        </p:txBody>
      </p:sp>
      <p:sp>
        <p:nvSpPr>
          <p:cNvPr id="3083" name="Rectangle 11"/>
          <p:cNvSpPr>
            <a:spLocks noGrp="1" noChangeArrowheads="1"/>
          </p:cNvSpPr>
          <p:nvPr>
            <p:ph type="sldNum" sz="quarter" idx="4"/>
          </p:nvPr>
        </p:nvSpPr>
        <p:spPr bwMode="gray">
          <a:xfrm>
            <a:off x="268166" y="6546850"/>
            <a:ext cx="33264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defRPr>
            </a:lvl1pPr>
          </a:lstStyle>
          <a:p>
            <a:pPr defTabSz="844083" fontAlgn="base">
              <a:spcAft>
                <a:spcPct val="0"/>
              </a:spcAft>
              <a:defRPr/>
            </a:pPr>
            <a:fld id="{4DF6D2AB-9348-43A4-81DA-D78465E8BA19}" type="slidenum">
              <a:rPr lang="en-GB" altLang="en-US" smtClean="0">
                <a:solidFill>
                  <a:srgbClr val="FBF5EA"/>
                </a:solidFill>
              </a:rPr>
              <a:pPr defTabSz="844083" fontAlgn="base">
                <a:spcAft>
                  <a:spcPct val="0"/>
                </a:spcAft>
                <a:defRPr/>
              </a:pPr>
              <a:t>‹#›</a:t>
            </a:fld>
            <a:r>
              <a:rPr lang="en-GB" altLang="en-US" dirty="0">
                <a:solidFill>
                  <a:srgbClr val="FBF5EA"/>
                </a:solidFill>
              </a:rPr>
              <a:t> </a:t>
            </a:r>
          </a:p>
        </p:txBody>
      </p:sp>
      <p:sp>
        <p:nvSpPr>
          <p:cNvPr id="1031" name="Line 18"/>
          <p:cNvSpPr>
            <a:spLocks noChangeShapeType="1"/>
          </p:cNvSpPr>
          <p:nvPr/>
        </p:nvSpPr>
        <p:spPr bwMode="gray">
          <a:xfrm>
            <a:off x="0" y="6397625"/>
            <a:ext cx="9139604" cy="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44083" eaLnBrk="0" fontAlgn="base" hangingPunct="0">
              <a:spcBef>
                <a:spcPct val="0"/>
              </a:spcBef>
              <a:spcAft>
                <a:spcPct val="0"/>
              </a:spcAft>
            </a:pPr>
            <a:endParaRPr lang="en-US" sz="923" dirty="0">
              <a:solidFill>
                <a:srgbClr val="000000"/>
              </a:solidFill>
            </a:endParaRPr>
          </a:p>
        </p:txBody>
      </p:sp>
      <p:pic>
        <p:nvPicPr>
          <p:cNvPr id="1032" name="Picture 19"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2673" y="6356351"/>
            <a:ext cx="1528396"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9435062"/>
      </p:ext>
    </p:extLst>
  </p:cSld>
  <p:clrMap bg1="lt1" tx1="dk1" bg2="lt2" tx2="dk2" accent1="accent1" accent2="accent2" accent3="accent3" accent4="accent4" accent5="accent5" accent6="accent6" hlink="hlink" folHlink="folHlink"/>
  <p:hf hdr="0" dt="0"/>
  <p:txStyles>
    <p:titleStyle>
      <a:lvl1pPr algn="l" rtl="0" eaLnBrk="0" fontAlgn="base" hangingPunct="0">
        <a:spcBef>
          <a:spcPct val="40000"/>
        </a:spcBef>
        <a:spcAft>
          <a:spcPct val="0"/>
        </a:spcAft>
        <a:defRPr sz="2215" b="1">
          <a:solidFill>
            <a:schemeClr val="tx2"/>
          </a:solidFill>
          <a:latin typeface="+mj-lt"/>
          <a:ea typeface="+mj-ea"/>
          <a:cs typeface="+mj-cs"/>
        </a:defRPr>
      </a:lvl1pPr>
      <a:lvl2pPr algn="l" rtl="0" eaLnBrk="0" fontAlgn="base" hangingPunct="0">
        <a:spcBef>
          <a:spcPct val="40000"/>
        </a:spcBef>
        <a:spcAft>
          <a:spcPct val="0"/>
        </a:spcAft>
        <a:defRPr sz="2215" b="1">
          <a:solidFill>
            <a:schemeClr val="tx2"/>
          </a:solidFill>
          <a:latin typeface="Verdana" pitchFamily="34" charset="0"/>
          <a:cs typeface="Arial" charset="0"/>
        </a:defRPr>
      </a:lvl2pPr>
      <a:lvl3pPr algn="l" rtl="0" eaLnBrk="0" fontAlgn="base" hangingPunct="0">
        <a:spcBef>
          <a:spcPct val="40000"/>
        </a:spcBef>
        <a:spcAft>
          <a:spcPct val="0"/>
        </a:spcAft>
        <a:defRPr sz="2215" b="1">
          <a:solidFill>
            <a:schemeClr val="tx2"/>
          </a:solidFill>
          <a:latin typeface="Verdana" pitchFamily="34" charset="0"/>
          <a:cs typeface="Arial" charset="0"/>
        </a:defRPr>
      </a:lvl3pPr>
      <a:lvl4pPr algn="l" rtl="0" eaLnBrk="0" fontAlgn="base" hangingPunct="0">
        <a:spcBef>
          <a:spcPct val="40000"/>
        </a:spcBef>
        <a:spcAft>
          <a:spcPct val="0"/>
        </a:spcAft>
        <a:defRPr sz="2215" b="1">
          <a:solidFill>
            <a:schemeClr val="tx2"/>
          </a:solidFill>
          <a:latin typeface="Verdana" pitchFamily="34" charset="0"/>
          <a:cs typeface="Arial" charset="0"/>
        </a:defRPr>
      </a:lvl4pPr>
      <a:lvl5pPr algn="l" rtl="0" eaLnBrk="0" fontAlgn="base" hangingPunct="0">
        <a:spcBef>
          <a:spcPct val="40000"/>
        </a:spcBef>
        <a:spcAft>
          <a:spcPct val="0"/>
        </a:spcAft>
        <a:defRPr sz="2215" b="1">
          <a:solidFill>
            <a:schemeClr val="tx2"/>
          </a:solidFill>
          <a:latin typeface="Verdana" pitchFamily="34" charset="0"/>
          <a:cs typeface="Arial" charset="0"/>
        </a:defRPr>
      </a:lvl5pPr>
      <a:lvl6pPr marL="422041" algn="l" rtl="0" fontAlgn="base">
        <a:spcBef>
          <a:spcPct val="40000"/>
        </a:spcBef>
        <a:spcAft>
          <a:spcPct val="0"/>
        </a:spcAft>
        <a:defRPr sz="2215" b="1">
          <a:solidFill>
            <a:schemeClr val="tx2"/>
          </a:solidFill>
          <a:latin typeface="Verdana" pitchFamily="34" charset="0"/>
          <a:cs typeface="Arial" charset="0"/>
        </a:defRPr>
      </a:lvl6pPr>
      <a:lvl7pPr marL="844083" algn="l" rtl="0" fontAlgn="base">
        <a:spcBef>
          <a:spcPct val="40000"/>
        </a:spcBef>
        <a:spcAft>
          <a:spcPct val="0"/>
        </a:spcAft>
        <a:defRPr sz="2215" b="1">
          <a:solidFill>
            <a:schemeClr val="tx2"/>
          </a:solidFill>
          <a:latin typeface="Verdana" pitchFamily="34" charset="0"/>
          <a:cs typeface="Arial" charset="0"/>
        </a:defRPr>
      </a:lvl7pPr>
      <a:lvl8pPr marL="1266124" algn="l" rtl="0" fontAlgn="base">
        <a:spcBef>
          <a:spcPct val="40000"/>
        </a:spcBef>
        <a:spcAft>
          <a:spcPct val="0"/>
        </a:spcAft>
        <a:defRPr sz="2215" b="1">
          <a:solidFill>
            <a:schemeClr val="tx2"/>
          </a:solidFill>
          <a:latin typeface="Verdana" pitchFamily="34" charset="0"/>
          <a:cs typeface="Arial" charset="0"/>
        </a:defRPr>
      </a:lvl8pPr>
      <a:lvl9pPr marL="1688165" algn="l" rtl="0" fontAlgn="base">
        <a:spcBef>
          <a:spcPct val="40000"/>
        </a:spcBef>
        <a:spcAft>
          <a:spcPct val="0"/>
        </a:spcAft>
        <a:defRPr sz="2215" b="1">
          <a:solidFill>
            <a:schemeClr val="tx2"/>
          </a:solidFill>
          <a:latin typeface="Verdana" pitchFamily="34" charset="0"/>
          <a:cs typeface="Arial" charset="0"/>
        </a:defRPr>
      </a:lvl9pPr>
    </p:titleStyle>
    <p:bodyStyle>
      <a:lvl1pPr algn="l" defTabSz="791327" rtl="0" eaLnBrk="0" fontAlgn="base" hangingPunct="0">
        <a:lnSpc>
          <a:spcPct val="120000"/>
        </a:lnSpc>
        <a:spcBef>
          <a:spcPct val="0"/>
        </a:spcBef>
        <a:spcAft>
          <a:spcPct val="0"/>
        </a:spcAft>
        <a:buSzPct val="80000"/>
        <a:buFont typeface="Verdana" panose="020B0604030504040204" pitchFamily="34" charset="0"/>
        <a:defRPr sz="1846">
          <a:solidFill>
            <a:schemeClr val="tx1"/>
          </a:solidFill>
          <a:latin typeface="+mn-lt"/>
          <a:ea typeface="+mn-ea"/>
          <a:cs typeface="+mn-cs"/>
        </a:defRPr>
      </a:lvl1pPr>
      <a:lvl2pPr marL="168524" indent="-167058"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2pPr>
      <a:lvl3pPr marL="323859" indent="-153870"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3pPr>
      <a:lvl4pPr marL="499709" indent="-174386"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4pPr>
      <a:lvl5pPr marL="666767" indent="-165593"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5pPr>
      <a:lvl6pPr marL="1088808"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6pPr>
      <a:lvl7pPr marL="1510850"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7pPr>
      <a:lvl8pPr marL="1932891"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8pPr>
      <a:lvl9pPr marL="2354932"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gray">
          <a:xfrm>
            <a:off x="0" y="6397625"/>
            <a:ext cx="9145466" cy="457200"/>
          </a:xfrm>
          <a:prstGeom prst="rect">
            <a:avLst/>
          </a:prstGeom>
          <a:solidFill>
            <a:schemeClr val="tx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000">
                <a:solidFill>
                  <a:schemeClr val="tx1"/>
                </a:solidFill>
                <a:latin typeface="Verdana" panose="020B0604030504040204" pitchFamily="34" charset="0"/>
                <a:cs typeface="Arial" panose="020B0604020202020204" pitchFamily="34" charset="0"/>
              </a:defRPr>
            </a:lvl1pPr>
            <a:lvl2pPr marL="742950" indent="-285750" eaLnBrk="0" hangingPunct="0">
              <a:defRPr sz="1000">
                <a:solidFill>
                  <a:schemeClr val="tx1"/>
                </a:solidFill>
                <a:latin typeface="Verdana" panose="020B0604030504040204" pitchFamily="34" charset="0"/>
                <a:cs typeface="Arial" panose="020B0604020202020204" pitchFamily="34" charset="0"/>
              </a:defRPr>
            </a:lvl2pPr>
            <a:lvl3pPr marL="1143000" indent="-228600" eaLnBrk="0" hangingPunct="0">
              <a:defRPr sz="1000">
                <a:solidFill>
                  <a:schemeClr val="tx1"/>
                </a:solidFill>
                <a:latin typeface="Verdana" panose="020B0604030504040204" pitchFamily="34" charset="0"/>
                <a:cs typeface="Arial" panose="020B0604020202020204" pitchFamily="34" charset="0"/>
              </a:defRPr>
            </a:lvl3pPr>
            <a:lvl4pPr marL="1600200" indent="-228600" eaLnBrk="0" hangingPunct="0">
              <a:defRPr sz="1000">
                <a:solidFill>
                  <a:schemeClr val="tx1"/>
                </a:solidFill>
                <a:latin typeface="Verdana" panose="020B0604030504040204" pitchFamily="34" charset="0"/>
                <a:cs typeface="Arial" panose="020B0604020202020204" pitchFamily="34" charset="0"/>
              </a:defRPr>
            </a:lvl4pPr>
            <a:lvl5pPr marL="2057400" indent="-228600" eaLnBrk="0" hangingPunct="0">
              <a:defRPr sz="1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9pPr>
          </a:lstStyle>
          <a:p>
            <a:pPr defTabSz="844083" eaLnBrk="1" fontAlgn="base" hangingPunct="1">
              <a:spcBef>
                <a:spcPct val="50000"/>
              </a:spcBef>
              <a:spcAft>
                <a:spcPct val="0"/>
              </a:spcAft>
              <a:defRPr/>
            </a:pPr>
            <a:endParaRPr lang="en-US" altLang="en-US" sz="923" dirty="0">
              <a:solidFill>
                <a:srgbClr val="000000"/>
              </a:solidFill>
            </a:endParaRPr>
          </a:p>
        </p:txBody>
      </p:sp>
      <p:sp>
        <p:nvSpPr>
          <p:cNvPr id="1027" name="Rectangle 2"/>
          <p:cNvSpPr>
            <a:spLocks noGrp="1" noChangeArrowheads="1"/>
          </p:cNvSpPr>
          <p:nvPr>
            <p:ph type="title"/>
          </p:nvPr>
        </p:nvSpPr>
        <p:spPr bwMode="auto">
          <a:xfrm>
            <a:off x="364882" y="395288"/>
            <a:ext cx="8408377"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028" name="Rectangle 3"/>
          <p:cNvSpPr>
            <a:spLocks noGrp="1" noChangeArrowheads="1"/>
          </p:cNvSpPr>
          <p:nvPr>
            <p:ph type="body" idx="1"/>
          </p:nvPr>
        </p:nvSpPr>
        <p:spPr bwMode="auto">
          <a:xfrm>
            <a:off x="364882" y="1546226"/>
            <a:ext cx="840837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82" name="Rectangle 10"/>
          <p:cNvSpPr>
            <a:spLocks noGrp="1" noChangeArrowheads="1"/>
          </p:cNvSpPr>
          <p:nvPr>
            <p:ph type="ftr" sz="quarter" idx="3"/>
          </p:nvPr>
        </p:nvSpPr>
        <p:spPr bwMode="gray">
          <a:xfrm>
            <a:off x="507023" y="6546850"/>
            <a:ext cx="498377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cs typeface="Arial" charset="0"/>
              </a:defRPr>
            </a:lvl1pPr>
          </a:lstStyle>
          <a:p>
            <a:pPr defTabSz="844083" fontAlgn="base">
              <a:spcAft>
                <a:spcPct val="0"/>
              </a:spcAft>
              <a:defRPr/>
            </a:pPr>
            <a:r>
              <a:rPr lang="en-GB" altLang="en-US" dirty="0">
                <a:solidFill>
                  <a:srgbClr val="FBF5EA"/>
                </a:solidFill>
              </a:rPr>
              <a:t>Presentation Title runs here  l  00/00/00</a:t>
            </a:r>
          </a:p>
        </p:txBody>
      </p:sp>
      <p:sp>
        <p:nvSpPr>
          <p:cNvPr id="3083" name="Rectangle 11"/>
          <p:cNvSpPr>
            <a:spLocks noGrp="1" noChangeArrowheads="1"/>
          </p:cNvSpPr>
          <p:nvPr>
            <p:ph type="sldNum" sz="quarter" idx="4"/>
          </p:nvPr>
        </p:nvSpPr>
        <p:spPr bwMode="gray">
          <a:xfrm>
            <a:off x="268166" y="6546850"/>
            <a:ext cx="33264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defRPr>
            </a:lvl1pPr>
          </a:lstStyle>
          <a:p>
            <a:pPr defTabSz="844083" fontAlgn="base">
              <a:spcAft>
                <a:spcPct val="0"/>
              </a:spcAft>
              <a:defRPr/>
            </a:pPr>
            <a:fld id="{4DF6D2AB-9348-43A4-81DA-D78465E8BA19}" type="slidenum">
              <a:rPr lang="en-GB" altLang="en-US" smtClean="0">
                <a:solidFill>
                  <a:srgbClr val="FBF5EA"/>
                </a:solidFill>
              </a:rPr>
              <a:pPr defTabSz="844083" fontAlgn="base">
                <a:spcAft>
                  <a:spcPct val="0"/>
                </a:spcAft>
                <a:defRPr/>
              </a:pPr>
              <a:t>‹#›</a:t>
            </a:fld>
            <a:r>
              <a:rPr lang="en-GB" altLang="en-US" dirty="0">
                <a:solidFill>
                  <a:srgbClr val="FBF5EA"/>
                </a:solidFill>
              </a:rPr>
              <a:t> </a:t>
            </a:r>
          </a:p>
        </p:txBody>
      </p:sp>
      <p:sp>
        <p:nvSpPr>
          <p:cNvPr id="1031" name="Line 18"/>
          <p:cNvSpPr>
            <a:spLocks noChangeShapeType="1"/>
          </p:cNvSpPr>
          <p:nvPr/>
        </p:nvSpPr>
        <p:spPr bwMode="gray">
          <a:xfrm>
            <a:off x="0" y="6397625"/>
            <a:ext cx="9139604" cy="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44083" eaLnBrk="0" fontAlgn="base" hangingPunct="0">
              <a:spcBef>
                <a:spcPct val="0"/>
              </a:spcBef>
              <a:spcAft>
                <a:spcPct val="0"/>
              </a:spcAft>
            </a:pPr>
            <a:endParaRPr lang="en-US" sz="923" dirty="0">
              <a:solidFill>
                <a:srgbClr val="000000"/>
              </a:solidFill>
            </a:endParaRPr>
          </a:p>
        </p:txBody>
      </p:sp>
      <p:pic>
        <p:nvPicPr>
          <p:cNvPr id="1032" name="Picture 19"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2673" y="6356351"/>
            <a:ext cx="1528396"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8474046"/>
      </p:ext>
    </p:extLst>
  </p:cSld>
  <p:clrMap bg1="lt1" tx1="dk1" bg2="lt2" tx2="dk2" accent1="accent1" accent2="accent2" accent3="accent3" accent4="accent4" accent5="accent5" accent6="accent6" hlink="hlink" folHlink="folHlink"/>
  <p:hf hdr="0" dt="0"/>
  <p:txStyles>
    <p:titleStyle>
      <a:lvl1pPr algn="l" rtl="0" eaLnBrk="0" fontAlgn="base" hangingPunct="0">
        <a:spcBef>
          <a:spcPct val="40000"/>
        </a:spcBef>
        <a:spcAft>
          <a:spcPct val="0"/>
        </a:spcAft>
        <a:defRPr sz="2215" b="1">
          <a:solidFill>
            <a:schemeClr val="tx2"/>
          </a:solidFill>
          <a:latin typeface="+mj-lt"/>
          <a:ea typeface="+mj-ea"/>
          <a:cs typeface="+mj-cs"/>
        </a:defRPr>
      </a:lvl1pPr>
      <a:lvl2pPr algn="l" rtl="0" eaLnBrk="0" fontAlgn="base" hangingPunct="0">
        <a:spcBef>
          <a:spcPct val="40000"/>
        </a:spcBef>
        <a:spcAft>
          <a:spcPct val="0"/>
        </a:spcAft>
        <a:defRPr sz="2215" b="1">
          <a:solidFill>
            <a:schemeClr val="tx2"/>
          </a:solidFill>
          <a:latin typeface="Verdana" pitchFamily="34" charset="0"/>
          <a:cs typeface="Arial" charset="0"/>
        </a:defRPr>
      </a:lvl2pPr>
      <a:lvl3pPr algn="l" rtl="0" eaLnBrk="0" fontAlgn="base" hangingPunct="0">
        <a:spcBef>
          <a:spcPct val="40000"/>
        </a:spcBef>
        <a:spcAft>
          <a:spcPct val="0"/>
        </a:spcAft>
        <a:defRPr sz="2215" b="1">
          <a:solidFill>
            <a:schemeClr val="tx2"/>
          </a:solidFill>
          <a:latin typeface="Verdana" pitchFamily="34" charset="0"/>
          <a:cs typeface="Arial" charset="0"/>
        </a:defRPr>
      </a:lvl3pPr>
      <a:lvl4pPr algn="l" rtl="0" eaLnBrk="0" fontAlgn="base" hangingPunct="0">
        <a:spcBef>
          <a:spcPct val="40000"/>
        </a:spcBef>
        <a:spcAft>
          <a:spcPct val="0"/>
        </a:spcAft>
        <a:defRPr sz="2215" b="1">
          <a:solidFill>
            <a:schemeClr val="tx2"/>
          </a:solidFill>
          <a:latin typeface="Verdana" pitchFamily="34" charset="0"/>
          <a:cs typeface="Arial" charset="0"/>
        </a:defRPr>
      </a:lvl4pPr>
      <a:lvl5pPr algn="l" rtl="0" eaLnBrk="0" fontAlgn="base" hangingPunct="0">
        <a:spcBef>
          <a:spcPct val="40000"/>
        </a:spcBef>
        <a:spcAft>
          <a:spcPct val="0"/>
        </a:spcAft>
        <a:defRPr sz="2215" b="1">
          <a:solidFill>
            <a:schemeClr val="tx2"/>
          </a:solidFill>
          <a:latin typeface="Verdana" pitchFamily="34" charset="0"/>
          <a:cs typeface="Arial" charset="0"/>
        </a:defRPr>
      </a:lvl5pPr>
      <a:lvl6pPr marL="422041" algn="l" rtl="0" fontAlgn="base">
        <a:spcBef>
          <a:spcPct val="40000"/>
        </a:spcBef>
        <a:spcAft>
          <a:spcPct val="0"/>
        </a:spcAft>
        <a:defRPr sz="2215" b="1">
          <a:solidFill>
            <a:schemeClr val="tx2"/>
          </a:solidFill>
          <a:latin typeface="Verdana" pitchFamily="34" charset="0"/>
          <a:cs typeface="Arial" charset="0"/>
        </a:defRPr>
      </a:lvl6pPr>
      <a:lvl7pPr marL="844083" algn="l" rtl="0" fontAlgn="base">
        <a:spcBef>
          <a:spcPct val="40000"/>
        </a:spcBef>
        <a:spcAft>
          <a:spcPct val="0"/>
        </a:spcAft>
        <a:defRPr sz="2215" b="1">
          <a:solidFill>
            <a:schemeClr val="tx2"/>
          </a:solidFill>
          <a:latin typeface="Verdana" pitchFamily="34" charset="0"/>
          <a:cs typeface="Arial" charset="0"/>
        </a:defRPr>
      </a:lvl7pPr>
      <a:lvl8pPr marL="1266124" algn="l" rtl="0" fontAlgn="base">
        <a:spcBef>
          <a:spcPct val="40000"/>
        </a:spcBef>
        <a:spcAft>
          <a:spcPct val="0"/>
        </a:spcAft>
        <a:defRPr sz="2215" b="1">
          <a:solidFill>
            <a:schemeClr val="tx2"/>
          </a:solidFill>
          <a:latin typeface="Verdana" pitchFamily="34" charset="0"/>
          <a:cs typeface="Arial" charset="0"/>
        </a:defRPr>
      </a:lvl8pPr>
      <a:lvl9pPr marL="1688165" algn="l" rtl="0" fontAlgn="base">
        <a:spcBef>
          <a:spcPct val="40000"/>
        </a:spcBef>
        <a:spcAft>
          <a:spcPct val="0"/>
        </a:spcAft>
        <a:defRPr sz="2215" b="1">
          <a:solidFill>
            <a:schemeClr val="tx2"/>
          </a:solidFill>
          <a:latin typeface="Verdana" pitchFamily="34" charset="0"/>
          <a:cs typeface="Arial" charset="0"/>
        </a:defRPr>
      </a:lvl9pPr>
    </p:titleStyle>
    <p:bodyStyle>
      <a:lvl1pPr algn="l" defTabSz="791327" rtl="0" eaLnBrk="0" fontAlgn="base" hangingPunct="0">
        <a:lnSpc>
          <a:spcPct val="120000"/>
        </a:lnSpc>
        <a:spcBef>
          <a:spcPct val="0"/>
        </a:spcBef>
        <a:spcAft>
          <a:spcPct val="0"/>
        </a:spcAft>
        <a:buSzPct val="80000"/>
        <a:buFont typeface="Verdana" panose="020B0604030504040204" pitchFamily="34" charset="0"/>
        <a:defRPr sz="1846">
          <a:solidFill>
            <a:schemeClr val="tx1"/>
          </a:solidFill>
          <a:latin typeface="+mn-lt"/>
          <a:ea typeface="+mn-ea"/>
          <a:cs typeface="+mn-cs"/>
        </a:defRPr>
      </a:lvl1pPr>
      <a:lvl2pPr marL="168524" indent="-167058"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2pPr>
      <a:lvl3pPr marL="323859" indent="-153870"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3pPr>
      <a:lvl4pPr marL="499709" indent="-174386"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4pPr>
      <a:lvl5pPr marL="666767" indent="-165593"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5pPr>
      <a:lvl6pPr marL="1088808"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6pPr>
      <a:lvl7pPr marL="1510850"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7pPr>
      <a:lvl8pPr marL="1932891"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8pPr>
      <a:lvl9pPr marL="2354932"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gray">
          <a:xfrm>
            <a:off x="0" y="6397625"/>
            <a:ext cx="9145466" cy="457200"/>
          </a:xfrm>
          <a:prstGeom prst="rect">
            <a:avLst/>
          </a:prstGeom>
          <a:solidFill>
            <a:schemeClr val="tx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000">
                <a:solidFill>
                  <a:schemeClr val="tx1"/>
                </a:solidFill>
                <a:latin typeface="Verdana" panose="020B0604030504040204" pitchFamily="34" charset="0"/>
                <a:cs typeface="Arial" panose="020B0604020202020204" pitchFamily="34" charset="0"/>
              </a:defRPr>
            </a:lvl1pPr>
            <a:lvl2pPr marL="742950" indent="-285750" eaLnBrk="0" hangingPunct="0">
              <a:defRPr sz="1000">
                <a:solidFill>
                  <a:schemeClr val="tx1"/>
                </a:solidFill>
                <a:latin typeface="Verdana" panose="020B0604030504040204" pitchFamily="34" charset="0"/>
                <a:cs typeface="Arial" panose="020B0604020202020204" pitchFamily="34" charset="0"/>
              </a:defRPr>
            </a:lvl2pPr>
            <a:lvl3pPr marL="1143000" indent="-228600" eaLnBrk="0" hangingPunct="0">
              <a:defRPr sz="1000">
                <a:solidFill>
                  <a:schemeClr val="tx1"/>
                </a:solidFill>
                <a:latin typeface="Verdana" panose="020B0604030504040204" pitchFamily="34" charset="0"/>
                <a:cs typeface="Arial" panose="020B0604020202020204" pitchFamily="34" charset="0"/>
              </a:defRPr>
            </a:lvl3pPr>
            <a:lvl4pPr marL="1600200" indent="-228600" eaLnBrk="0" hangingPunct="0">
              <a:defRPr sz="1000">
                <a:solidFill>
                  <a:schemeClr val="tx1"/>
                </a:solidFill>
                <a:latin typeface="Verdana" panose="020B0604030504040204" pitchFamily="34" charset="0"/>
                <a:cs typeface="Arial" panose="020B0604020202020204" pitchFamily="34" charset="0"/>
              </a:defRPr>
            </a:lvl4pPr>
            <a:lvl5pPr marL="2057400" indent="-228600" eaLnBrk="0" hangingPunct="0">
              <a:defRPr sz="1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9pPr>
          </a:lstStyle>
          <a:p>
            <a:pPr defTabSz="844083" eaLnBrk="1" fontAlgn="base" hangingPunct="1">
              <a:spcBef>
                <a:spcPct val="50000"/>
              </a:spcBef>
              <a:spcAft>
                <a:spcPct val="0"/>
              </a:spcAft>
              <a:defRPr/>
            </a:pPr>
            <a:endParaRPr lang="en-US" altLang="en-US" sz="923" dirty="0">
              <a:solidFill>
                <a:srgbClr val="000000"/>
              </a:solidFill>
            </a:endParaRPr>
          </a:p>
        </p:txBody>
      </p:sp>
      <p:sp>
        <p:nvSpPr>
          <p:cNvPr id="1027" name="Rectangle 2"/>
          <p:cNvSpPr>
            <a:spLocks noGrp="1" noChangeArrowheads="1"/>
          </p:cNvSpPr>
          <p:nvPr>
            <p:ph type="title"/>
          </p:nvPr>
        </p:nvSpPr>
        <p:spPr bwMode="auto">
          <a:xfrm>
            <a:off x="364882" y="395288"/>
            <a:ext cx="8408377"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028" name="Rectangle 3"/>
          <p:cNvSpPr>
            <a:spLocks noGrp="1" noChangeArrowheads="1"/>
          </p:cNvSpPr>
          <p:nvPr>
            <p:ph type="body" idx="1"/>
          </p:nvPr>
        </p:nvSpPr>
        <p:spPr bwMode="auto">
          <a:xfrm>
            <a:off x="364882" y="1546226"/>
            <a:ext cx="840837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82" name="Rectangle 10"/>
          <p:cNvSpPr>
            <a:spLocks noGrp="1" noChangeArrowheads="1"/>
          </p:cNvSpPr>
          <p:nvPr>
            <p:ph type="ftr" sz="quarter" idx="3"/>
          </p:nvPr>
        </p:nvSpPr>
        <p:spPr bwMode="gray">
          <a:xfrm>
            <a:off x="507023" y="6546850"/>
            <a:ext cx="498377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cs typeface="Arial" charset="0"/>
              </a:defRPr>
            </a:lvl1pPr>
          </a:lstStyle>
          <a:p>
            <a:pPr defTabSz="844083" fontAlgn="base">
              <a:spcAft>
                <a:spcPct val="0"/>
              </a:spcAft>
              <a:defRPr/>
            </a:pPr>
            <a:r>
              <a:rPr lang="en-GB" altLang="en-US" dirty="0">
                <a:solidFill>
                  <a:srgbClr val="FBF5EA"/>
                </a:solidFill>
              </a:rPr>
              <a:t>Presentation Title runs here  l  00/00/00</a:t>
            </a:r>
          </a:p>
        </p:txBody>
      </p:sp>
      <p:sp>
        <p:nvSpPr>
          <p:cNvPr id="3083" name="Rectangle 11"/>
          <p:cNvSpPr>
            <a:spLocks noGrp="1" noChangeArrowheads="1"/>
          </p:cNvSpPr>
          <p:nvPr>
            <p:ph type="sldNum" sz="quarter" idx="4"/>
          </p:nvPr>
        </p:nvSpPr>
        <p:spPr bwMode="gray">
          <a:xfrm>
            <a:off x="268166" y="6546850"/>
            <a:ext cx="33264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defRPr>
            </a:lvl1pPr>
          </a:lstStyle>
          <a:p>
            <a:pPr defTabSz="844083" fontAlgn="base">
              <a:spcAft>
                <a:spcPct val="0"/>
              </a:spcAft>
              <a:defRPr/>
            </a:pPr>
            <a:fld id="{4DF6D2AB-9348-43A4-81DA-D78465E8BA19}" type="slidenum">
              <a:rPr lang="en-GB" altLang="en-US" smtClean="0">
                <a:solidFill>
                  <a:srgbClr val="FBF5EA"/>
                </a:solidFill>
              </a:rPr>
              <a:pPr defTabSz="844083" fontAlgn="base">
                <a:spcAft>
                  <a:spcPct val="0"/>
                </a:spcAft>
                <a:defRPr/>
              </a:pPr>
              <a:t>‹#›</a:t>
            </a:fld>
            <a:r>
              <a:rPr lang="en-GB" altLang="en-US" dirty="0">
                <a:solidFill>
                  <a:srgbClr val="FBF5EA"/>
                </a:solidFill>
              </a:rPr>
              <a:t> </a:t>
            </a:r>
          </a:p>
        </p:txBody>
      </p:sp>
      <p:sp>
        <p:nvSpPr>
          <p:cNvPr id="1031" name="Line 18"/>
          <p:cNvSpPr>
            <a:spLocks noChangeShapeType="1"/>
          </p:cNvSpPr>
          <p:nvPr/>
        </p:nvSpPr>
        <p:spPr bwMode="gray">
          <a:xfrm>
            <a:off x="0" y="6397625"/>
            <a:ext cx="9139604" cy="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44083" eaLnBrk="0" fontAlgn="base" hangingPunct="0">
              <a:spcBef>
                <a:spcPct val="0"/>
              </a:spcBef>
              <a:spcAft>
                <a:spcPct val="0"/>
              </a:spcAft>
            </a:pPr>
            <a:endParaRPr lang="en-US" sz="923" dirty="0">
              <a:solidFill>
                <a:srgbClr val="000000"/>
              </a:solidFill>
            </a:endParaRPr>
          </a:p>
        </p:txBody>
      </p:sp>
      <p:pic>
        <p:nvPicPr>
          <p:cNvPr id="1032" name="Picture 19"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2673" y="6356351"/>
            <a:ext cx="1528396"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9094136"/>
      </p:ext>
    </p:extLst>
  </p:cSld>
  <p:clrMap bg1="lt1" tx1="dk1" bg2="lt2" tx2="dk2" accent1="accent1" accent2="accent2" accent3="accent3" accent4="accent4" accent5="accent5" accent6="accent6" hlink="hlink" folHlink="folHlink"/>
  <p:hf hdr="0" dt="0"/>
  <p:txStyles>
    <p:titleStyle>
      <a:lvl1pPr algn="l" rtl="0" eaLnBrk="0" fontAlgn="base" hangingPunct="0">
        <a:spcBef>
          <a:spcPct val="40000"/>
        </a:spcBef>
        <a:spcAft>
          <a:spcPct val="0"/>
        </a:spcAft>
        <a:defRPr sz="2215" b="1">
          <a:solidFill>
            <a:schemeClr val="tx2"/>
          </a:solidFill>
          <a:latin typeface="+mj-lt"/>
          <a:ea typeface="+mj-ea"/>
          <a:cs typeface="+mj-cs"/>
        </a:defRPr>
      </a:lvl1pPr>
      <a:lvl2pPr algn="l" rtl="0" eaLnBrk="0" fontAlgn="base" hangingPunct="0">
        <a:spcBef>
          <a:spcPct val="40000"/>
        </a:spcBef>
        <a:spcAft>
          <a:spcPct val="0"/>
        </a:spcAft>
        <a:defRPr sz="2215" b="1">
          <a:solidFill>
            <a:schemeClr val="tx2"/>
          </a:solidFill>
          <a:latin typeface="Verdana" pitchFamily="34" charset="0"/>
          <a:cs typeface="Arial" charset="0"/>
        </a:defRPr>
      </a:lvl2pPr>
      <a:lvl3pPr algn="l" rtl="0" eaLnBrk="0" fontAlgn="base" hangingPunct="0">
        <a:spcBef>
          <a:spcPct val="40000"/>
        </a:spcBef>
        <a:spcAft>
          <a:spcPct val="0"/>
        </a:spcAft>
        <a:defRPr sz="2215" b="1">
          <a:solidFill>
            <a:schemeClr val="tx2"/>
          </a:solidFill>
          <a:latin typeface="Verdana" pitchFamily="34" charset="0"/>
          <a:cs typeface="Arial" charset="0"/>
        </a:defRPr>
      </a:lvl3pPr>
      <a:lvl4pPr algn="l" rtl="0" eaLnBrk="0" fontAlgn="base" hangingPunct="0">
        <a:spcBef>
          <a:spcPct val="40000"/>
        </a:spcBef>
        <a:spcAft>
          <a:spcPct val="0"/>
        </a:spcAft>
        <a:defRPr sz="2215" b="1">
          <a:solidFill>
            <a:schemeClr val="tx2"/>
          </a:solidFill>
          <a:latin typeface="Verdana" pitchFamily="34" charset="0"/>
          <a:cs typeface="Arial" charset="0"/>
        </a:defRPr>
      </a:lvl4pPr>
      <a:lvl5pPr algn="l" rtl="0" eaLnBrk="0" fontAlgn="base" hangingPunct="0">
        <a:spcBef>
          <a:spcPct val="40000"/>
        </a:spcBef>
        <a:spcAft>
          <a:spcPct val="0"/>
        </a:spcAft>
        <a:defRPr sz="2215" b="1">
          <a:solidFill>
            <a:schemeClr val="tx2"/>
          </a:solidFill>
          <a:latin typeface="Verdana" pitchFamily="34" charset="0"/>
          <a:cs typeface="Arial" charset="0"/>
        </a:defRPr>
      </a:lvl5pPr>
      <a:lvl6pPr marL="422041" algn="l" rtl="0" fontAlgn="base">
        <a:spcBef>
          <a:spcPct val="40000"/>
        </a:spcBef>
        <a:spcAft>
          <a:spcPct val="0"/>
        </a:spcAft>
        <a:defRPr sz="2215" b="1">
          <a:solidFill>
            <a:schemeClr val="tx2"/>
          </a:solidFill>
          <a:latin typeface="Verdana" pitchFamily="34" charset="0"/>
          <a:cs typeface="Arial" charset="0"/>
        </a:defRPr>
      </a:lvl6pPr>
      <a:lvl7pPr marL="844083" algn="l" rtl="0" fontAlgn="base">
        <a:spcBef>
          <a:spcPct val="40000"/>
        </a:spcBef>
        <a:spcAft>
          <a:spcPct val="0"/>
        </a:spcAft>
        <a:defRPr sz="2215" b="1">
          <a:solidFill>
            <a:schemeClr val="tx2"/>
          </a:solidFill>
          <a:latin typeface="Verdana" pitchFamily="34" charset="0"/>
          <a:cs typeface="Arial" charset="0"/>
        </a:defRPr>
      </a:lvl7pPr>
      <a:lvl8pPr marL="1266124" algn="l" rtl="0" fontAlgn="base">
        <a:spcBef>
          <a:spcPct val="40000"/>
        </a:spcBef>
        <a:spcAft>
          <a:spcPct val="0"/>
        </a:spcAft>
        <a:defRPr sz="2215" b="1">
          <a:solidFill>
            <a:schemeClr val="tx2"/>
          </a:solidFill>
          <a:latin typeface="Verdana" pitchFamily="34" charset="0"/>
          <a:cs typeface="Arial" charset="0"/>
        </a:defRPr>
      </a:lvl8pPr>
      <a:lvl9pPr marL="1688165" algn="l" rtl="0" fontAlgn="base">
        <a:spcBef>
          <a:spcPct val="40000"/>
        </a:spcBef>
        <a:spcAft>
          <a:spcPct val="0"/>
        </a:spcAft>
        <a:defRPr sz="2215" b="1">
          <a:solidFill>
            <a:schemeClr val="tx2"/>
          </a:solidFill>
          <a:latin typeface="Verdana" pitchFamily="34" charset="0"/>
          <a:cs typeface="Arial" charset="0"/>
        </a:defRPr>
      </a:lvl9pPr>
    </p:titleStyle>
    <p:bodyStyle>
      <a:lvl1pPr algn="l" defTabSz="791327" rtl="0" eaLnBrk="0" fontAlgn="base" hangingPunct="0">
        <a:lnSpc>
          <a:spcPct val="120000"/>
        </a:lnSpc>
        <a:spcBef>
          <a:spcPct val="0"/>
        </a:spcBef>
        <a:spcAft>
          <a:spcPct val="0"/>
        </a:spcAft>
        <a:buSzPct val="80000"/>
        <a:buFont typeface="Verdana" panose="020B0604030504040204" pitchFamily="34" charset="0"/>
        <a:defRPr sz="1846">
          <a:solidFill>
            <a:schemeClr val="tx1"/>
          </a:solidFill>
          <a:latin typeface="+mn-lt"/>
          <a:ea typeface="+mn-ea"/>
          <a:cs typeface="+mn-cs"/>
        </a:defRPr>
      </a:lvl1pPr>
      <a:lvl2pPr marL="168524" indent="-167058"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2pPr>
      <a:lvl3pPr marL="323859" indent="-153870"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3pPr>
      <a:lvl4pPr marL="499709" indent="-174386"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4pPr>
      <a:lvl5pPr marL="666767" indent="-165593"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5pPr>
      <a:lvl6pPr marL="1088808"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6pPr>
      <a:lvl7pPr marL="1510850"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7pPr>
      <a:lvl8pPr marL="1932891"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8pPr>
      <a:lvl9pPr marL="2354932"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gray">
          <a:xfrm>
            <a:off x="0" y="6397625"/>
            <a:ext cx="9145466" cy="457200"/>
          </a:xfrm>
          <a:prstGeom prst="rect">
            <a:avLst/>
          </a:prstGeom>
          <a:solidFill>
            <a:schemeClr val="tx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000">
                <a:solidFill>
                  <a:schemeClr val="tx1"/>
                </a:solidFill>
                <a:latin typeface="Verdana" panose="020B0604030504040204" pitchFamily="34" charset="0"/>
                <a:cs typeface="Arial" panose="020B0604020202020204" pitchFamily="34" charset="0"/>
              </a:defRPr>
            </a:lvl1pPr>
            <a:lvl2pPr marL="742950" indent="-285750" eaLnBrk="0" hangingPunct="0">
              <a:defRPr sz="1000">
                <a:solidFill>
                  <a:schemeClr val="tx1"/>
                </a:solidFill>
                <a:latin typeface="Verdana" panose="020B0604030504040204" pitchFamily="34" charset="0"/>
                <a:cs typeface="Arial" panose="020B0604020202020204" pitchFamily="34" charset="0"/>
              </a:defRPr>
            </a:lvl2pPr>
            <a:lvl3pPr marL="1143000" indent="-228600" eaLnBrk="0" hangingPunct="0">
              <a:defRPr sz="1000">
                <a:solidFill>
                  <a:schemeClr val="tx1"/>
                </a:solidFill>
                <a:latin typeface="Verdana" panose="020B0604030504040204" pitchFamily="34" charset="0"/>
                <a:cs typeface="Arial" panose="020B0604020202020204" pitchFamily="34" charset="0"/>
              </a:defRPr>
            </a:lvl3pPr>
            <a:lvl4pPr marL="1600200" indent="-228600" eaLnBrk="0" hangingPunct="0">
              <a:defRPr sz="1000">
                <a:solidFill>
                  <a:schemeClr val="tx1"/>
                </a:solidFill>
                <a:latin typeface="Verdana" panose="020B0604030504040204" pitchFamily="34" charset="0"/>
                <a:cs typeface="Arial" panose="020B0604020202020204" pitchFamily="34" charset="0"/>
              </a:defRPr>
            </a:lvl4pPr>
            <a:lvl5pPr marL="2057400" indent="-228600" eaLnBrk="0" hangingPunct="0">
              <a:defRPr sz="1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9pPr>
          </a:lstStyle>
          <a:p>
            <a:pPr defTabSz="844083" eaLnBrk="1" fontAlgn="base" hangingPunct="1">
              <a:spcBef>
                <a:spcPct val="50000"/>
              </a:spcBef>
              <a:spcAft>
                <a:spcPct val="0"/>
              </a:spcAft>
              <a:defRPr/>
            </a:pPr>
            <a:endParaRPr lang="en-US" altLang="en-US" sz="923" dirty="0">
              <a:solidFill>
                <a:srgbClr val="000000"/>
              </a:solidFill>
            </a:endParaRPr>
          </a:p>
        </p:txBody>
      </p:sp>
      <p:sp>
        <p:nvSpPr>
          <p:cNvPr id="1027" name="Rectangle 2"/>
          <p:cNvSpPr>
            <a:spLocks noGrp="1" noChangeArrowheads="1"/>
          </p:cNvSpPr>
          <p:nvPr>
            <p:ph type="title"/>
          </p:nvPr>
        </p:nvSpPr>
        <p:spPr bwMode="auto">
          <a:xfrm>
            <a:off x="364882" y="395288"/>
            <a:ext cx="8408377"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028" name="Rectangle 3"/>
          <p:cNvSpPr>
            <a:spLocks noGrp="1" noChangeArrowheads="1"/>
          </p:cNvSpPr>
          <p:nvPr>
            <p:ph type="body" idx="1"/>
          </p:nvPr>
        </p:nvSpPr>
        <p:spPr bwMode="auto">
          <a:xfrm>
            <a:off x="364882" y="1546226"/>
            <a:ext cx="840837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82" name="Rectangle 10"/>
          <p:cNvSpPr>
            <a:spLocks noGrp="1" noChangeArrowheads="1"/>
          </p:cNvSpPr>
          <p:nvPr>
            <p:ph type="ftr" sz="quarter" idx="3"/>
          </p:nvPr>
        </p:nvSpPr>
        <p:spPr bwMode="gray">
          <a:xfrm>
            <a:off x="507023" y="6546850"/>
            <a:ext cx="498377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cs typeface="Arial" charset="0"/>
              </a:defRPr>
            </a:lvl1pPr>
          </a:lstStyle>
          <a:p>
            <a:pPr defTabSz="844083" fontAlgn="base">
              <a:spcAft>
                <a:spcPct val="0"/>
              </a:spcAft>
              <a:defRPr/>
            </a:pPr>
            <a:r>
              <a:rPr lang="en-GB" altLang="en-US" dirty="0">
                <a:solidFill>
                  <a:srgbClr val="FBF5EA"/>
                </a:solidFill>
              </a:rPr>
              <a:t>Presentation Title runs here  l  00/00/00</a:t>
            </a:r>
          </a:p>
        </p:txBody>
      </p:sp>
      <p:sp>
        <p:nvSpPr>
          <p:cNvPr id="3083" name="Rectangle 11"/>
          <p:cNvSpPr>
            <a:spLocks noGrp="1" noChangeArrowheads="1"/>
          </p:cNvSpPr>
          <p:nvPr>
            <p:ph type="sldNum" sz="quarter" idx="4"/>
          </p:nvPr>
        </p:nvSpPr>
        <p:spPr bwMode="gray">
          <a:xfrm>
            <a:off x="268166" y="6546850"/>
            <a:ext cx="33264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defRPr>
            </a:lvl1pPr>
          </a:lstStyle>
          <a:p>
            <a:pPr defTabSz="844083" fontAlgn="base">
              <a:spcAft>
                <a:spcPct val="0"/>
              </a:spcAft>
              <a:defRPr/>
            </a:pPr>
            <a:fld id="{4DF6D2AB-9348-43A4-81DA-D78465E8BA19}" type="slidenum">
              <a:rPr lang="en-GB" altLang="en-US" smtClean="0">
                <a:solidFill>
                  <a:srgbClr val="FBF5EA"/>
                </a:solidFill>
              </a:rPr>
              <a:pPr defTabSz="844083" fontAlgn="base">
                <a:spcAft>
                  <a:spcPct val="0"/>
                </a:spcAft>
                <a:defRPr/>
              </a:pPr>
              <a:t>‹#›</a:t>
            </a:fld>
            <a:r>
              <a:rPr lang="en-GB" altLang="en-US" dirty="0">
                <a:solidFill>
                  <a:srgbClr val="FBF5EA"/>
                </a:solidFill>
              </a:rPr>
              <a:t> </a:t>
            </a:r>
          </a:p>
        </p:txBody>
      </p:sp>
      <p:sp>
        <p:nvSpPr>
          <p:cNvPr id="1031" name="Line 18"/>
          <p:cNvSpPr>
            <a:spLocks noChangeShapeType="1"/>
          </p:cNvSpPr>
          <p:nvPr/>
        </p:nvSpPr>
        <p:spPr bwMode="gray">
          <a:xfrm>
            <a:off x="0" y="6397625"/>
            <a:ext cx="9139604" cy="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44083" eaLnBrk="0" fontAlgn="base" hangingPunct="0">
              <a:spcBef>
                <a:spcPct val="0"/>
              </a:spcBef>
              <a:spcAft>
                <a:spcPct val="0"/>
              </a:spcAft>
            </a:pPr>
            <a:endParaRPr lang="en-US" sz="923" dirty="0">
              <a:solidFill>
                <a:srgbClr val="000000"/>
              </a:solidFill>
            </a:endParaRPr>
          </a:p>
        </p:txBody>
      </p:sp>
      <p:pic>
        <p:nvPicPr>
          <p:cNvPr id="1032" name="Picture 19"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2673" y="6356351"/>
            <a:ext cx="1528396"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5567685"/>
      </p:ext>
    </p:extLst>
  </p:cSld>
  <p:clrMap bg1="lt1" tx1="dk1" bg2="lt2" tx2="dk2" accent1="accent1" accent2="accent2" accent3="accent3" accent4="accent4" accent5="accent5" accent6="accent6" hlink="hlink" folHlink="folHlink"/>
  <p:hf hdr="0" dt="0"/>
  <p:txStyles>
    <p:titleStyle>
      <a:lvl1pPr algn="l" rtl="0" eaLnBrk="0" fontAlgn="base" hangingPunct="0">
        <a:spcBef>
          <a:spcPct val="40000"/>
        </a:spcBef>
        <a:spcAft>
          <a:spcPct val="0"/>
        </a:spcAft>
        <a:defRPr sz="2215" b="1">
          <a:solidFill>
            <a:schemeClr val="tx2"/>
          </a:solidFill>
          <a:latin typeface="+mj-lt"/>
          <a:ea typeface="+mj-ea"/>
          <a:cs typeface="+mj-cs"/>
        </a:defRPr>
      </a:lvl1pPr>
      <a:lvl2pPr algn="l" rtl="0" eaLnBrk="0" fontAlgn="base" hangingPunct="0">
        <a:spcBef>
          <a:spcPct val="40000"/>
        </a:spcBef>
        <a:spcAft>
          <a:spcPct val="0"/>
        </a:spcAft>
        <a:defRPr sz="2215" b="1">
          <a:solidFill>
            <a:schemeClr val="tx2"/>
          </a:solidFill>
          <a:latin typeface="Verdana" pitchFamily="34" charset="0"/>
          <a:cs typeface="Arial" charset="0"/>
        </a:defRPr>
      </a:lvl2pPr>
      <a:lvl3pPr algn="l" rtl="0" eaLnBrk="0" fontAlgn="base" hangingPunct="0">
        <a:spcBef>
          <a:spcPct val="40000"/>
        </a:spcBef>
        <a:spcAft>
          <a:spcPct val="0"/>
        </a:spcAft>
        <a:defRPr sz="2215" b="1">
          <a:solidFill>
            <a:schemeClr val="tx2"/>
          </a:solidFill>
          <a:latin typeface="Verdana" pitchFamily="34" charset="0"/>
          <a:cs typeface="Arial" charset="0"/>
        </a:defRPr>
      </a:lvl3pPr>
      <a:lvl4pPr algn="l" rtl="0" eaLnBrk="0" fontAlgn="base" hangingPunct="0">
        <a:spcBef>
          <a:spcPct val="40000"/>
        </a:spcBef>
        <a:spcAft>
          <a:spcPct val="0"/>
        </a:spcAft>
        <a:defRPr sz="2215" b="1">
          <a:solidFill>
            <a:schemeClr val="tx2"/>
          </a:solidFill>
          <a:latin typeface="Verdana" pitchFamily="34" charset="0"/>
          <a:cs typeface="Arial" charset="0"/>
        </a:defRPr>
      </a:lvl4pPr>
      <a:lvl5pPr algn="l" rtl="0" eaLnBrk="0" fontAlgn="base" hangingPunct="0">
        <a:spcBef>
          <a:spcPct val="40000"/>
        </a:spcBef>
        <a:spcAft>
          <a:spcPct val="0"/>
        </a:spcAft>
        <a:defRPr sz="2215" b="1">
          <a:solidFill>
            <a:schemeClr val="tx2"/>
          </a:solidFill>
          <a:latin typeface="Verdana" pitchFamily="34" charset="0"/>
          <a:cs typeface="Arial" charset="0"/>
        </a:defRPr>
      </a:lvl5pPr>
      <a:lvl6pPr marL="422041" algn="l" rtl="0" fontAlgn="base">
        <a:spcBef>
          <a:spcPct val="40000"/>
        </a:spcBef>
        <a:spcAft>
          <a:spcPct val="0"/>
        </a:spcAft>
        <a:defRPr sz="2215" b="1">
          <a:solidFill>
            <a:schemeClr val="tx2"/>
          </a:solidFill>
          <a:latin typeface="Verdana" pitchFamily="34" charset="0"/>
          <a:cs typeface="Arial" charset="0"/>
        </a:defRPr>
      </a:lvl6pPr>
      <a:lvl7pPr marL="844083" algn="l" rtl="0" fontAlgn="base">
        <a:spcBef>
          <a:spcPct val="40000"/>
        </a:spcBef>
        <a:spcAft>
          <a:spcPct val="0"/>
        </a:spcAft>
        <a:defRPr sz="2215" b="1">
          <a:solidFill>
            <a:schemeClr val="tx2"/>
          </a:solidFill>
          <a:latin typeface="Verdana" pitchFamily="34" charset="0"/>
          <a:cs typeface="Arial" charset="0"/>
        </a:defRPr>
      </a:lvl7pPr>
      <a:lvl8pPr marL="1266124" algn="l" rtl="0" fontAlgn="base">
        <a:spcBef>
          <a:spcPct val="40000"/>
        </a:spcBef>
        <a:spcAft>
          <a:spcPct val="0"/>
        </a:spcAft>
        <a:defRPr sz="2215" b="1">
          <a:solidFill>
            <a:schemeClr val="tx2"/>
          </a:solidFill>
          <a:latin typeface="Verdana" pitchFamily="34" charset="0"/>
          <a:cs typeface="Arial" charset="0"/>
        </a:defRPr>
      </a:lvl8pPr>
      <a:lvl9pPr marL="1688165" algn="l" rtl="0" fontAlgn="base">
        <a:spcBef>
          <a:spcPct val="40000"/>
        </a:spcBef>
        <a:spcAft>
          <a:spcPct val="0"/>
        </a:spcAft>
        <a:defRPr sz="2215" b="1">
          <a:solidFill>
            <a:schemeClr val="tx2"/>
          </a:solidFill>
          <a:latin typeface="Verdana" pitchFamily="34" charset="0"/>
          <a:cs typeface="Arial" charset="0"/>
        </a:defRPr>
      </a:lvl9pPr>
    </p:titleStyle>
    <p:bodyStyle>
      <a:lvl1pPr algn="l" defTabSz="791327" rtl="0" eaLnBrk="0" fontAlgn="base" hangingPunct="0">
        <a:lnSpc>
          <a:spcPct val="120000"/>
        </a:lnSpc>
        <a:spcBef>
          <a:spcPct val="0"/>
        </a:spcBef>
        <a:spcAft>
          <a:spcPct val="0"/>
        </a:spcAft>
        <a:buSzPct val="80000"/>
        <a:buFont typeface="Verdana" panose="020B0604030504040204" pitchFamily="34" charset="0"/>
        <a:defRPr sz="1846">
          <a:solidFill>
            <a:schemeClr val="tx1"/>
          </a:solidFill>
          <a:latin typeface="+mn-lt"/>
          <a:ea typeface="+mn-ea"/>
          <a:cs typeface="+mn-cs"/>
        </a:defRPr>
      </a:lvl1pPr>
      <a:lvl2pPr marL="168524" indent="-167058"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2pPr>
      <a:lvl3pPr marL="323859" indent="-153870"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3pPr>
      <a:lvl4pPr marL="499709" indent="-174386"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4pPr>
      <a:lvl5pPr marL="666767" indent="-165593"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5pPr>
      <a:lvl6pPr marL="1088808"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6pPr>
      <a:lvl7pPr marL="1510850"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7pPr>
      <a:lvl8pPr marL="1932891"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8pPr>
      <a:lvl9pPr marL="2354932"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gray">
          <a:xfrm>
            <a:off x="0" y="6397625"/>
            <a:ext cx="9145466" cy="457200"/>
          </a:xfrm>
          <a:prstGeom prst="rect">
            <a:avLst/>
          </a:prstGeom>
          <a:solidFill>
            <a:schemeClr val="tx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000">
                <a:solidFill>
                  <a:schemeClr val="tx1"/>
                </a:solidFill>
                <a:latin typeface="Verdana" panose="020B0604030504040204" pitchFamily="34" charset="0"/>
                <a:cs typeface="Arial" panose="020B0604020202020204" pitchFamily="34" charset="0"/>
              </a:defRPr>
            </a:lvl1pPr>
            <a:lvl2pPr marL="742950" indent="-285750" eaLnBrk="0" hangingPunct="0">
              <a:defRPr sz="1000">
                <a:solidFill>
                  <a:schemeClr val="tx1"/>
                </a:solidFill>
                <a:latin typeface="Verdana" panose="020B0604030504040204" pitchFamily="34" charset="0"/>
                <a:cs typeface="Arial" panose="020B0604020202020204" pitchFamily="34" charset="0"/>
              </a:defRPr>
            </a:lvl2pPr>
            <a:lvl3pPr marL="1143000" indent="-228600" eaLnBrk="0" hangingPunct="0">
              <a:defRPr sz="1000">
                <a:solidFill>
                  <a:schemeClr val="tx1"/>
                </a:solidFill>
                <a:latin typeface="Verdana" panose="020B0604030504040204" pitchFamily="34" charset="0"/>
                <a:cs typeface="Arial" panose="020B0604020202020204" pitchFamily="34" charset="0"/>
              </a:defRPr>
            </a:lvl3pPr>
            <a:lvl4pPr marL="1600200" indent="-228600" eaLnBrk="0" hangingPunct="0">
              <a:defRPr sz="1000">
                <a:solidFill>
                  <a:schemeClr val="tx1"/>
                </a:solidFill>
                <a:latin typeface="Verdana" panose="020B0604030504040204" pitchFamily="34" charset="0"/>
                <a:cs typeface="Arial" panose="020B0604020202020204" pitchFamily="34" charset="0"/>
              </a:defRPr>
            </a:lvl4pPr>
            <a:lvl5pPr marL="2057400" indent="-228600" eaLnBrk="0" hangingPunct="0">
              <a:defRPr sz="1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9pPr>
          </a:lstStyle>
          <a:p>
            <a:pPr defTabSz="844083" eaLnBrk="1" fontAlgn="base" hangingPunct="1">
              <a:spcBef>
                <a:spcPct val="50000"/>
              </a:spcBef>
              <a:spcAft>
                <a:spcPct val="0"/>
              </a:spcAft>
              <a:defRPr/>
            </a:pPr>
            <a:endParaRPr lang="en-US" altLang="en-US" sz="923" dirty="0">
              <a:solidFill>
                <a:srgbClr val="000000"/>
              </a:solidFill>
            </a:endParaRPr>
          </a:p>
        </p:txBody>
      </p:sp>
      <p:sp>
        <p:nvSpPr>
          <p:cNvPr id="1027" name="Rectangle 2"/>
          <p:cNvSpPr>
            <a:spLocks noGrp="1" noChangeArrowheads="1"/>
          </p:cNvSpPr>
          <p:nvPr>
            <p:ph type="title"/>
          </p:nvPr>
        </p:nvSpPr>
        <p:spPr bwMode="auto">
          <a:xfrm>
            <a:off x="364882" y="395288"/>
            <a:ext cx="8408377"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028" name="Rectangle 3"/>
          <p:cNvSpPr>
            <a:spLocks noGrp="1" noChangeArrowheads="1"/>
          </p:cNvSpPr>
          <p:nvPr>
            <p:ph type="body" idx="1"/>
          </p:nvPr>
        </p:nvSpPr>
        <p:spPr bwMode="auto">
          <a:xfrm>
            <a:off x="364882" y="1546226"/>
            <a:ext cx="840837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82" name="Rectangle 10"/>
          <p:cNvSpPr>
            <a:spLocks noGrp="1" noChangeArrowheads="1"/>
          </p:cNvSpPr>
          <p:nvPr>
            <p:ph type="ftr" sz="quarter" idx="3"/>
          </p:nvPr>
        </p:nvSpPr>
        <p:spPr bwMode="gray">
          <a:xfrm>
            <a:off x="507023" y="6546850"/>
            <a:ext cx="498377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cs typeface="Arial" charset="0"/>
              </a:defRPr>
            </a:lvl1pPr>
          </a:lstStyle>
          <a:p>
            <a:pPr defTabSz="844083" fontAlgn="base">
              <a:spcAft>
                <a:spcPct val="0"/>
              </a:spcAft>
              <a:defRPr/>
            </a:pPr>
            <a:r>
              <a:rPr lang="en-GB" altLang="en-US" dirty="0">
                <a:solidFill>
                  <a:srgbClr val="FBF5EA"/>
                </a:solidFill>
              </a:rPr>
              <a:t>Presentation Title runs here  l  00/00/00</a:t>
            </a:r>
          </a:p>
        </p:txBody>
      </p:sp>
      <p:sp>
        <p:nvSpPr>
          <p:cNvPr id="3083" name="Rectangle 11"/>
          <p:cNvSpPr>
            <a:spLocks noGrp="1" noChangeArrowheads="1"/>
          </p:cNvSpPr>
          <p:nvPr>
            <p:ph type="sldNum" sz="quarter" idx="4"/>
          </p:nvPr>
        </p:nvSpPr>
        <p:spPr bwMode="gray">
          <a:xfrm>
            <a:off x="268166" y="6546850"/>
            <a:ext cx="33264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defRPr>
            </a:lvl1pPr>
          </a:lstStyle>
          <a:p>
            <a:pPr defTabSz="844083" fontAlgn="base">
              <a:spcAft>
                <a:spcPct val="0"/>
              </a:spcAft>
              <a:defRPr/>
            </a:pPr>
            <a:fld id="{4DF6D2AB-9348-43A4-81DA-D78465E8BA19}" type="slidenum">
              <a:rPr lang="en-GB" altLang="en-US" smtClean="0">
                <a:solidFill>
                  <a:srgbClr val="FBF5EA"/>
                </a:solidFill>
              </a:rPr>
              <a:pPr defTabSz="844083" fontAlgn="base">
                <a:spcAft>
                  <a:spcPct val="0"/>
                </a:spcAft>
                <a:defRPr/>
              </a:pPr>
              <a:t>‹#›</a:t>
            </a:fld>
            <a:r>
              <a:rPr lang="en-GB" altLang="en-US" dirty="0">
                <a:solidFill>
                  <a:srgbClr val="FBF5EA"/>
                </a:solidFill>
              </a:rPr>
              <a:t> </a:t>
            </a:r>
          </a:p>
        </p:txBody>
      </p:sp>
      <p:sp>
        <p:nvSpPr>
          <p:cNvPr id="1031" name="Line 18"/>
          <p:cNvSpPr>
            <a:spLocks noChangeShapeType="1"/>
          </p:cNvSpPr>
          <p:nvPr/>
        </p:nvSpPr>
        <p:spPr bwMode="gray">
          <a:xfrm>
            <a:off x="0" y="6397625"/>
            <a:ext cx="9139604" cy="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44083" eaLnBrk="0" fontAlgn="base" hangingPunct="0">
              <a:spcBef>
                <a:spcPct val="0"/>
              </a:spcBef>
              <a:spcAft>
                <a:spcPct val="0"/>
              </a:spcAft>
            </a:pPr>
            <a:endParaRPr lang="en-US" sz="923" dirty="0">
              <a:solidFill>
                <a:srgbClr val="000000"/>
              </a:solidFill>
            </a:endParaRPr>
          </a:p>
        </p:txBody>
      </p:sp>
      <p:pic>
        <p:nvPicPr>
          <p:cNvPr id="1032" name="Picture 19"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2673" y="6356351"/>
            <a:ext cx="1528396"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9873886"/>
      </p:ext>
    </p:extLst>
  </p:cSld>
  <p:clrMap bg1="lt1" tx1="dk1" bg2="lt2" tx2="dk2" accent1="accent1" accent2="accent2" accent3="accent3" accent4="accent4" accent5="accent5" accent6="accent6" hlink="hlink" folHlink="folHlink"/>
  <p:hf hdr="0" dt="0"/>
  <p:txStyles>
    <p:titleStyle>
      <a:lvl1pPr algn="l" rtl="0" eaLnBrk="0" fontAlgn="base" hangingPunct="0">
        <a:spcBef>
          <a:spcPct val="40000"/>
        </a:spcBef>
        <a:spcAft>
          <a:spcPct val="0"/>
        </a:spcAft>
        <a:defRPr sz="2215" b="1">
          <a:solidFill>
            <a:schemeClr val="tx2"/>
          </a:solidFill>
          <a:latin typeface="+mj-lt"/>
          <a:ea typeface="+mj-ea"/>
          <a:cs typeface="+mj-cs"/>
        </a:defRPr>
      </a:lvl1pPr>
      <a:lvl2pPr algn="l" rtl="0" eaLnBrk="0" fontAlgn="base" hangingPunct="0">
        <a:spcBef>
          <a:spcPct val="40000"/>
        </a:spcBef>
        <a:spcAft>
          <a:spcPct val="0"/>
        </a:spcAft>
        <a:defRPr sz="2215" b="1">
          <a:solidFill>
            <a:schemeClr val="tx2"/>
          </a:solidFill>
          <a:latin typeface="Verdana" pitchFamily="34" charset="0"/>
          <a:cs typeface="Arial" charset="0"/>
        </a:defRPr>
      </a:lvl2pPr>
      <a:lvl3pPr algn="l" rtl="0" eaLnBrk="0" fontAlgn="base" hangingPunct="0">
        <a:spcBef>
          <a:spcPct val="40000"/>
        </a:spcBef>
        <a:spcAft>
          <a:spcPct val="0"/>
        </a:spcAft>
        <a:defRPr sz="2215" b="1">
          <a:solidFill>
            <a:schemeClr val="tx2"/>
          </a:solidFill>
          <a:latin typeface="Verdana" pitchFamily="34" charset="0"/>
          <a:cs typeface="Arial" charset="0"/>
        </a:defRPr>
      </a:lvl3pPr>
      <a:lvl4pPr algn="l" rtl="0" eaLnBrk="0" fontAlgn="base" hangingPunct="0">
        <a:spcBef>
          <a:spcPct val="40000"/>
        </a:spcBef>
        <a:spcAft>
          <a:spcPct val="0"/>
        </a:spcAft>
        <a:defRPr sz="2215" b="1">
          <a:solidFill>
            <a:schemeClr val="tx2"/>
          </a:solidFill>
          <a:latin typeface="Verdana" pitchFamily="34" charset="0"/>
          <a:cs typeface="Arial" charset="0"/>
        </a:defRPr>
      </a:lvl4pPr>
      <a:lvl5pPr algn="l" rtl="0" eaLnBrk="0" fontAlgn="base" hangingPunct="0">
        <a:spcBef>
          <a:spcPct val="40000"/>
        </a:spcBef>
        <a:spcAft>
          <a:spcPct val="0"/>
        </a:spcAft>
        <a:defRPr sz="2215" b="1">
          <a:solidFill>
            <a:schemeClr val="tx2"/>
          </a:solidFill>
          <a:latin typeface="Verdana" pitchFamily="34" charset="0"/>
          <a:cs typeface="Arial" charset="0"/>
        </a:defRPr>
      </a:lvl5pPr>
      <a:lvl6pPr marL="422041" algn="l" rtl="0" fontAlgn="base">
        <a:spcBef>
          <a:spcPct val="40000"/>
        </a:spcBef>
        <a:spcAft>
          <a:spcPct val="0"/>
        </a:spcAft>
        <a:defRPr sz="2215" b="1">
          <a:solidFill>
            <a:schemeClr val="tx2"/>
          </a:solidFill>
          <a:latin typeface="Verdana" pitchFamily="34" charset="0"/>
          <a:cs typeface="Arial" charset="0"/>
        </a:defRPr>
      </a:lvl6pPr>
      <a:lvl7pPr marL="844083" algn="l" rtl="0" fontAlgn="base">
        <a:spcBef>
          <a:spcPct val="40000"/>
        </a:spcBef>
        <a:spcAft>
          <a:spcPct val="0"/>
        </a:spcAft>
        <a:defRPr sz="2215" b="1">
          <a:solidFill>
            <a:schemeClr val="tx2"/>
          </a:solidFill>
          <a:latin typeface="Verdana" pitchFamily="34" charset="0"/>
          <a:cs typeface="Arial" charset="0"/>
        </a:defRPr>
      </a:lvl7pPr>
      <a:lvl8pPr marL="1266124" algn="l" rtl="0" fontAlgn="base">
        <a:spcBef>
          <a:spcPct val="40000"/>
        </a:spcBef>
        <a:spcAft>
          <a:spcPct val="0"/>
        </a:spcAft>
        <a:defRPr sz="2215" b="1">
          <a:solidFill>
            <a:schemeClr val="tx2"/>
          </a:solidFill>
          <a:latin typeface="Verdana" pitchFamily="34" charset="0"/>
          <a:cs typeface="Arial" charset="0"/>
        </a:defRPr>
      </a:lvl8pPr>
      <a:lvl9pPr marL="1688165" algn="l" rtl="0" fontAlgn="base">
        <a:spcBef>
          <a:spcPct val="40000"/>
        </a:spcBef>
        <a:spcAft>
          <a:spcPct val="0"/>
        </a:spcAft>
        <a:defRPr sz="2215" b="1">
          <a:solidFill>
            <a:schemeClr val="tx2"/>
          </a:solidFill>
          <a:latin typeface="Verdana" pitchFamily="34" charset="0"/>
          <a:cs typeface="Arial" charset="0"/>
        </a:defRPr>
      </a:lvl9pPr>
    </p:titleStyle>
    <p:bodyStyle>
      <a:lvl1pPr algn="l" defTabSz="791327" rtl="0" eaLnBrk="0" fontAlgn="base" hangingPunct="0">
        <a:lnSpc>
          <a:spcPct val="120000"/>
        </a:lnSpc>
        <a:spcBef>
          <a:spcPct val="0"/>
        </a:spcBef>
        <a:spcAft>
          <a:spcPct val="0"/>
        </a:spcAft>
        <a:buSzPct val="80000"/>
        <a:buFont typeface="Verdana" panose="020B0604030504040204" pitchFamily="34" charset="0"/>
        <a:defRPr sz="1846">
          <a:solidFill>
            <a:schemeClr val="tx1"/>
          </a:solidFill>
          <a:latin typeface="+mn-lt"/>
          <a:ea typeface="+mn-ea"/>
          <a:cs typeface="+mn-cs"/>
        </a:defRPr>
      </a:lvl1pPr>
      <a:lvl2pPr marL="168524" indent="-167058"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2pPr>
      <a:lvl3pPr marL="323859" indent="-153870"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3pPr>
      <a:lvl4pPr marL="499709" indent="-174386"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4pPr>
      <a:lvl5pPr marL="666767" indent="-165593"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5pPr>
      <a:lvl6pPr marL="1088808"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6pPr>
      <a:lvl7pPr marL="1510850"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7pPr>
      <a:lvl8pPr marL="1932891"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8pPr>
      <a:lvl9pPr marL="2354932"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gray">
          <a:xfrm>
            <a:off x="0" y="6397625"/>
            <a:ext cx="9145466" cy="457200"/>
          </a:xfrm>
          <a:prstGeom prst="rect">
            <a:avLst/>
          </a:prstGeom>
          <a:solidFill>
            <a:schemeClr val="tx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000">
                <a:solidFill>
                  <a:schemeClr val="tx1"/>
                </a:solidFill>
                <a:latin typeface="Verdana" panose="020B0604030504040204" pitchFamily="34" charset="0"/>
                <a:cs typeface="Arial" panose="020B0604020202020204" pitchFamily="34" charset="0"/>
              </a:defRPr>
            </a:lvl1pPr>
            <a:lvl2pPr marL="742950" indent="-285750" eaLnBrk="0" hangingPunct="0">
              <a:defRPr sz="1000">
                <a:solidFill>
                  <a:schemeClr val="tx1"/>
                </a:solidFill>
                <a:latin typeface="Verdana" panose="020B0604030504040204" pitchFamily="34" charset="0"/>
                <a:cs typeface="Arial" panose="020B0604020202020204" pitchFamily="34" charset="0"/>
              </a:defRPr>
            </a:lvl2pPr>
            <a:lvl3pPr marL="1143000" indent="-228600" eaLnBrk="0" hangingPunct="0">
              <a:defRPr sz="1000">
                <a:solidFill>
                  <a:schemeClr val="tx1"/>
                </a:solidFill>
                <a:latin typeface="Verdana" panose="020B0604030504040204" pitchFamily="34" charset="0"/>
                <a:cs typeface="Arial" panose="020B0604020202020204" pitchFamily="34" charset="0"/>
              </a:defRPr>
            </a:lvl3pPr>
            <a:lvl4pPr marL="1600200" indent="-228600" eaLnBrk="0" hangingPunct="0">
              <a:defRPr sz="1000">
                <a:solidFill>
                  <a:schemeClr val="tx1"/>
                </a:solidFill>
                <a:latin typeface="Verdana" panose="020B0604030504040204" pitchFamily="34" charset="0"/>
                <a:cs typeface="Arial" panose="020B0604020202020204" pitchFamily="34" charset="0"/>
              </a:defRPr>
            </a:lvl4pPr>
            <a:lvl5pPr marL="2057400" indent="-228600" eaLnBrk="0" hangingPunct="0">
              <a:defRPr sz="1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9pPr>
          </a:lstStyle>
          <a:p>
            <a:pPr defTabSz="844083" eaLnBrk="1" fontAlgn="base" hangingPunct="1">
              <a:spcBef>
                <a:spcPct val="50000"/>
              </a:spcBef>
              <a:spcAft>
                <a:spcPct val="0"/>
              </a:spcAft>
              <a:defRPr/>
            </a:pPr>
            <a:endParaRPr lang="en-US" altLang="en-US" sz="923" dirty="0">
              <a:solidFill>
                <a:srgbClr val="000000"/>
              </a:solidFill>
            </a:endParaRPr>
          </a:p>
        </p:txBody>
      </p:sp>
      <p:sp>
        <p:nvSpPr>
          <p:cNvPr id="1027" name="Rectangle 2"/>
          <p:cNvSpPr>
            <a:spLocks noGrp="1" noChangeArrowheads="1"/>
          </p:cNvSpPr>
          <p:nvPr>
            <p:ph type="title"/>
          </p:nvPr>
        </p:nvSpPr>
        <p:spPr bwMode="auto">
          <a:xfrm>
            <a:off x="364882" y="395288"/>
            <a:ext cx="8408377"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028" name="Rectangle 3"/>
          <p:cNvSpPr>
            <a:spLocks noGrp="1" noChangeArrowheads="1"/>
          </p:cNvSpPr>
          <p:nvPr>
            <p:ph type="body" idx="1"/>
          </p:nvPr>
        </p:nvSpPr>
        <p:spPr bwMode="auto">
          <a:xfrm>
            <a:off x="364882" y="1546226"/>
            <a:ext cx="840837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82" name="Rectangle 10"/>
          <p:cNvSpPr>
            <a:spLocks noGrp="1" noChangeArrowheads="1"/>
          </p:cNvSpPr>
          <p:nvPr>
            <p:ph type="ftr" sz="quarter" idx="3"/>
          </p:nvPr>
        </p:nvSpPr>
        <p:spPr bwMode="gray">
          <a:xfrm>
            <a:off x="507023" y="6546850"/>
            <a:ext cx="498377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cs typeface="Arial" charset="0"/>
              </a:defRPr>
            </a:lvl1pPr>
          </a:lstStyle>
          <a:p>
            <a:pPr defTabSz="844083" fontAlgn="base">
              <a:spcAft>
                <a:spcPct val="0"/>
              </a:spcAft>
              <a:defRPr/>
            </a:pPr>
            <a:r>
              <a:rPr lang="en-GB" altLang="en-US" dirty="0">
                <a:solidFill>
                  <a:srgbClr val="FBF5EA"/>
                </a:solidFill>
              </a:rPr>
              <a:t>Presentation Title runs here  l  00/00/00</a:t>
            </a:r>
          </a:p>
        </p:txBody>
      </p:sp>
      <p:sp>
        <p:nvSpPr>
          <p:cNvPr id="3083" name="Rectangle 11"/>
          <p:cNvSpPr>
            <a:spLocks noGrp="1" noChangeArrowheads="1"/>
          </p:cNvSpPr>
          <p:nvPr>
            <p:ph type="sldNum" sz="quarter" idx="4"/>
          </p:nvPr>
        </p:nvSpPr>
        <p:spPr bwMode="gray">
          <a:xfrm>
            <a:off x="268166" y="6546850"/>
            <a:ext cx="33264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defRPr>
            </a:lvl1pPr>
          </a:lstStyle>
          <a:p>
            <a:pPr defTabSz="844083" fontAlgn="base">
              <a:spcAft>
                <a:spcPct val="0"/>
              </a:spcAft>
              <a:defRPr/>
            </a:pPr>
            <a:fld id="{4DF6D2AB-9348-43A4-81DA-D78465E8BA19}" type="slidenum">
              <a:rPr lang="en-GB" altLang="en-US" smtClean="0">
                <a:solidFill>
                  <a:srgbClr val="FBF5EA"/>
                </a:solidFill>
              </a:rPr>
              <a:pPr defTabSz="844083" fontAlgn="base">
                <a:spcAft>
                  <a:spcPct val="0"/>
                </a:spcAft>
                <a:defRPr/>
              </a:pPr>
              <a:t>‹#›</a:t>
            </a:fld>
            <a:r>
              <a:rPr lang="en-GB" altLang="en-US" dirty="0">
                <a:solidFill>
                  <a:srgbClr val="FBF5EA"/>
                </a:solidFill>
              </a:rPr>
              <a:t> </a:t>
            </a:r>
          </a:p>
        </p:txBody>
      </p:sp>
      <p:sp>
        <p:nvSpPr>
          <p:cNvPr id="1031" name="Line 18"/>
          <p:cNvSpPr>
            <a:spLocks noChangeShapeType="1"/>
          </p:cNvSpPr>
          <p:nvPr/>
        </p:nvSpPr>
        <p:spPr bwMode="gray">
          <a:xfrm>
            <a:off x="0" y="6397625"/>
            <a:ext cx="9139604" cy="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44083" eaLnBrk="0" fontAlgn="base" hangingPunct="0">
              <a:spcBef>
                <a:spcPct val="0"/>
              </a:spcBef>
              <a:spcAft>
                <a:spcPct val="0"/>
              </a:spcAft>
            </a:pPr>
            <a:endParaRPr lang="en-US" sz="923" dirty="0">
              <a:solidFill>
                <a:srgbClr val="000000"/>
              </a:solidFill>
            </a:endParaRPr>
          </a:p>
        </p:txBody>
      </p:sp>
      <p:pic>
        <p:nvPicPr>
          <p:cNvPr id="1032" name="Picture 19"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2673" y="6356351"/>
            <a:ext cx="1528396"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055812"/>
      </p:ext>
    </p:extLst>
  </p:cSld>
  <p:clrMap bg1="lt1" tx1="dk1" bg2="lt2" tx2="dk2" accent1="accent1" accent2="accent2" accent3="accent3" accent4="accent4" accent5="accent5" accent6="accent6" hlink="hlink" folHlink="folHlink"/>
  <p:hf hdr="0" dt="0"/>
  <p:txStyles>
    <p:titleStyle>
      <a:lvl1pPr algn="l" rtl="0" eaLnBrk="0" fontAlgn="base" hangingPunct="0">
        <a:spcBef>
          <a:spcPct val="40000"/>
        </a:spcBef>
        <a:spcAft>
          <a:spcPct val="0"/>
        </a:spcAft>
        <a:defRPr sz="2215" b="1">
          <a:solidFill>
            <a:schemeClr val="tx2"/>
          </a:solidFill>
          <a:latin typeface="+mj-lt"/>
          <a:ea typeface="+mj-ea"/>
          <a:cs typeface="+mj-cs"/>
        </a:defRPr>
      </a:lvl1pPr>
      <a:lvl2pPr algn="l" rtl="0" eaLnBrk="0" fontAlgn="base" hangingPunct="0">
        <a:spcBef>
          <a:spcPct val="40000"/>
        </a:spcBef>
        <a:spcAft>
          <a:spcPct val="0"/>
        </a:spcAft>
        <a:defRPr sz="2215" b="1">
          <a:solidFill>
            <a:schemeClr val="tx2"/>
          </a:solidFill>
          <a:latin typeface="Verdana" pitchFamily="34" charset="0"/>
          <a:cs typeface="Arial" charset="0"/>
        </a:defRPr>
      </a:lvl2pPr>
      <a:lvl3pPr algn="l" rtl="0" eaLnBrk="0" fontAlgn="base" hangingPunct="0">
        <a:spcBef>
          <a:spcPct val="40000"/>
        </a:spcBef>
        <a:spcAft>
          <a:spcPct val="0"/>
        </a:spcAft>
        <a:defRPr sz="2215" b="1">
          <a:solidFill>
            <a:schemeClr val="tx2"/>
          </a:solidFill>
          <a:latin typeface="Verdana" pitchFamily="34" charset="0"/>
          <a:cs typeface="Arial" charset="0"/>
        </a:defRPr>
      </a:lvl3pPr>
      <a:lvl4pPr algn="l" rtl="0" eaLnBrk="0" fontAlgn="base" hangingPunct="0">
        <a:spcBef>
          <a:spcPct val="40000"/>
        </a:spcBef>
        <a:spcAft>
          <a:spcPct val="0"/>
        </a:spcAft>
        <a:defRPr sz="2215" b="1">
          <a:solidFill>
            <a:schemeClr val="tx2"/>
          </a:solidFill>
          <a:latin typeface="Verdana" pitchFamily="34" charset="0"/>
          <a:cs typeface="Arial" charset="0"/>
        </a:defRPr>
      </a:lvl4pPr>
      <a:lvl5pPr algn="l" rtl="0" eaLnBrk="0" fontAlgn="base" hangingPunct="0">
        <a:spcBef>
          <a:spcPct val="40000"/>
        </a:spcBef>
        <a:spcAft>
          <a:spcPct val="0"/>
        </a:spcAft>
        <a:defRPr sz="2215" b="1">
          <a:solidFill>
            <a:schemeClr val="tx2"/>
          </a:solidFill>
          <a:latin typeface="Verdana" pitchFamily="34" charset="0"/>
          <a:cs typeface="Arial" charset="0"/>
        </a:defRPr>
      </a:lvl5pPr>
      <a:lvl6pPr marL="422041" algn="l" rtl="0" fontAlgn="base">
        <a:spcBef>
          <a:spcPct val="40000"/>
        </a:spcBef>
        <a:spcAft>
          <a:spcPct val="0"/>
        </a:spcAft>
        <a:defRPr sz="2215" b="1">
          <a:solidFill>
            <a:schemeClr val="tx2"/>
          </a:solidFill>
          <a:latin typeface="Verdana" pitchFamily="34" charset="0"/>
          <a:cs typeface="Arial" charset="0"/>
        </a:defRPr>
      </a:lvl6pPr>
      <a:lvl7pPr marL="844083" algn="l" rtl="0" fontAlgn="base">
        <a:spcBef>
          <a:spcPct val="40000"/>
        </a:spcBef>
        <a:spcAft>
          <a:spcPct val="0"/>
        </a:spcAft>
        <a:defRPr sz="2215" b="1">
          <a:solidFill>
            <a:schemeClr val="tx2"/>
          </a:solidFill>
          <a:latin typeface="Verdana" pitchFamily="34" charset="0"/>
          <a:cs typeface="Arial" charset="0"/>
        </a:defRPr>
      </a:lvl7pPr>
      <a:lvl8pPr marL="1266124" algn="l" rtl="0" fontAlgn="base">
        <a:spcBef>
          <a:spcPct val="40000"/>
        </a:spcBef>
        <a:spcAft>
          <a:spcPct val="0"/>
        </a:spcAft>
        <a:defRPr sz="2215" b="1">
          <a:solidFill>
            <a:schemeClr val="tx2"/>
          </a:solidFill>
          <a:latin typeface="Verdana" pitchFamily="34" charset="0"/>
          <a:cs typeface="Arial" charset="0"/>
        </a:defRPr>
      </a:lvl8pPr>
      <a:lvl9pPr marL="1688165" algn="l" rtl="0" fontAlgn="base">
        <a:spcBef>
          <a:spcPct val="40000"/>
        </a:spcBef>
        <a:spcAft>
          <a:spcPct val="0"/>
        </a:spcAft>
        <a:defRPr sz="2215" b="1">
          <a:solidFill>
            <a:schemeClr val="tx2"/>
          </a:solidFill>
          <a:latin typeface="Verdana" pitchFamily="34" charset="0"/>
          <a:cs typeface="Arial" charset="0"/>
        </a:defRPr>
      </a:lvl9pPr>
    </p:titleStyle>
    <p:bodyStyle>
      <a:lvl1pPr algn="l" defTabSz="791327" rtl="0" eaLnBrk="0" fontAlgn="base" hangingPunct="0">
        <a:lnSpc>
          <a:spcPct val="120000"/>
        </a:lnSpc>
        <a:spcBef>
          <a:spcPct val="0"/>
        </a:spcBef>
        <a:spcAft>
          <a:spcPct val="0"/>
        </a:spcAft>
        <a:buSzPct val="80000"/>
        <a:buFont typeface="Verdana" panose="020B0604030504040204" pitchFamily="34" charset="0"/>
        <a:defRPr sz="1846">
          <a:solidFill>
            <a:schemeClr val="tx1"/>
          </a:solidFill>
          <a:latin typeface="+mn-lt"/>
          <a:ea typeface="+mn-ea"/>
          <a:cs typeface="+mn-cs"/>
        </a:defRPr>
      </a:lvl1pPr>
      <a:lvl2pPr marL="168524" indent="-167058"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2pPr>
      <a:lvl3pPr marL="323859" indent="-153870"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3pPr>
      <a:lvl4pPr marL="499709" indent="-174386"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4pPr>
      <a:lvl5pPr marL="666767" indent="-165593"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5pPr>
      <a:lvl6pPr marL="1088808"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6pPr>
      <a:lvl7pPr marL="1510850"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7pPr>
      <a:lvl8pPr marL="1932891"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8pPr>
      <a:lvl9pPr marL="2354932"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2F2214-6290-4E75-A56F-EE9F9FCCD784}" type="datetimeFigureOut">
              <a:rPr lang="en-US" smtClean="0"/>
              <a:t>10/16/2016</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F38EDB-888F-4DD0-A2AB-8311AD8439B3}" type="slidenum">
              <a:rPr lang="en-US" smtClean="0"/>
              <a:t>‹#›</a:t>
            </a:fld>
            <a:endParaRPr lang="en-US" dirty="0"/>
          </a:p>
        </p:txBody>
      </p:sp>
    </p:spTree>
    <p:extLst>
      <p:ext uri="{BB962C8B-B14F-4D97-AF65-F5344CB8AC3E}">
        <p14:creationId xmlns:p14="http://schemas.microsoft.com/office/powerpoint/2010/main" val="162312967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gray">
          <a:xfrm>
            <a:off x="0" y="6397625"/>
            <a:ext cx="9145466" cy="457200"/>
          </a:xfrm>
          <a:prstGeom prst="rect">
            <a:avLst/>
          </a:prstGeom>
          <a:solidFill>
            <a:schemeClr val="tx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000">
                <a:solidFill>
                  <a:schemeClr val="tx1"/>
                </a:solidFill>
                <a:latin typeface="Verdana" panose="020B0604030504040204" pitchFamily="34" charset="0"/>
                <a:cs typeface="Arial" panose="020B0604020202020204" pitchFamily="34" charset="0"/>
              </a:defRPr>
            </a:lvl1pPr>
            <a:lvl2pPr marL="742950" indent="-285750" eaLnBrk="0" hangingPunct="0">
              <a:defRPr sz="1000">
                <a:solidFill>
                  <a:schemeClr val="tx1"/>
                </a:solidFill>
                <a:latin typeface="Verdana" panose="020B0604030504040204" pitchFamily="34" charset="0"/>
                <a:cs typeface="Arial" panose="020B0604020202020204" pitchFamily="34" charset="0"/>
              </a:defRPr>
            </a:lvl2pPr>
            <a:lvl3pPr marL="1143000" indent="-228600" eaLnBrk="0" hangingPunct="0">
              <a:defRPr sz="1000">
                <a:solidFill>
                  <a:schemeClr val="tx1"/>
                </a:solidFill>
                <a:latin typeface="Verdana" panose="020B0604030504040204" pitchFamily="34" charset="0"/>
                <a:cs typeface="Arial" panose="020B0604020202020204" pitchFamily="34" charset="0"/>
              </a:defRPr>
            </a:lvl3pPr>
            <a:lvl4pPr marL="1600200" indent="-228600" eaLnBrk="0" hangingPunct="0">
              <a:defRPr sz="1000">
                <a:solidFill>
                  <a:schemeClr val="tx1"/>
                </a:solidFill>
                <a:latin typeface="Verdana" panose="020B0604030504040204" pitchFamily="34" charset="0"/>
                <a:cs typeface="Arial" panose="020B0604020202020204" pitchFamily="34" charset="0"/>
              </a:defRPr>
            </a:lvl4pPr>
            <a:lvl5pPr marL="2057400" indent="-228600" eaLnBrk="0" hangingPunct="0">
              <a:defRPr sz="1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9pPr>
          </a:lstStyle>
          <a:p>
            <a:pPr defTabSz="844083" eaLnBrk="1" fontAlgn="base" hangingPunct="1">
              <a:spcBef>
                <a:spcPct val="50000"/>
              </a:spcBef>
              <a:spcAft>
                <a:spcPct val="0"/>
              </a:spcAft>
              <a:defRPr/>
            </a:pPr>
            <a:endParaRPr lang="en-US" altLang="en-US" sz="923" dirty="0">
              <a:solidFill>
                <a:srgbClr val="000000"/>
              </a:solidFill>
            </a:endParaRPr>
          </a:p>
        </p:txBody>
      </p:sp>
      <p:sp>
        <p:nvSpPr>
          <p:cNvPr id="1027" name="Rectangle 2"/>
          <p:cNvSpPr>
            <a:spLocks noGrp="1" noChangeArrowheads="1"/>
          </p:cNvSpPr>
          <p:nvPr>
            <p:ph type="title"/>
          </p:nvPr>
        </p:nvSpPr>
        <p:spPr bwMode="auto">
          <a:xfrm>
            <a:off x="364882" y="395288"/>
            <a:ext cx="8408377"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028" name="Rectangle 3"/>
          <p:cNvSpPr>
            <a:spLocks noGrp="1" noChangeArrowheads="1"/>
          </p:cNvSpPr>
          <p:nvPr>
            <p:ph type="body" idx="1"/>
          </p:nvPr>
        </p:nvSpPr>
        <p:spPr bwMode="auto">
          <a:xfrm>
            <a:off x="364882" y="1546226"/>
            <a:ext cx="840837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82" name="Rectangle 10"/>
          <p:cNvSpPr>
            <a:spLocks noGrp="1" noChangeArrowheads="1"/>
          </p:cNvSpPr>
          <p:nvPr>
            <p:ph type="ftr" sz="quarter" idx="3"/>
          </p:nvPr>
        </p:nvSpPr>
        <p:spPr bwMode="gray">
          <a:xfrm>
            <a:off x="507023" y="6546850"/>
            <a:ext cx="498377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cs typeface="Arial" charset="0"/>
              </a:defRPr>
            </a:lvl1pPr>
          </a:lstStyle>
          <a:p>
            <a:pPr defTabSz="844083" fontAlgn="base">
              <a:spcAft>
                <a:spcPct val="0"/>
              </a:spcAft>
              <a:defRPr/>
            </a:pPr>
            <a:r>
              <a:rPr lang="en-GB" altLang="en-US" dirty="0">
                <a:solidFill>
                  <a:srgbClr val="FBF5EA"/>
                </a:solidFill>
              </a:rPr>
              <a:t>Presentation Title runs here  l  00/00/00</a:t>
            </a:r>
          </a:p>
        </p:txBody>
      </p:sp>
      <p:sp>
        <p:nvSpPr>
          <p:cNvPr id="3083" name="Rectangle 11"/>
          <p:cNvSpPr>
            <a:spLocks noGrp="1" noChangeArrowheads="1"/>
          </p:cNvSpPr>
          <p:nvPr>
            <p:ph type="sldNum" sz="quarter" idx="4"/>
          </p:nvPr>
        </p:nvSpPr>
        <p:spPr bwMode="gray">
          <a:xfrm>
            <a:off x="268166" y="6546850"/>
            <a:ext cx="33264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defRPr>
            </a:lvl1pPr>
          </a:lstStyle>
          <a:p>
            <a:pPr defTabSz="844083" fontAlgn="base">
              <a:spcAft>
                <a:spcPct val="0"/>
              </a:spcAft>
              <a:defRPr/>
            </a:pPr>
            <a:fld id="{4DF6D2AB-9348-43A4-81DA-D78465E8BA19}" type="slidenum">
              <a:rPr lang="en-GB" altLang="en-US" smtClean="0">
                <a:solidFill>
                  <a:srgbClr val="FBF5EA"/>
                </a:solidFill>
              </a:rPr>
              <a:pPr defTabSz="844083" fontAlgn="base">
                <a:spcAft>
                  <a:spcPct val="0"/>
                </a:spcAft>
                <a:defRPr/>
              </a:pPr>
              <a:t>‹#›</a:t>
            </a:fld>
            <a:r>
              <a:rPr lang="en-GB" altLang="en-US" dirty="0">
                <a:solidFill>
                  <a:srgbClr val="FBF5EA"/>
                </a:solidFill>
              </a:rPr>
              <a:t> </a:t>
            </a:r>
          </a:p>
        </p:txBody>
      </p:sp>
      <p:sp>
        <p:nvSpPr>
          <p:cNvPr id="1031" name="Line 18"/>
          <p:cNvSpPr>
            <a:spLocks noChangeShapeType="1"/>
          </p:cNvSpPr>
          <p:nvPr/>
        </p:nvSpPr>
        <p:spPr bwMode="gray">
          <a:xfrm>
            <a:off x="0" y="6397625"/>
            <a:ext cx="9139604" cy="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44083" eaLnBrk="0" fontAlgn="base" hangingPunct="0">
              <a:spcBef>
                <a:spcPct val="0"/>
              </a:spcBef>
              <a:spcAft>
                <a:spcPct val="0"/>
              </a:spcAft>
            </a:pPr>
            <a:endParaRPr lang="en-US" sz="923" dirty="0">
              <a:solidFill>
                <a:srgbClr val="000000"/>
              </a:solidFill>
            </a:endParaRPr>
          </a:p>
        </p:txBody>
      </p:sp>
      <p:pic>
        <p:nvPicPr>
          <p:cNvPr id="1032" name="Picture 19"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2673" y="6356351"/>
            <a:ext cx="1528396"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7829859"/>
      </p:ext>
    </p:extLst>
  </p:cSld>
  <p:clrMap bg1="lt1" tx1="dk1" bg2="lt2" tx2="dk2" accent1="accent1" accent2="accent2" accent3="accent3" accent4="accent4" accent5="accent5" accent6="accent6" hlink="hlink" folHlink="folHlink"/>
  <p:hf hdr="0" dt="0"/>
  <p:txStyles>
    <p:titleStyle>
      <a:lvl1pPr algn="l" rtl="0" eaLnBrk="0" fontAlgn="base" hangingPunct="0">
        <a:spcBef>
          <a:spcPct val="40000"/>
        </a:spcBef>
        <a:spcAft>
          <a:spcPct val="0"/>
        </a:spcAft>
        <a:defRPr sz="2215" b="1">
          <a:solidFill>
            <a:schemeClr val="tx2"/>
          </a:solidFill>
          <a:latin typeface="+mj-lt"/>
          <a:ea typeface="+mj-ea"/>
          <a:cs typeface="+mj-cs"/>
        </a:defRPr>
      </a:lvl1pPr>
      <a:lvl2pPr algn="l" rtl="0" eaLnBrk="0" fontAlgn="base" hangingPunct="0">
        <a:spcBef>
          <a:spcPct val="40000"/>
        </a:spcBef>
        <a:spcAft>
          <a:spcPct val="0"/>
        </a:spcAft>
        <a:defRPr sz="2215" b="1">
          <a:solidFill>
            <a:schemeClr val="tx2"/>
          </a:solidFill>
          <a:latin typeface="Verdana" pitchFamily="34" charset="0"/>
          <a:cs typeface="Arial" charset="0"/>
        </a:defRPr>
      </a:lvl2pPr>
      <a:lvl3pPr algn="l" rtl="0" eaLnBrk="0" fontAlgn="base" hangingPunct="0">
        <a:spcBef>
          <a:spcPct val="40000"/>
        </a:spcBef>
        <a:spcAft>
          <a:spcPct val="0"/>
        </a:spcAft>
        <a:defRPr sz="2215" b="1">
          <a:solidFill>
            <a:schemeClr val="tx2"/>
          </a:solidFill>
          <a:latin typeface="Verdana" pitchFamily="34" charset="0"/>
          <a:cs typeface="Arial" charset="0"/>
        </a:defRPr>
      </a:lvl3pPr>
      <a:lvl4pPr algn="l" rtl="0" eaLnBrk="0" fontAlgn="base" hangingPunct="0">
        <a:spcBef>
          <a:spcPct val="40000"/>
        </a:spcBef>
        <a:spcAft>
          <a:spcPct val="0"/>
        </a:spcAft>
        <a:defRPr sz="2215" b="1">
          <a:solidFill>
            <a:schemeClr val="tx2"/>
          </a:solidFill>
          <a:latin typeface="Verdana" pitchFamily="34" charset="0"/>
          <a:cs typeface="Arial" charset="0"/>
        </a:defRPr>
      </a:lvl4pPr>
      <a:lvl5pPr algn="l" rtl="0" eaLnBrk="0" fontAlgn="base" hangingPunct="0">
        <a:spcBef>
          <a:spcPct val="40000"/>
        </a:spcBef>
        <a:spcAft>
          <a:spcPct val="0"/>
        </a:spcAft>
        <a:defRPr sz="2215" b="1">
          <a:solidFill>
            <a:schemeClr val="tx2"/>
          </a:solidFill>
          <a:latin typeface="Verdana" pitchFamily="34" charset="0"/>
          <a:cs typeface="Arial" charset="0"/>
        </a:defRPr>
      </a:lvl5pPr>
      <a:lvl6pPr marL="422041" algn="l" rtl="0" fontAlgn="base">
        <a:spcBef>
          <a:spcPct val="40000"/>
        </a:spcBef>
        <a:spcAft>
          <a:spcPct val="0"/>
        </a:spcAft>
        <a:defRPr sz="2215" b="1">
          <a:solidFill>
            <a:schemeClr val="tx2"/>
          </a:solidFill>
          <a:latin typeface="Verdana" pitchFamily="34" charset="0"/>
          <a:cs typeface="Arial" charset="0"/>
        </a:defRPr>
      </a:lvl6pPr>
      <a:lvl7pPr marL="844083" algn="l" rtl="0" fontAlgn="base">
        <a:spcBef>
          <a:spcPct val="40000"/>
        </a:spcBef>
        <a:spcAft>
          <a:spcPct val="0"/>
        </a:spcAft>
        <a:defRPr sz="2215" b="1">
          <a:solidFill>
            <a:schemeClr val="tx2"/>
          </a:solidFill>
          <a:latin typeface="Verdana" pitchFamily="34" charset="0"/>
          <a:cs typeface="Arial" charset="0"/>
        </a:defRPr>
      </a:lvl7pPr>
      <a:lvl8pPr marL="1266124" algn="l" rtl="0" fontAlgn="base">
        <a:spcBef>
          <a:spcPct val="40000"/>
        </a:spcBef>
        <a:spcAft>
          <a:spcPct val="0"/>
        </a:spcAft>
        <a:defRPr sz="2215" b="1">
          <a:solidFill>
            <a:schemeClr val="tx2"/>
          </a:solidFill>
          <a:latin typeface="Verdana" pitchFamily="34" charset="0"/>
          <a:cs typeface="Arial" charset="0"/>
        </a:defRPr>
      </a:lvl8pPr>
      <a:lvl9pPr marL="1688165" algn="l" rtl="0" fontAlgn="base">
        <a:spcBef>
          <a:spcPct val="40000"/>
        </a:spcBef>
        <a:spcAft>
          <a:spcPct val="0"/>
        </a:spcAft>
        <a:defRPr sz="2215" b="1">
          <a:solidFill>
            <a:schemeClr val="tx2"/>
          </a:solidFill>
          <a:latin typeface="Verdana" pitchFamily="34" charset="0"/>
          <a:cs typeface="Arial" charset="0"/>
        </a:defRPr>
      </a:lvl9pPr>
    </p:titleStyle>
    <p:bodyStyle>
      <a:lvl1pPr algn="l" defTabSz="791327" rtl="0" eaLnBrk="0" fontAlgn="base" hangingPunct="0">
        <a:lnSpc>
          <a:spcPct val="120000"/>
        </a:lnSpc>
        <a:spcBef>
          <a:spcPct val="0"/>
        </a:spcBef>
        <a:spcAft>
          <a:spcPct val="0"/>
        </a:spcAft>
        <a:buSzPct val="80000"/>
        <a:buFont typeface="Verdana" panose="020B0604030504040204" pitchFamily="34" charset="0"/>
        <a:defRPr sz="1846">
          <a:solidFill>
            <a:schemeClr val="tx1"/>
          </a:solidFill>
          <a:latin typeface="+mn-lt"/>
          <a:ea typeface="+mn-ea"/>
          <a:cs typeface="+mn-cs"/>
        </a:defRPr>
      </a:lvl1pPr>
      <a:lvl2pPr marL="168524" indent="-167058"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2pPr>
      <a:lvl3pPr marL="323859" indent="-153870"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3pPr>
      <a:lvl4pPr marL="499709" indent="-174386"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4pPr>
      <a:lvl5pPr marL="666767" indent="-165593"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5pPr>
      <a:lvl6pPr marL="1088808"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6pPr>
      <a:lvl7pPr marL="1510850"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7pPr>
      <a:lvl8pPr marL="1932891"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8pPr>
      <a:lvl9pPr marL="2354932"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gray">
          <a:xfrm>
            <a:off x="0" y="6397625"/>
            <a:ext cx="9145466" cy="457200"/>
          </a:xfrm>
          <a:prstGeom prst="rect">
            <a:avLst/>
          </a:prstGeom>
          <a:solidFill>
            <a:schemeClr val="tx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000">
                <a:solidFill>
                  <a:schemeClr val="tx1"/>
                </a:solidFill>
                <a:latin typeface="Verdana" panose="020B0604030504040204" pitchFamily="34" charset="0"/>
                <a:cs typeface="Arial" panose="020B0604020202020204" pitchFamily="34" charset="0"/>
              </a:defRPr>
            </a:lvl1pPr>
            <a:lvl2pPr marL="742950" indent="-285750" eaLnBrk="0" hangingPunct="0">
              <a:defRPr sz="1000">
                <a:solidFill>
                  <a:schemeClr val="tx1"/>
                </a:solidFill>
                <a:latin typeface="Verdana" panose="020B0604030504040204" pitchFamily="34" charset="0"/>
                <a:cs typeface="Arial" panose="020B0604020202020204" pitchFamily="34" charset="0"/>
              </a:defRPr>
            </a:lvl2pPr>
            <a:lvl3pPr marL="1143000" indent="-228600" eaLnBrk="0" hangingPunct="0">
              <a:defRPr sz="1000">
                <a:solidFill>
                  <a:schemeClr val="tx1"/>
                </a:solidFill>
                <a:latin typeface="Verdana" panose="020B0604030504040204" pitchFamily="34" charset="0"/>
                <a:cs typeface="Arial" panose="020B0604020202020204" pitchFamily="34" charset="0"/>
              </a:defRPr>
            </a:lvl3pPr>
            <a:lvl4pPr marL="1600200" indent="-228600" eaLnBrk="0" hangingPunct="0">
              <a:defRPr sz="1000">
                <a:solidFill>
                  <a:schemeClr val="tx1"/>
                </a:solidFill>
                <a:latin typeface="Verdana" panose="020B0604030504040204" pitchFamily="34" charset="0"/>
                <a:cs typeface="Arial" panose="020B0604020202020204" pitchFamily="34" charset="0"/>
              </a:defRPr>
            </a:lvl4pPr>
            <a:lvl5pPr marL="2057400" indent="-228600" eaLnBrk="0" hangingPunct="0">
              <a:defRPr sz="1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9pPr>
          </a:lstStyle>
          <a:p>
            <a:pPr defTabSz="844083" eaLnBrk="1" fontAlgn="base" hangingPunct="1">
              <a:spcBef>
                <a:spcPct val="50000"/>
              </a:spcBef>
              <a:spcAft>
                <a:spcPct val="0"/>
              </a:spcAft>
              <a:defRPr/>
            </a:pPr>
            <a:endParaRPr lang="en-US" altLang="en-US" sz="923" dirty="0">
              <a:solidFill>
                <a:srgbClr val="000000"/>
              </a:solidFill>
            </a:endParaRPr>
          </a:p>
        </p:txBody>
      </p:sp>
      <p:sp>
        <p:nvSpPr>
          <p:cNvPr id="1027" name="Rectangle 2"/>
          <p:cNvSpPr>
            <a:spLocks noGrp="1" noChangeArrowheads="1"/>
          </p:cNvSpPr>
          <p:nvPr>
            <p:ph type="title"/>
          </p:nvPr>
        </p:nvSpPr>
        <p:spPr bwMode="auto">
          <a:xfrm>
            <a:off x="364882" y="395288"/>
            <a:ext cx="8408377"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028" name="Rectangle 3"/>
          <p:cNvSpPr>
            <a:spLocks noGrp="1" noChangeArrowheads="1"/>
          </p:cNvSpPr>
          <p:nvPr>
            <p:ph type="body" idx="1"/>
          </p:nvPr>
        </p:nvSpPr>
        <p:spPr bwMode="auto">
          <a:xfrm>
            <a:off x="364882" y="1546226"/>
            <a:ext cx="840837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82" name="Rectangle 10"/>
          <p:cNvSpPr>
            <a:spLocks noGrp="1" noChangeArrowheads="1"/>
          </p:cNvSpPr>
          <p:nvPr>
            <p:ph type="ftr" sz="quarter" idx="3"/>
          </p:nvPr>
        </p:nvSpPr>
        <p:spPr bwMode="gray">
          <a:xfrm>
            <a:off x="507023" y="6546850"/>
            <a:ext cx="498377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cs typeface="Arial" charset="0"/>
              </a:defRPr>
            </a:lvl1pPr>
          </a:lstStyle>
          <a:p>
            <a:pPr defTabSz="844083" fontAlgn="base">
              <a:spcAft>
                <a:spcPct val="0"/>
              </a:spcAft>
              <a:defRPr/>
            </a:pPr>
            <a:r>
              <a:rPr lang="en-GB" altLang="en-US" dirty="0">
                <a:solidFill>
                  <a:srgbClr val="FBF5EA"/>
                </a:solidFill>
              </a:rPr>
              <a:t>Presentation Title runs here  l  00/00/00</a:t>
            </a:r>
          </a:p>
        </p:txBody>
      </p:sp>
      <p:sp>
        <p:nvSpPr>
          <p:cNvPr id="3083" name="Rectangle 11"/>
          <p:cNvSpPr>
            <a:spLocks noGrp="1" noChangeArrowheads="1"/>
          </p:cNvSpPr>
          <p:nvPr>
            <p:ph type="sldNum" sz="quarter" idx="4"/>
          </p:nvPr>
        </p:nvSpPr>
        <p:spPr bwMode="gray">
          <a:xfrm>
            <a:off x="268166" y="6546850"/>
            <a:ext cx="33264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defRPr>
            </a:lvl1pPr>
          </a:lstStyle>
          <a:p>
            <a:pPr defTabSz="844083" fontAlgn="base">
              <a:spcAft>
                <a:spcPct val="0"/>
              </a:spcAft>
              <a:defRPr/>
            </a:pPr>
            <a:fld id="{4DF6D2AB-9348-43A4-81DA-D78465E8BA19}" type="slidenum">
              <a:rPr lang="en-GB" altLang="en-US" smtClean="0">
                <a:solidFill>
                  <a:srgbClr val="FBF5EA"/>
                </a:solidFill>
              </a:rPr>
              <a:pPr defTabSz="844083" fontAlgn="base">
                <a:spcAft>
                  <a:spcPct val="0"/>
                </a:spcAft>
                <a:defRPr/>
              </a:pPr>
              <a:t>‹#›</a:t>
            </a:fld>
            <a:r>
              <a:rPr lang="en-GB" altLang="en-US" dirty="0">
                <a:solidFill>
                  <a:srgbClr val="FBF5EA"/>
                </a:solidFill>
              </a:rPr>
              <a:t> </a:t>
            </a:r>
          </a:p>
        </p:txBody>
      </p:sp>
      <p:sp>
        <p:nvSpPr>
          <p:cNvPr id="1031" name="Line 18"/>
          <p:cNvSpPr>
            <a:spLocks noChangeShapeType="1"/>
          </p:cNvSpPr>
          <p:nvPr/>
        </p:nvSpPr>
        <p:spPr bwMode="gray">
          <a:xfrm>
            <a:off x="0" y="6397625"/>
            <a:ext cx="9139604" cy="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44083" eaLnBrk="0" fontAlgn="base" hangingPunct="0">
              <a:spcBef>
                <a:spcPct val="0"/>
              </a:spcBef>
              <a:spcAft>
                <a:spcPct val="0"/>
              </a:spcAft>
            </a:pPr>
            <a:endParaRPr lang="en-US" sz="923" dirty="0">
              <a:solidFill>
                <a:srgbClr val="000000"/>
              </a:solidFill>
            </a:endParaRPr>
          </a:p>
        </p:txBody>
      </p:sp>
      <p:pic>
        <p:nvPicPr>
          <p:cNvPr id="1032" name="Picture 19"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2673" y="6356351"/>
            <a:ext cx="1528396"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843576"/>
      </p:ext>
    </p:extLst>
  </p:cSld>
  <p:clrMap bg1="lt1" tx1="dk1" bg2="lt2" tx2="dk2" accent1="accent1" accent2="accent2" accent3="accent3" accent4="accent4" accent5="accent5" accent6="accent6" hlink="hlink" folHlink="folHlink"/>
  <p:hf hdr="0" dt="0"/>
  <p:txStyles>
    <p:titleStyle>
      <a:lvl1pPr algn="l" rtl="0" eaLnBrk="0" fontAlgn="base" hangingPunct="0">
        <a:spcBef>
          <a:spcPct val="40000"/>
        </a:spcBef>
        <a:spcAft>
          <a:spcPct val="0"/>
        </a:spcAft>
        <a:defRPr sz="2215" b="1">
          <a:solidFill>
            <a:schemeClr val="tx2"/>
          </a:solidFill>
          <a:latin typeface="+mj-lt"/>
          <a:ea typeface="+mj-ea"/>
          <a:cs typeface="+mj-cs"/>
        </a:defRPr>
      </a:lvl1pPr>
      <a:lvl2pPr algn="l" rtl="0" eaLnBrk="0" fontAlgn="base" hangingPunct="0">
        <a:spcBef>
          <a:spcPct val="40000"/>
        </a:spcBef>
        <a:spcAft>
          <a:spcPct val="0"/>
        </a:spcAft>
        <a:defRPr sz="2215" b="1">
          <a:solidFill>
            <a:schemeClr val="tx2"/>
          </a:solidFill>
          <a:latin typeface="Verdana" pitchFamily="34" charset="0"/>
          <a:cs typeface="Arial" charset="0"/>
        </a:defRPr>
      </a:lvl2pPr>
      <a:lvl3pPr algn="l" rtl="0" eaLnBrk="0" fontAlgn="base" hangingPunct="0">
        <a:spcBef>
          <a:spcPct val="40000"/>
        </a:spcBef>
        <a:spcAft>
          <a:spcPct val="0"/>
        </a:spcAft>
        <a:defRPr sz="2215" b="1">
          <a:solidFill>
            <a:schemeClr val="tx2"/>
          </a:solidFill>
          <a:latin typeface="Verdana" pitchFamily="34" charset="0"/>
          <a:cs typeface="Arial" charset="0"/>
        </a:defRPr>
      </a:lvl3pPr>
      <a:lvl4pPr algn="l" rtl="0" eaLnBrk="0" fontAlgn="base" hangingPunct="0">
        <a:spcBef>
          <a:spcPct val="40000"/>
        </a:spcBef>
        <a:spcAft>
          <a:spcPct val="0"/>
        </a:spcAft>
        <a:defRPr sz="2215" b="1">
          <a:solidFill>
            <a:schemeClr val="tx2"/>
          </a:solidFill>
          <a:latin typeface="Verdana" pitchFamily="34" charset="0"/>
          <a:cs typeface="Arial" charset="0"/>
        </a:defRPr>
      </a:lvl4pPr>
      <a:lvl5pPr algn="l" rtl="0" eaLnBrk="0" fontAlgn="base" hangingPunct="0">
        <a:spcBef>
          <a:spcPct val="40000"/>
        </a:spcBef>
        <a:spcAft>
          <a:spcPct val="0"/>
        </a:spcAft>
        <a:defRPr sz="2215" b="1">
          <a:solidFill>
            <a:schemeClr val="tx2"/>
          </a:solidFill>
          <a:latin typeface="Verdana" pitchFamily="34" charset="0"/>
          <a:cs typeface="Arial" charset="0"/>
        </a:defRPr>
      </a:lvl5pPr>
      <a:lvl6pPr marL="422041" algn="l" rtl="0" fontAlgn="base">
        <a:spcBef>
          <a:spcPct val="40000"/>
        </a:spcBef>
        <a:spcAft>
          <a:spcPct val="0"/>
        </a:spcAft>
        <a:defRPr sz="2215" b="1">
          <a:solidFill>
            <a:schemeClr val="tx2"/>
          </a:solidFill>
          <a:latin typeface="Verdana" pitchFamily="34" charset="0"/>
          <a:cs typeface="Arial" charset="0"/>
        </a:defRPr>
      </a:lvl6pPr>
      <a:lvl7pPr marL="844083" algn="l" rtl="0" fontAlgn="base">
        <a:spcBef>
          <a:spcPct val="40000"/>
        </a:spcBef>
        <a:spcAft>
          <a:spcPct val="0"/>
        </a:spcAft>
        <a:defRPr sz="2215" b="1">
          <a:solidFill>
            <a:schemeClr val="tx2"/>
          </a:solidFill>
          <a:latin typeface="Verdana" pitchFamily="34" charset="0"/>
          <a:cs typeface="Arial" charset="0"/>
        </a:defRPr>
      </a:lvl7pPr>
      <a:lvl8pPr marL="1266124" algn="l" rtl="0" fontAlgn="base">
        <a:spcBef>
          <a:spcPct val="40000"/>
        </a:spcBef>
        <a:spcAft>
          <a:spcPct val="0"/>
        </a:spcAft>
        <a:defRPr sz="2215" b="1">
          <a:solidFill>
            <a:schemeClr val="tx2"/>
          </a:solidFill>
          <a:latin typeface="Verdana" pitchFamily="34" charset="0"/>
          <a:cs typeface="Arial" charset="0"/>
        </a:defRPr>
      </a:lvl8pPr>
      <a:lvl9pPr marL="1688165" algn="l" rtl="0" fontAlgn="base">
        <a:spcBef>
          <a:spcPct val="40000"/>
        </a:spcBef>
        <a:spcAft>
          <a:spcPct val="0"/>
        </a:spcAft>
        <a:defRPr sz="2215" b="1">
          <a:solidFill>
            <a:schemeClr val="tx2"/>
          </a:solidFill>
          <a:latin typeface="Verdana" pitchFamily="34" charset="0"/>
          <a:cs typeface="Arial" charset="0"/>
        </a:defRPr>
      </a:lvl9pPr>
    </p:titleStyle>
    <p:bodyStyle>
      <a:lvl1pPr algn="l" defTabSz="791327" rtl="0" eaLnBrk="0" fontAlgn="base" hangingPunct="0">
        <a:lnSpc>
          <a:spcPct val="120000"/>
        </a:lnSpc>
        <a:spcBef>
          <a:spcPct val="0"/>
        </a:spcBef>
        <a:spcAft>
          <a:spcPct val="0"/>
        </a:spcAft>
        <a:buSzPct val="80000"/>
        <a:buFont typeface="Verdana" panose="020B0604030504040204" pitchFamily="34" charset="0"/>
        <a:defRPr sz="1846">
          <a:solidFill>
            <a:schemeClr val="tx1"/>
          </a:solidFill>
          <a:latin typeface="+mn-lt"/>
          <a:ea typeface="+mn-ea"/>
          <a:cs typeface="+mn-cs"/>
        </a:defRPr>
      </a:lvl1pPr>
      <a:lvl2pPr marL="168524" indent="-167058"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2pPr>
      <a:lvl3pPr marL="323859" indent="-153870"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3pPr>
      <a:lvl4pPr marL="499709" indent="-174386"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4pPr>
      <a:lvl5pPr marL="666767" indent="-165593"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5pPr>
      <a:lvl6pPr marL="1088808"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6pPr>
      <a:lvl7pPr marL="1510850"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7pPr>
      <a:lvl8pPr marL="1932891"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8pPr>
      <a:lvl9pPr marL="2354932"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gray">
          <a:xfrm>
            <a:off x="0" y="6397625"/>
            <a:ext cx="9145466" cy="457200"/>
          </a:xfrm>
          <a:prstGeom prst="rect">
            <a:avLst/>
          </a:prstGeom>
          <a:solidFill>
            <a:schemeClr val="tx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000">
                <a:solidFill>
                  <a:schemeClr val="tx1"/>
                </a:solidFill>
                <a:latin typeface="Verdana" panose="020B0604030504040204" pitchFamily="34" charset="0"/>
                <a:cs typeface="Arial" panose="020B0604020202020204" pitchFamily="34" charset="0"/>
              </a:defRPr>
            </a:lvl1pPr>
            <a:lvl2pPr marL="742950" indent="-285750" eaLnBrk="0" hangingPunct="0">
              <a:defRPr sz="1000">
                <a:solidFill>
                  <a:schemeClr val="tx1"/>
                </a:solidFill>
                <a:latin typeface="Verdana" panose="020B0604030504040204" pitchFamily="34" charset="0"/>
                <a:cs typeface="Arial" panose="020B0604020202020204" pitchFamily="34" charset="0"/>
              </a:defRPr>
            </a:lvl2pPr>
            <a:lvl3pPr marL="1143000" indent="-228600" eaLnBrk="0" hangingPunct="0">
              <a:defRPr sz="1000">
                <a:solidFill>
                  <a:schemeClr val="tx1"/>
                </a:solidFill>
                <a:latin typeface="Verdana" panose="020B0604030504040204" pitchFamily="34" charset="0"/>
                <a:cs typeface="Arial" panose="020B0604020202020204" pitchFamily="34" charset="0"/>
              </a:defRPr>
            </a:lvl3pPr>
            <a:lvl4pPr marL="1600200" indent="-228600" eaLnBrk="0" hangingPunct="0">
              <a:defRPr sz="1000">
                <a:solidFill>
                  <a:schemeClr val="tx1"/>
                </a:solidFill>
                <a:latin typeface="Verdana" panose="020B0604030504040204" pitchFamily="34" charset="0"/>
                <a:cs typeface="Arial" panose="020B0604020202020204" pitchFamily="34" charset="0"/>
              </a:defRPr>
            </a:lvl4pPr>
            <a:lvl5pPr marL="2057400" indent="-228600" eaLnBrk="0" hangingPunct="0">
              <a:defRPr sz="1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9pPr>
          </a:lstStyle>
          <a:p>
            <a:pPr defTabSz="844083" eaLnBrk="1" fontAlgn="base" hangingPunct="1">
              <a:spcBef>
                <a:spcPct val="50000"/>
              </a:spcBef>
              <a:spcAft>
                <a:spcPct val="0"/>
              </a:spcAft>
              <a:defRPr/>
            </a:pPr>
            <a:endParaRPr lang="en-US" altLang="en-US" sz="923" dirty="0">
              <a:solidFill>
                <a:srgbClr val="000000"/>
              </a:solidFill>
            </a:endParaRPr>
          </a:p>
        </p:txBody>
      </p:sp>
      <p:sp>
        <p:nvSpPr>
          <p:cNvPr id="1027" name="Rectangle 2"/>
          <p:cNvSpPr>
            <a:spLocks noGrp="1" noChangeArrowheads="1"/>
          </p:cNvSpPr>
          <p:nvPr>
            <p:ph type="title"/>
          </p:nvPr>
        </p:nvSpPr>
        <p:spPr bwMode="auto">
          <a:xfrm>
            <a:off x="364882" y="395288"/>
            <a:ext cx="8408377"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028" name="Rectangle 3"/>
          <p:cNvSpPr>
            <a:spLocks noGrp="1" noChangeArrowheads="1"/>
          </p:cNvSpPr>
          <p:nvPr>
            <p:ph type="body" idx="1"/>
          </p:nvPr>
        </p:nvSpPr>
        <p:spPr bwMode="auto">
          <a:xfrm>
            <a:off x="364882" y="1546226"/>
            <a:ext cx="840837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82" name="Rectangle 10"/>
          <p:cNvSpPr>
            <a:spLocks noGrp="1" noChangeArrowheads="1"/>
          </p:cNvSpPr>
          <p:nvPr>
            <p:ph type="ftr" sz="quarter" idx="3"/>
          </p:nvPr>
        </p:nvSpPr>
        <p:spPr bwMode="gray">
          <a:xfrm>
            <a:off x="507023" y="6546850"/>
            <a:ext cx="498377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cs typeface="Arial" charset="0"/>
              </a:defRPr>
            </a:lvl1pPr>
          </a:lstStyle>
          <a:p>
            <a:pPr defTabSz="844083" fontAlgn="base">
              <a:spcAft>
                <a:spcPct val="0"/>
              </a:spcAft>
              <a:defRPr/>
            </a:pPr>
            <a:r>
              <a:rPr lang="en-GB" altLang="en-US" dirty="0">
                <a:solidFill>
                  <a:srgbClr val="FBF5EA"/>
                </a:solidFill>
              </a:rPr>
              <a:t>Presentation Title runs here  l  00/00/00</a:t>
            </a:r>
          </a:p>
        </p:txBody>
      </p:sp>
      <p:sp>
        <p:nvSpPr>
          <p:cNvPr id="3083" name="Rectangle 11"/>
          <p:cNvSpPr>
            <a:spLocks noGrp="1" noChangeArrowheads="1"/>
          </p:cNvSpPr>
          <p:nvPr>
            <p:ph type="sldNum" sz="quarter" idx="4"/>
          </p:nvPr>
        </p:nvSpPr>
        <p:spPr bwMode="gray">
          <a:xfrm>
            <a:off x="268166" y="6546850"/>
            <a:ext cx="33264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defRPr>
            </a:lvl1pPr>
          </a:lstStyle>
          <a:p>
            <a:pPr defTabSz="844083" fontAlgn="base">
              <a:spcAft>
                <a:spcPct val="0"/>
              </a:spcAft>
              <a:defRPr/>
            </a:pPr>
            <a:fld id="{4DF6D2AB-9348-43A4-81DA-D78465E8BA19}" type="slidenum">
              <a:rPr lang="en-GB" altLang="en-US" smtClean="0">
                <a:solidFill>
                  <a:srgbClr val="FBF5EA"/>
                </a:solidFill>
              </a:rPr>
              <a:pPr defTabSz="844083" fontAlgn="base">
                <a:spcAft>
                  <a:spcPct val="0"/>
                </a:spcAft>
                <a:defRPr/>
              </a:pPr>
              <a:t>‹#›</a:t>
            </a:fld>
            <a:r>
              <a:rPr lang="en-GB" altLang="en-US" dirty="0">
                <a:solidFill>
                  <a:srgbClr val="FBF5EA"/>
                </a:solidFill>
              </a:rPr>
              <a:t> </a:t>
            </a:r>
          </a:p>
        </p:txBody>
      </p:sp>
      <p:sp>
        <p:nvSpPr>
          <p:cNvPr id="1031" name="Line 18"/>
          <p:cNvSpPr>
            <a:spLocks noChangeShapeType="1"/>
          </p:cNvSpPr>
          <p:nvPr/>
        </p:nvSpPr>
        <p:spPr bwMode="gray">
          <a:xfrm>
            <a:off x="0" y="6397625"/>
            <a:ext cx="9139604" cy="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44083" eaLnBrk="0" fontAlgn="base" hangingPunct="0">
              <a:spcBef>
                <a:spcPct val="0"/>
              </a:spcBef>
              <a:spcAft>
                <a:spcPct val="0"/>
              </a:spcAft>
            </a:pPr>
            <a:endParaRPr lang="en-US" sz="923" dirty="0">
              <a:solidFill>
                <a:srgbClr val="000000"/>
              </a:solidFill>
            </a:endParaRPr>
          </a:p>
        </p:txBody>
      </p:sp>
      <p:pic>
        <p:nvPicPr>
          <p:cNvPr id="1032" name="Picture 19"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2673" y="6356351"/>
            <a:ext cx="1528396"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048817"/>
      </p:ext>
    </p:extLst>
  </p:cSld>
  <p:clrMap bg1="lt1" tx1="dk1" bg2="lt2" tx2="dk2" accent1="accent1" accent2="accent2" accent3="accent3" accent4="accent4" accent5="accent5" accent6="accent6" hlink="hlink" folHlink="folHlink"/>
  <p:hf hdr="0" dt="0"/>
  <p:txStyles>
    <p:titleStyle>
      <a:lvl1pPr algn="l" rtl="0" eaLnBrk="0" fontAlgn="base" hangingPunct="0">
        <a:spcBef>
          <a:spcPct val="40000"/>
        </a:spcBef>
        <a:spcAft>
          <a:spcPct val="0"/>
        </a:spcAft>
        <a:defRPr sz="2215" b="1">
          <a:solidFill>
            <a:schemeClr val="tx2"/>
          </a:solidFill>
          <a:latin typeface="+mj-lt"/>
          <a:ea typeface="+mj-ea"/>
          <a:cs typeface="+mj-cs"/>
        </a:defRPr>
      </a:lvl1pPr>
      <a:lvl2pPr algn="l" rtl="0" eaLnBrk="0" fontAlgn="base" hangingPunct="0">
        <a:spcBef>
          <a:spcPct val="40000"/>
        </a:spcBef>
        <a:spcAft>
          <a:spcPct val="0"/>
        </a:spcAft>
        <a:defRPr sz="2215" b="1">
          <a:solidFill>
            <a:schemeClr val="tx2"/>
          </a:solidFill>
          <a:latin typeface="Verdana" pitchFamily="34" charset="0"/>
          <a:cs typeface="Arial" charset="0"/>
        </a:defRPr>
      </a:lvl2pPr>
      <a:lvl3pPr algn="l" rtl="0" eaLnBrk="0" fontAlgn="base" hangingPunct="0">
        <a:spcBef>
          <a:spcPct val="40000"/>
        </a:spcBef>
        <a:spcAft>
          <a:spcPct val="0"/>
        </a:spcAft>
        <a:defRPr sz="2215" b="1">
          <a:solidFill>
            <a:schemeClr val="tx2"/>
          </a:solidFill>
          <a:latin typeface="Verdana" pitchFamily="34" charset="0"/>
          <a:cs typeface="Arial" charset="0"/>
        </a:defRPr>
      </a:lvl3pPr>
      <a:lvl4pPr algn="l" rtl="0" eaLnBrk="0" fontAlgn="base" hangingPunct="0">
        <a:spcBef>
          <a:spcPct val="40000"/>
        </a:spcBef>
        <a:spcAft>
          <a:spcPct val="0"/>
        </a:spcAft>
        <a:defRPr sz="2215" b="1">
          <a:solidFill>
            <a:schemeClr val="tx2"/>
          </a:solidFill>
          <a:latin typeface="Verdana" pitchFamily="34" charset="0"/>
          <a:cs typeface="Arial" charset="0"/>
        </a:defRPr>
      </a:lvl4pPr>
      <a:lvl5pPr algn="l" rtl="0" eaLnBrk="0" fontAlgn="base" hangingPunct="0">
        <a:spcBef>
          <a:spcPct val="40000"/>
        </a:spcBef>
        <a:spcAft>
          <a:spcPct val="0"/>
        </a:spcAft>
        <a:defRPr sz="2215" b="1">
          <a:solidFill>
            <a:schemeClr val="tx2"/>
          </a:solidFill>
          <a:latin typeface="Verdana" pitchFamily="34" charset="0"/>
          <a:cs typeface="Arial" charset="0"/>
        </a:defRPr>
      </a:lvl5pPr>
      <a:lvl6pPr marL="422041" algn="l" rtl="0" fontAlgn="base">
        <a:spcBef>
          <a:spcPct val="40000"/>
        </a:spcBef>
        <a:spcAft>
          <a:spcPct val="0"/>
        </a:spcAft>
        <a:defRPr sz="2215" b="1">
          <a:solidFill>
            <a:schemeClr val="tx2"/>
          </a:solidFill>
          <a:latin typeface="Verdana" pitchFamily="34" charset="0"/>
          <a:cs typeface="Arial" charset="0"/>
        </a:defRPr>
      </a:lvl6pPr>
      <a:lvl7pPr marL="844083" algn="l" rtl="0" fontAlgn="base">
        <a:spcBef>
          <a:spcPct val="40000"/>
        </a:spcBef>
        <a:spcAft>
          <a:spcPct val="0"/>
        </a:spcAft>
        <a:defRPr sz="2215" b="1">
          <a:solidFill>
            <a:schemeClr val="tx2"/>
          </a:solidFill>
          <a:latin typeface="Verdana" pitchFamily="34" charset="0"/>
          <a:cs typeface="Arial" charset="0"/>
        </a:defRPr>
      </a:lvl7pPr>
      <a:lvl8pPr marL="1266124" algn="l" rtl="0" fontAlgn="base">
        <a:spcBef>
          <a:spcPct val="40000"/>
        </a:spcBef>
        <a:spcAft>
          <a:spcPct val="0"/>
        </a:spcAft>
        <a:defRPr sz="2215" b="1">
          <a:solidFill>
            <a:schemeClr val="tx2"/>
          </a:solidFill>
          <a:latin typeface="Verdana" pitchFamily="34" charset="0"/>
          <a:cs typeface="Arial" charset="0"/>
        </a:defRPr>
      </a:lvl8pPr>
      <a:lvl9pPr marL="1688165" algn="l" rtl="0" fontAlgn="base">
        <a:spcBef>
          <a:spcPct val="40000"/>
        </a:spcBef>
        <a:spcAft>
          <a:spcPct val="0"/>
        </a:spcAft>
        <a:defRPr sz="2215" b="1">
          <a:solidFill>
            <a:schemeClr val="tx2"/>
          </a:solidFill>
          <a:latin typeface="Verdana" pitchFamily="34" charset="0"/>
          <a:cs typeface="Arial" charset="0"/>
        </a:defRPr>
      </a:lvl9pPr>
    </p:titleStyle>
    <p:bodyStyle>
      <a:lvl1pPr algn="l" defTabSz="791327" rtl="0" eaLnBrk="0" fontAlgn="base" hangingPunct="0">
        <a:lnSpc>
          <a:spcPct val="120000"/>
        </a:lnSpc>
        <a:spcBef>
          <a:spcPct val="0"/>
        </a:spcBef>
        <a:spcAft>
          <a:spcPct val="0"/>
        </a:spcAft>
        <a:buSzPct val="80000"/>
        <a:buFont typeface="Verdana" panose="020B0604030504040204" pitchFamily="34" charset="0"/>
        <a:defRPr sz="1846">
          <a:solidFill>
            <a:schemeClr val="tx1"/>
          </a:solidFill>
          <a:latin typeface="+mn-lt"/>
          <a:ea typeface="+mn-ea"/>
          <a:cs typeface="+mn-cs"/>
        </a:defRPr>
      </a:lvl1pPr>
      <a:lvl2pPr marL="168524" indent="-167058"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2pPr>
      <a:lvl3pPr marL="323859" indent="-153870"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3pPr>
      <a:lvl4pPr marL="499709" indent="-174386"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4pPr>
      <a:lvl5pPr marL="666767" indent="-165593"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5pPr>
      <a:lvl6pPr marL="1088808"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6pPr>
      <a:lvl7pPr marL="1510850"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7pPr>
      <a:lvl8pPr marL="1932891"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8pPr>
      <a:lvl9pPr marL="2354932"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gray">
          <a:xfrm>
            <a:off x="0" y="6397625"/>
            <a:ext cx="9145466" cy="457200"/>
          </a:xfrm>
          <a:prstGeom prst="rect">
            <a:avLst/>
          </a:prstGeom>
          <a:solidFill>
            <a:schemeClr val="tx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000">
                <a:solidFill>
                  <a:schemeClr val="tx1"/>
                </a:solidFill>
                <a:latin typeface="Verdana" panose="020B0604030504040204" pitchFamily="34" charset="0"/>
                <a:cs typeface="Arial" panose="020B0604020202020204" pitchFamily="34" charset="0"/>
              </a:defRPr>
            </a:lvl1pPr>
            <a:lvl2pPr marL="742950" indent="-285750" eaLnBrk="0" hangingPunct="0">
              <a:defRPr sz="1000">
                <a:solidFill>
                  <a:schemeClr val="tx1"/>
                </a:solidFill>
                <a:latin typeface="Verdana" panose="020B0604030504040204" pitchFamily="34" charset="0"/>
                <a:cs typeface="Arial" panose="020B0604020202020204" pitchFamily="34" charset="0"/>
              </a:defRPr>
            </a:lvl2pPr>
            <a:lvl3pPr marL="1143000" indent="-228600" eaLnBrk="0" hangingPunct="0">
              <a:defRPr sz="1000">
                <a:solidFill>
                  <a:schemeClr val="tx1"/>
                </a:solidFill>
                <a:latin typeface="Verdana" panose="020B0604030504040204" pitchFamily="34" charset="0"/>
                <a:cs typeface="Arial" panose="020B0604020202020204" pitchFamily="34" charset="0"/>
              </a:defRPr>
            </a:lvl3pPr>
            <a:lvl4pPr marL="1600200" indent="-228600" eaLnBrk="0" hangingPunct="0">
              <a:defRPr sz="1000">
                <a:solidFill>
                  <a:schemeClr val="tx1"/>
                </a:solidFill>
                <a:latin typeface="Verdana" panose="020B0604030504040204" pitchFamily="34" charset="0"/>
                <a:cs typeface="Arial" panose="020B0604020202020204" pitchFamily="34" charset="0"/>
              </a:defRPr>
            </a:lvl4pPr>
            <a:lvl5pPr marL="2057400" indent="-228600" eaLnBrk="0" hangingPunct="0">
              <a:defRPr sz="1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9pPr>
          </a:lstStyle>
          <a:p>
            <a:pPr defTabSz="844083" eaLnBrk="1" fontAlgn="base" hangingPunct="1">
              <a:spcBef>
                <a:spcPct val="50000"/>
              </a:spcBef>
              <a:spcAft>
                <a:spcPct val="0"/>
              </a:spcAft>
              <a:defRPr/>
            </a:pPr>
            <a:endParaRPr lang="en-US" altLang="en-US" sz="923" dirty="0">
              <a:solidFill>
                <a:srgbClr val="000000"/>
              </a:solidFill>
            </a:endParaRPr>
          </a:p>
        </p:txBody>
      </p:sp>
      <p:sp>
        <p:nvSpPr>
          <p:cNvPr id="1027" name="Rectangle 2"/>
          <p:cNvSpPr>
            <a:spLocks noGrp="1" noChangeArrowheads="1"/>
          </p:cNvSpPr>
          <p:nvPr>
            <p:ph type="title"/>
          </p:nvPr>
        </p:nvSpPr>
        <p:spPr bwMode="auto">
          <a:xfrm>
            <a:off x="364882" y="395288"/>
            <a:ext cx="8408377"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028" name="Rectangle 3"/>
          <p:cNvSpPr>
            <a:spLocks noGrp="1" noChangeArrowheads="1"/>
          </p:cNvSpPr>
          <p:nvPr>
            <p:ph type="body" idx="1"/>
          </p:nvPr>
        </p:nvSpPr>
        <p:spPr bwMode="auto">
          <a:xfrm>
            <a:off x="364882" y="1546226"/>
            <a:ext cx="840837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82" name="Rectangle 10"/>
          <p:cNvSpPr>
            <a:spLocks noGrp="1" noChangeArrowheads="1"/>
          </p:cNvSpPr>
          <p:nvPr>
            <p:ph type="ftr" sz="quarter" idx="3"/>
          </p:nvPr>
        </p:nvSpPr>
        <p:spPr bwMode="gray">
          <a:xfrm>
            <a:off x="507023" y="6546850"/>
            <a:ext cx="498377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cs typeface="Arial" charset="0"/>
              </a:defRPr>
            </a:lvl1pPr>
          </a:lstStyle>
          <a:p>
            <a:pPr defTabSz="844083" fontAlgn="base">
              <a:spcAft>
                <a:spcPct val="0"/>
              </a:spcAft>
              <a:defRPr/>
            </a:pPr>
            <a:r>
              <a:rPr lang="en-GB" altLang="en-US" dirty="0">
                <a:solidFill>
                  <a:srgbClr val="FBF5EA"/>
                </a:solidFill>
              </a:rPr>
              <a:t>Presentation Title runs here  l  00/00/00</a:t>
            </a:r>
          </a:p>
        </p:txBody>
      </p:sp>
      <p:sp>
        <p:nvSpPr>
          <p:cNvPr id="3083" name="Rectangle 11"/>
          <p:cNvSpPr>
            <a:spLocks noGrp="1" noChangeArrowheads="1"/>
          </p:cNvSpPr>
          <p:nvPr>
            <p:ph type="sldNum" sz="quarter" idx="4"/>
          </p:nvPr>
        </p:nvSpPr>
        <p:spPr bwMode="gray">
          <a:xfrm>
            <a:off x="268166" y="6546850"/>
            <a:ext cx="33264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defRPr>
            </a:lvl1pPr>
          </a:lstStyle>
          <a:p>
            <a:pPr defTabSz="844083" fontAlgn="base">
              <a:spcAft>
                <a:spcPct val="0"/>
              </a:spcAft>
              <a:defRPr/>
            </a:pPr>
            <a:fld id="{4DF6D2AB-9348-43A4-81DA-D78465E8BA19}" type="slidenum">
              <a:rPr lang="en-GB" altLang="en-US" smtClean="0">
                <a:solidFill>
                  <a:srgbClr val="FBF5EA"/>
                </a:solidFill>
              </a:rPr>
              <a:pPr defTabSz="844083" fontAlgn="base">
                <a:spcAft>
                  <a:spcPct val="0"/>
                </a:spcAft>
                <a:defRPr/>
              </a:pPr>
              <a:t>‹#›</a:t>
            </a:fld>
            <a:r>
              <a:rPr lang="en-GB" altLang="en-US" dirty="0">
                <a:solidFill>
                  <a:srgbClr val="FBF5EA"/>
                </a:solidFill>
              </a:rPr>
              <a:t> </a:t>
            </a:r>
          </a:p>
        </p:txBody>
      </p:sp>
      <p:sp>
        <p:nvSpPr>
          <p:cNvPr id="1031" name="Line 18"/>
          <p:cNvSpPr>
            <a:spLocks noChangeShapeType="1"/>
          </p:cNvSpPr>
          <p:nvPr/>
        </p:nvSpPr>
        <p:spPr bwMode="gray">
          <a:xfrm>
            <a:off x="0" y="6397625"/>
            <a:ext cx="9139604" cy="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44083" eaLnBrk="0" fontAlgn="base" hangingPunct="0">
              <a:spcBef>
                <a:spcPct val="0"/>
              </a:spcBef>
              <a:spcAft>
                <a:spcPct val="0"/>
              </a:spcAft>
            </a:pPr>
            <a:endParaRPr lang="en-US" sz="923" dirty="0">
              <a:solidFill>
                <a:srgbClr val="000000"/>
              </a:solidFill>
            </a:endParaRPr>
          </a:p>
        </p:txBody>
      </p:sp>
      <p:pic>
        <p:nvPicPr>
          <p:cNvPr id="1032" name="Picture 19"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2673" y="6356351"/>
            <a:ext cx="1528396"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4138065"/>
      </p:ext>
    </p:extLst>
  </p:cSld>
  <p:clrMap bg1="lt1" tx1="dk1" bg2="lt2" tx2="dk2" accent1="accent1" accent2="accent2" accent3="accent3" accent4="accent4" accent5="accent5" accent6="accent6" hlink="hlink" folHlink="folHlink"/>
  <p:hf hdr="0" dt="0"/>
  <p:txStyles>
    <p:titleStyle>
      <a:lvl1pPr algn="l" rtl="0" eaLnBrk="0" fontAlgn="base" hangingPunct="0">
        <a:spcBef>
          <a:spcPct val="40000"/>
        </a:spcBef>
        <a:spcAft>
          <a:spcPct val="0"/>
        </a:spcAft>
        <a:defRPr sz="2215" b="1">
          <a:solidFill>
            <a:schemeClr val="tx2"/>
          </a:solidFill>
          <a:latin typeface="+mj-lt"/>
          <a:ea typeface="+mj-ea"/>
          <a:cs typeface="+mj-cs"/>
        </a:defRPr>
      </a:lvl1pPr>
      <a:lvl2pPr algn="l" rtl="0" eaLnBrk="0" fontAlgn="base" hangingPunct="0">
        <a:spcBef>
          <a:spcPct val="40000"/>
        </a:spcBef>
        <a:spcAft>
          <a:spcPct val="0"/>
        </a:spcAft>
        <a:defRPr sz="2215" b="1">
          <a:solidFill>
            <a:schemeClr val="tx2"/>
          </a:solidFill>
          <a:latin typeface="Verdana" pitchFamily="34" charset="0"/>
          <a:cs typeface="Arial" charset="0"/>
        </a:defRPr>
      </a:lvl2pPr>
      <a:lvl3pPr algn="l" rtl="0" eaLnBrk="0" fontAlgn="base" hangingPunct="0">
        <a:spcBef>
          <a:spcPct val="40000"/>
        </a:spcBef>
        <a:spcAft>
          <a:spcPct val="0"/>
        </a:spcAft>
        <a:defRPr sz="2215" b="1">
          <a:solidFill>
            <a:schemeClr val="tx2"/>
          </a:solidFill>
          <a:latin typeface="Verdana" pitchFamily="34" charset="0"/>
          <a:cs typeface="Arial" charset="0"/>
        </a:defRPr>
      </a:lvl3pPr>
      <a:lvl4pPr algn="l" rtl="0" eaLnBrk="0" fontAlgn="base" hangingPunct="0">
        <a:spcBef>
          <a:spcPct val="40000"/>
        </a:spcBef>
        <a:spcAft>
          <a:spcPct val="0"/>
        </a:spcAft>
        <a:defRPr sz="2215" b="1">
          <a:solidFill>
            <a:schemeClr val="tx2"/>
          </a:solidFill>
          <a:latin typeface="Verdana" pitchFamily="34" charset="0"/>
          <a:cs typeface="Arial" charset="0"/>
        </a:defRPr>
      </a:lvl4pPr>
      <a:lvl5pPr algn="l" rtl="0" eaLnBrk="0" fontAlgn="base" hangingPunct="0">
        <a:spcBef>
          <a:spcPct val="40000"/>
        </a:spcBef>
        <a:spcAft>
          <a:spcPct val="0"/>
        </a:spcAft>
        <a:defRPr sz="2215" b="1">
          <a:solidFill>
            <a:schemeClr val="tx2"/>
          </a:solidFill>
          <a:latin typeface="Verdana" pitchFamily="34" charset="0"/>
          <a:cs typeface="Arial" charset="0"/>
        </a:defRPr>
      </a:lvl5pPr>
      <a:lvl6pPr marL="422041" algn="l" rtl="0" fontAlgn="base">
        <a:spcBef>
          <a:spcPct val="40000"/>
        </a:spcBef>
        <a:spcAft>
          <a:spcPct val="0"/>
        </a:spcAft>
        <a:defRPr sz="2215" b="1">
          <a:solidFill>
            <a:schemeClr val="tx2"/>
          </a:solidFill>
          <a:latin typeface="Verdana" pitchFamily="34" charset="0"/>
          <a:cs typeface="Arial" charset="0"/>
        </a:defRPr>
      </a:lvl6pPr>
      <a:lvl7pPr marL="844083" algn="l" rtl="0" fontAlgn="base">
        <a:spcBef>
          <a:spcPct val="40000"/>
        </a:spcBef>
        <a:spcAft>
          <a:spcPct val="0"/>
        </a:spcAft>
        <a:defRPr sz="2215" b="1">
          <a:solidFill>
            <a:schemeClr val="tx2"/>
          </a:solidFill>
          <a:latin typeface="Verdana" pitchFamily="34" charset="0"/>
          <a:cs typeface="Arial" charset="0"/>
        </a:defRPr>
      </a:lvl7pPr>
      <a:lvl8pPr marL="1266124" algn="l" rtl="0" fontAlgn="base">
        <a:spcBef>
          <a:spcPct val="40000"/>
        </a:spcBef>
        <a:spcAft>
          <a:spcPct val="0"/>
        </a:spcAft>
        <a:defRPr sz="2215" b="1">
          <a:solidFill>
            <a:schemeClr val="tx2"/>
          </a:solidFill>
          <a:latin typeface="Verdana" pitchFamily="34" charset="0"/>
          <a:cs typeface="Arial" charset="0"/>
        </a:defRPr>
      </a:lvl8pPr>
      <a:lvl9pPr marL="1688165" algn="l" rtl="0" fontAlgn="base">
        <a:spcBef>
          <a:spcPct val="40000"/>
        </a:spcBef>
        <a:spcAft>
          <a:spcPct val="0"/>
        </a:spcAft>
        <a:defRPr sz="2215" b="1">
          <a:solidFill>
            <a:schemeClr val="tx2"/>
          </a:solidFill>
          <a:latin typeface="Verdana" pitchFamily="34" charset="0"/>
          <a:cs typeface="Arial" charset="0"/>
        </a:defRPr>
      </a:lvl9pPr>
    </p:titleStyle>
    <p:bodyStyle>
      <a:lvl1pPr algn="l" defTabSz="791327" rtl="0" eaLnBrk="0" fontAlgn="base" hangingPunct="0">
        <a:lnSpc>
          <a:spcPct val="120000"/>
        </a:lnSpc>
        <a:spcBef>
          <a:spcPct val="0"/>
        </a:spcBef>
        <a:spcAft>
          <a:spcPct val="0"/>
        </a:spcAft>
        <a:buSzPct val="80000"/>
        <a:buFont typeface="Verdana" panose="020B0604030504040204" pitchFamily="34" charset="0"/>
        <a:defRPr sz="1846">
          <a:solidFill>
            <a:schemeClr val="tx1"/>
          </a:solidFill>
          <a:latin typeface="+mn-lt"/>
          <a:ea typeface="+mn-ea"/>
          <a:cs typeface="+mn-cs"/>
        </a:defRPr>
      </a:lvl1pPr>
      <a:lvl2pPr marL="168524" indent="-167058"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2pPr>
      <a:lvl3pPr marL="323859" indent="-153870"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3pPr>
      <a:lvl4pPr marL="499709" indent="-174386"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4pPr>
      <a:lvl5pPr marL="666767" indent="-165593"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5pPr>
      <a:lvl6pPr marL="1088808"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6pPr>
      <a:lvl7pPr marL="1510850"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7pPr>
      <a:lvl8pPr marL="1932891"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8pPr>
      <a:lvl9pPr marL="2354932"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gray">
          <a:xfrm>
            <a:off x="0" y="6397625"/>
            <a:ext cx="9145466" cy="457200"/>
          </a:xfrm>
          <a:prstGeom prst="rect">
            <a:avLst/>
          </a:prstGeom>
          <a:solidFill>
            <a:schemeClr val="tx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000">
                <a:solidFill>
                  <a:schemeClr val="tx1"/>
                </a:solidFill>
                <a:latin typeface="Verdana" panose="020B0604030504040204" pitchFamily="34" charset="0"/>
                <a:cs typeface="Arial" panose="020B0604020202020204" pitchFamily="34" charset="0"/>
              </a:defRPr>
            </a:lvl1pPr>
            <a:lvl2pPr marL="742950" indent="-285750" eaLnBrk="0" hangingPunct="0">
              <a:defRPr sz="1000">
                <a:solidFill>
                  <a:schemeClr val="tx1"/>
                </a:solidFill>
                <a:latin typeface="Verdana" panose="020B0604030504040204" pitchFamily="34" charset="0"/>
                <a:cs typeface="Arial" panose="020B0604020202020204" pitchFamily="34" charset="0"/>
              </a:defRPr>
            </a:lvl2pPr>
            <a:lvl3pPr marL="1143000" indent="-228600" eaLnBrk="0" hangingPunct="0">
              <a:defRPr sz="1000">
                <a:solidFill>
                  <a:schemeClr val="tx1"/>
                </a:solidFill>
                <a:latin typeface="Verdana" panose="020B0604030504040204" pitchFamily="34" charset="0"/>
                <a:cs typeface="Arial" panose="020B0604020202020204" pitchFamily="34" charset="0"/>
              </a:defRPr>
            </a:lvl3pPr>
            <a:lvl4pPr marL="1600200" indent="-228600" eaLnBrk="0" hangingPunct="0">
              <a:defRPr sz="1000">
                <a:solidFill>
                  <a:schemeClr val="tx1"/>
                </a:solidFill>
                <a:latin typeface="Verdana" panose="020B0604030504040204" pitchFamily="34" charset="0"/>
                <a:cs typeface="Arial" panose="020B0604020202020204" pitchFamily="34" charset="0"/>
              </a:defRPr>
            </a:lvl4pPr>
            <a:lvl5pPr marL="2057400" indent="-228600" eaLnBrk="0" hangingPunct="0">
              <a:defRPr sz="1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9pPr>
          </a:lstStyle>
          <a:p>
            <a:pPr defTabSz="844083" eaLnBrk="1" fontAlgn="base" hangingPunct="1">
              <a:spcBef>
                <a:spcPct val="50000"/>
              </a:spcBef>
              <a:spcAft>
                <a:spcPct val="0"/>
              </a:spcAft>
              <a:defRPr/>
            </a:pPr>
            <a:endParaRPr lang="en-US" altLang="en-US" sz="923" dirty="0">
              <a:solidFill>
                <a:srgbClr val="000000"/>
              </a:solidFill>
            </a:endParaRPr>
          </a:p>
        </p:txBody>
      </p:sp>
      <p:sp>
        <p:nvSpPr>
          <p:cNvPr id="1027" name="Rectangle 2"/>
          <p:cNvSpPr>
            <a:spLocks noGrp="1" noChangeArrowheads="1"/>
          </p:cNvSpPr>
          <p:nvPr>
            <p:ph type="title"/>
          </p:nvPr>
        </p:nvSpPr>
        <p:spPr bwMode="auto">
          <a:xfrm>
            <a:off x="364882" y="395288"/>
            <a:ext cx="8408377"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028" name="Rectangle 3"/>
          <p:cNvSpPr>
            <a:spLocks noGrp="1" noChangeArrowheads="1"/>
          </p:cNvSpPr>
          <p:nvPr>
            <p:ph type="body" idx="1"/>
          </p:nvPr>
        </p:nvSpPr>
        <p:spPr bwMode="auto">
          <a:xfrm>
            <a:off x="364882" y="1546226"/>
            <a:ext cx="840837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82" name="Rectangle 10"/>
          <p:cNvSpPr>
            <a:spLocks noGrp="1" noChangeArrowheads="1"/>
          </p:cNvSpPr>
          <p:nvPr>
            <p:ph type="ftr" sz="quarter" idx="3"/>
          </p:nvPr>
        </p:nvSpPr>
        <p:spPr bwMode="gray">
          <a:xfrm>
            <a:off x="507023" y="6546850"/>
            <a:ext cx="498377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cs typeface="Arial" charset="0"/>
              </a:defRPr>
            </a:lvl1pPr>
          </a:lstStyle>
          <a:p>
            <a:pPr defTabSz="844083" fontAlgn="base">
              <a:spcAft>
                <a:spcPct val="0"/>
              </a:spcAft>
              <a:defRPr/>
            </a:pPr>
            <a:r>
              <a:rPr lang="en-GB" altLang="en-US" dirty="0">
                <a:solidFill>
                  <a:srgbClr val="FBF5EA"/>
                </a:solidFill>
              </a:rPr>
              <a:t>Presentation Title runs here  l  00/00/00</a:t>
            </a:r>
          </a:p>
        </p:txBody>
      </p:sp>
      <p:sp>
        <p:nvSpPr>
          <p:cNvPr id="3083" name="Rectangle 11"/>
          <p:cNvSpPr>
            <a:spLocks noGrp="1" noChangeArrowheads="1"/>
          </p:cNvSpPr>
          <p:nvPr>
            <p:ph type="sldNum" sz="quarter" idx="4"/>
          </p:nvPr>
        </p:nvSpPr>
        <p:spPr bwMode="gray">
          <a:xfrm>
            <a:off x="268166" y="6546850"/>
            <a:ext cx="33264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defRPr>
            </a:lvl1pPr>
          </a:lstStyle>
          <a:p>
            <a:pPr defTabSz="844083" fontAlgn="base">
              <a:spcAft>
                <a:spcPct val="0"/>
              </a:spcAft>
              <a:defRPr/>
            </a:pPr>
            <a:fld id="{4DF6D2AB-9348-43A4-81DA-D78465E8BA19}" type="slidenum">
              <a:rPr lang="en-GB" altLang="en-US" smtClean="0">
                <a:solidFill>
                  <a:srgbClr val="FBF5EA"/>
                </a:solidFill>
              </a:rPr>
              <a:pPr defTabSz="844083" fontAlgn="base">
                <a:spcAft>
                  <a:spcPct val="0"/>
                </a:spcAft>
                <a:defRPr/>
              </a:pPr>
              <a:t>‹#›</a:t>
            </a:fld>
            <a:r>
              <a:rPr lang="en-GB" altLang="en-US" dirty="0">
                <a:solidFill>
                  <a:srgbClr val="FBF5EA"/>
                </a:solidFill>
              </a:rPr>
              <a:t> </a:t>
            </a:r>
          </a:p>
        </p:txBody>
      </p:sp>
      <p:sp>
        <p:nvSpPr>
          <p:cNvPr id="1031" name="Line 18"/>
          <p:cNvSpPr>
            <a:spLocks noChangeShapeType="1"/>
          </p:cNvSpPr>
          <p:nvPr/>
        </p:nvSpPr>
        <p:spPr bwMode="gray">
          <a:xfrm>
            <a:off x="0" y="6397625"/>
            <a:ext cx="9139604" cy="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44083" eaLnBrk="0" fontAlgn="base" hangingPunct="0">
              <a:spcBef>
                <a:spcPct val="0"/>
              </a:spcBef>
              <a:spcAft>
                <a:spcPct val="0"/>
              </a:spcAft>
            </a:pPr>
            <a:endParaRPr lang="en-US" sz="923" dirty="0">
              <a:solidFill>
                <a:srgbClr val="000000"/>
              </a:solidFill>
            </a:endParaRPr>
          </a:p>
        </p:txBody>
      </p:sp>
      <p:pic>
        <p:nvPicPr>
          <p:cNvPr id="1032" name="Picture 19"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2673" y="6356351"/>
            <a:ext cx="1528396"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8878250"/>
      </p:ext>
    </p:extLst>
  </p:cSld>
  <p:clrMap bg1="lt1" tx1="dk1" bg2="lt2" tx2="dk2" accent1="accent1" accent2="accent2" accent3="accent3" accent4="accent4" accent5="accent5" accent6="accent6" hlink="hlink" folHlink="folHlink"/>
  <p:hf hdr="0" dt="0"/>
  <p:txStyles>
    <p:titleStyle>
      <a:lvl1pPr algn="l" rtl="0" eaLnBrk="0" fontAlgn="base" hangingPunct="0">
        <a:spcBef>
          <a:spcPct val="40000"/>
        </a:spcBef>
        <a:spcAft>
          <a:spcPct val="0"/>
        </a:spcAft>
        <a:defRPr sz="2215" b="1">
          <a:solidFill>
            <a:schemeClr val="tx2"/>
          </a:solidFill>
          <a:latin typeface="+mj-lt"/>
          <a:ea typeface="+mj-ea"/>
          <a:cs typeface="+mj-cs"/>
        </a:defRPr>
      </a:lvl1pPr>
      <a:lvl2pPr algn="l" rtl="0" eaLnBrk="0" fontAlgn="base" hangingPunct="0">
        <a:spcBef>
          <a:spcPct val="40000"/>
        </a:spcBef>
        <a:spcAft>
          <a:spcPct val="0"/>
        </a:spcAft>
        <a:defRPr sz="2215" b="1">
          <a:solidFill>
            <a:schemeClr val="tx2"/>
          </a:solidFill>
          <a:latin typeface="Verdana" pitchFamily="34" charset="0"/>
          <a:cs typeface="Arial" charset="0"/>
        </a:defRPr>
      </a:lvl2pPr>
      <a:lvl3pPr algn="l" rtl="0" eaLnBrk="0" fontAlgn="base" hangingPunct="0">
        <a:spcBef>
          <a:spcPct val="40000"/>
        </a:spcBef>
        <a:spcAft>
          <a:spcPct val="0"/>
        </a:spcAft>
        <a:defRPr sz="2215" b="1">
          <a:solidFill>
            <a:schemeClr val="tx2"/>
          </a:solidFill>
          <a:latin typeface="Verdana" pitchFamily="34" charset="0"/>
          <a:cs typeface="Arial" charset="0"/>
        </a:defRPr>
      </a:lvl3pPr>
      <a:lvl4pPr algn="l" rtl="0" eaLnBrk="0" fontAlgn="base" hangingPunct="0">
        <a:spcBef>
          <a:spcPct val="40000"/>
        </a:spcBef>
        <a:spcAft>
          <a:spcPct val="0"/>
        </a:spcAft>
        <a:defRPr sz="2215" b="1">
          <a:solidFill>
            <a:schemeClr val="tx2"/>
          </a:solidFill>
          <a:latin typeface="Verdana" pitchFamily="34" charset="0"/>
          <a:cs typeface="Arial" charset="0"/>
        </a:defRPr>
      </a:lvl4pPr>
      <a:lvl5pPr algn="l" rtl="0" eaLnBrk="0" fontAlgn="base" hangingPunct="0">
        <a:spcBef>
          <a:spcPct val="40000"/>
        </a:spcBef>
        <a:spcAft>
          <a:spcPct val="0"/>
        </a:spcAft>
        <a:defRPr sz="2215" b="1">
          <a:solidFill>
            <a:schemeClr val="tx2"/>
          </a:solidFill>
          <a:latin typeface="Verdana" pitchFamily="34" charset="0"/>
          <a:cs typeface="Arial" charset="0"/>
        </a:defRPr>
      </a:lvl5pPr>
      <a:lvl6pPr marL="422041" algn="l" rtl="0" fontAlgn="base">
        <a:spcBef>
          <a:spcPct val="40000"/>
        </a:spcBef>
        <a:spcAft>
          <a:spcPct val="0"/>
        </a:spcAft>
        <a:defRPr sz="2215" b="1">
          <a:solidFill>
            <a:schemeClr val="tx2"/>
          </a:solidFill>
          <a:latin typeface="Verdana" pitchFamily="34" charset="0"/>
          <a:cs typeface="Arial" charset="0"/>
        </a:defRPr>
      </a:lvl6pPr>
      <a:lvl7pPr marL="844083" algn="l" rtl="0" fontAlgn="base">
        <a:spcBef>
          <a:spcPct val="40000"/>
        </a:spcBef>
        <a:spcAft>
          <a:spcPct val="0"/>
        </a:spcAft>
        <a:defRPr sz="2215" b="1">
          <a:solidFill>
            <a:schemeClr val="tx2"/>
          </a:solidFill>
          <a:latin typeface="Verdana" pitchFamily="34" charset="0"/>
          <a:cs typeface="Arial" charset="0"/>
        </a:defRPr>
      </a:lvl7pPr>
      <a:lvl8pPr marL="1266124" algn="l" rtl="0" fontAlgn="base">
        <a:spcBef>
          <a:spcPct val="40000"/>
        </a:spcBef>
        <a:spcAft>
          <a:spcPct val="0"/>
        </a:spcAft>
        <a:defRPr sz="2215" b="1">
          <a:solidFill>
            <a:schemeClr val="tx2"/>
          </a:solidFill>
          <a:latin typeface="Verdana" pitchFamily="34" charset="0"/>
          <a:cs typeface="Arial" charset="0"/>
        </a:defRPr>
      </a:lvl8pPr>
      <a:lvl9pPr marL="1688165" algn="l" rtl="0" fontAlgn="base">
        <a:spcBef>
          <a:spcPct val="40000"/>
        </a:spcBef>
        <a:spcAft>
          <a:spcPct val="0"/>
        </a:spcAft>
        <a:defRPr sz="2215" b="1">
          <a:solidFill>
            <a:schemeClr val="tx2"/>
          </a:solidFill>
          <a:latin typeface="Verdana" pitchFamily="34" charset="0"/>
          <a:cs typeface="Arial" charset="0"/>
        </a:defRPr>
      </a:lvl9pPr>
    </p:titleStyle>
    <p:bodyStyle>
      <a:lvl1pPr algn="l" defTabSz="791327" rtl="0" eaLnBrk="0" fontAlgn="base" hangingPunct="0">
        <a:lnSpc>
          <a:spcPct val="120000"/>
        </a:lnSpc>
        <a:spcBef>
          <a:spcPct val="0"/>
        </a:spcBef>
        <a:spcAft>
          <a:spcPct val="0"/>
        </a:spcAft>
        <a:buSzPct val="80000"/>
        <a:buFont typeface="Verdana" panose="020B0604030504040204" pitchFamily="34" charset="0"/>
        <a:defRPr sz="1846">
          <a:solidFill>
            <a:schemeClr val="tx1"/>
          </a:solidFill>
          <a:latin typeface="+mn-lt"/>
          <a:ea typeface="+mn-ea"/>
          <a:cs typeface="+mn-cs"/>
        </a:defRPr>
      </a:lvl1pPr>
      <a:lvl2pPr marL="168524" indent="-167058"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2pPr>
      <a:lvl3pPr marL="323859" indent="-153870"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3pPr>
      <a:lvl4pPr marL="499709" indent="-174386"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4pPr>
      <a:lvl5pPr marL="666767" indent="-165593"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5pPr>
      <a:lvl6pPr marL="1088808"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6pPr>
      <a:lvl7pPr marL="1510850"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7pPr>
      <a:lvl8pPr marL="1932891"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8pPr>
      <a:lvl9pPr marL="2354932"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gray">
          <a:xfrm>
            <a:off x="0" y="6397625"/>
            <a:ext cx="9145466" cy="457200"/>
          </a:xfrm>
          <a:prstGeom prst="rect">
            <a:avLst/>
          </a:prstGeom>
          <a:solidFill>
            <a:schemeClr val="tx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000">
                <a:solidFill>
                  <a:schemeClr val="tx1"/>
                </a:solidFill>
                <a:latin typeface="Verdana" panose="020B0604030504040204" pitchFamily="34" charset="0"/>
                <a:cs typeface="Arial" panose="020B0604020202020204" pitchFamily="34" charset="0"/>
              </a:defRPr>
            </a:lvl1pPr>
            <a:lvl2pPr marL="742950" indent="-285750" eaLnBrk="0" hangingPunct="0">
              <a:defRPr sz="1000">
                <a:solidFill>
                  <a:schemeClr val="tx1"/>
                </a:solidFill>
                <a:latin typeface="Verdana" panose="020B0604030504040204" pitchFamily="34" charset="0"/>
                <a:cs typeface="Arial" panose="020B0604020202020204" pitchFamily="34" charset="0"/>
              </a:defRPr>
            </a:lvl2pPr>
            <a:lvl3pPr marL="1143000" indent="-228600" eaLnBrk="0" hangingPunct="0">
              <a:defRPr sz="1000">
                <a:solidFill>
                  <a:schemeClr val="tx1"/>
                </a:solidFill>
                <a:latin typeface="Verdana" panose="020B0604030504040204" pitchFamily="34" charset="0"/>
                <a:cs typeface="Arial" panose="020B0604020202020204" pitchFamily="34" charset="0"/>
              </a:defRPr>
            </a:lvl3pPr>
            <a:lvl4pPr marL="1600200" indent="-228600" eaLnBrk="0" hangingPunct="0">
              <a:defRPr sz="1000">
                <a:solidFill>
                  <a:schemeClr val="tx1"/>
                </a:solidFill>
                <a:latin typeface="Verdana" panose="020B0604030504040204" pitchFamily="34" charset="0"/>
                <a:cs typeface="Arial" panose="020B0604020202020204" pitchFamily="34" charset="0"/>
              </a:defRPr>
            </a:lvl4pPr>
            <a:lvl5pPr marL="2057400" indent="-228600" eaLnBrk="0" hangingPunct="0">
              <a:defRPr sz="1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9pPr>
          </a:lstStyle>
          <a:p>
            <a:pPr defTabSz="844083" eaLnBrk="1" fontAlgn="base" hangingPunct="1">
              <a:spcBef>
                <a:spcPct val="50000"/>
              </a:spcBef>
              <a:spcAft>
                <a:spcPct val="0"/>
              </a:spcAft>
              <a:defRPr/>
            </a:pPr>
            <a:endParaRPr lang="en-US" altLang="en-US" sz="923" dirty="0">
              <a:solidFill>
                <a:srgbClr val="000000"/>
              </a:solidFill>
            </a:endParaRPr>
          </a:p>
        </p:txBody>
      </p:sp>
      <p:sp>
        <p:nvSpPr>
          <p:cNvPr id="1027" name="Rectangle 2"/>
          <p:cNvSpPr>
            <a:spLocks noGrp="1" noChangeArrowheads="1"/>
          </p:cNvSpPr>
          <p:nvPr>
            <p:ph type="title"/>
          </p:nvPr>
        </p:nvSpPr>
        <p:spPr bwMode="auto">
          <a:xfrm>
            <a:off x="364882" y="395288"/>
            <a:ext cx="8408377"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028" name="Rectangle 3"/>
          <p:cNvSpPr>
            <a:spLocks noGrp="1" noChangeArrowheads="1"/>
          </p:cNvSpPr>
          <p:nvPr>
            <p:ph type="body" idx="1"/>
          </p:nvPr>
        </p:nvSpPr>
        <p:spPr bwMode="auto">
          <a:xfrm>
            <a:off x="364882" y="1546226"/>
            <a:ext cx="840837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82" name="Rectangle 10"/>
          <p:cNvSpPr>
            <a:spLocks noGrp="1" noChangeArrowheads="1"/>
          </p:cNvSpPr>
          <p:nvPr>
            <p:ph type="ftr" sz="quarter" idx="3"/>
          </p:nvPr>
        </p:nvSpPr>
        <p:spPr bwMode="gray">
          <a:xfrm>
            <a:off x="507023" y="6546850"/>
            <a:ext cx="498377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cs typeface="Arial" charset="0"/>
              </a:defRPr>
            </a:lvl1pPr>
          </a:lstStyle>
          <a:p>
            <a:pPr defTabSz="844083" fontAlgn="base">
              <a:spcAft>
                <a:spcPct val="0"/>
              </a:spcAft>
              <a:defRPr/>
            </a:pPr>
            <a:r>
              <a:rPr lang="en-GB" altLang="en-US" dirty="0">
                <a:solidFill>
                  <a:srgbClr val="FBF5EA"/>
                </a:solidFill>
              </a:rPr>
              <a:t>Presentation Title runs here  l  00/00/00</a:t>
            </a:r>
          </a:p>
        </p:txBody>
      </p:sp>
      <p:sp>
        <p:nvSpPr>
          <p:cNvPr id="3083" name="Rectangle 11"/>
          <p:cNvSpPr>
            <a:spLocks noGrp="1" noChangeArrowheads="1"/>
          </p:cNvSpPr>
          <p:nvPr>
            <p:ph type="sldNum" sz="quarter" idx="4"/>
          </p:nvPr>
        </p:nvSpPr>
        <p:spPr bwMode="gray">
          <a:xfrm>
            <a:off x="268166" y="6546850"/>
            <a:ext cx="33264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defRPr>
            </a:lvl1pPr>
          </a:lstStyle>
          <a:p>
            <a:pPr defTabSz="844083" fontAlgn="base">
              <a:spcAft>
                <a:spcPct val="0"/>
              </a:spcAft>
              <a:defRPr/>
            </a:pPr>
            <a:fld id="{4DF6D2AB-9348-43A4-81DA-D78465E8BA19}" type="slidenum">
              <a:rPr lang="en-GB" altLang="en-US" smtClean="0">
                <a:solidFill>
                  <a:srgbClr val="FBF5EA"/>
                </a:solidFill>
              </a:rPr>
              <a:pPr defTabSz="844083" fontAlgn="base">
                <a:spcAft>
                  <a:spcPct val="0"/>
                </a:spcAft>
                <a:defRPr/>
              </a:pPr>
              <a:t>‹#›</a:t>
            </a:fld>
            <a:r>
              <a:rPr lang="en-GB" altLang="en-US" dirty="0">
                <a:solidFill>
                  <a:srgbClr val="FBF5EA"/>
                </a:solidFill>
              </a:rPr>
              <a:t> </a:t>
            </a:r>
          </a:p>
        </p:txBody>
      </p:sp>
      <p:sp>
        <p:nvSpPr>
          <p:cNvPr id="1031" name="Line 18"/>
          <p:cNvSpPr>
            <a:spLocks noChangeShapeType="1"/>
          </p:cNvSpPr>
          <p:nvPr/>
        </p:nvSpPr>
        <p:spPr bwMode="gray">
          <a:xfrm>
            <a:off x="0" y="6397625"/>
            <a:ext cx="9139604" cy="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44083" eaLnBrk="0" fontAlgn="base" hangingPunct="0">
              <a:spcBef>
                <a:spcPct val="0"/>
              </a:spcBef>
              <a:spcAft>
                <a:spcPct val="0"/>
              </a:spcAft>
            </a:pPr>
            <a:endParaRPr lang="en-US" sz="923" dirty="0">
              <a:solidFill>
                <a:srgbClr val="000000"/>
              </a:solidFill>
            </a:endParaRPr>
          </a:p>
        </p:txBody>
      </p:sp>
      <p:pic>
        <p:nvPicPr>
          <p:cNvPr id="1032" name="Picture 19"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2673" y="6356351"/>
            <a:ext cx="1528396"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2903679"/>
      </p:ext>
    </p:extLst>
  </p:cSld>
  <p:clrMap bg1="lt1" tx1="dk1" bg2="lt2" tx2="dk2" accent1="accent1" accent2="accent2" accent3="accent3" accent4="accent4" accent5="accent5" accent6="accent6" hlink="hlink" folHlink="folHlink"/>
  <p:hf hdr="0" dt="0"/>
  <p:txStyles>
    <p:titleStyle>
      <a:lvl1pPr algn="l" rtl="0" eaLnBrk="0" fontAlgn="base" hangingPunct="0">
        <a:spcBef>
          <a:spcPct val="40000"/>
        </a:spcBef>
        <a:spcAft>
          <a:spcPct val="0"/>
        </a:spcAft>
        <a:defRPr sz="2215" b="1">
          <a:solidFill>
            <a:schemeClr val="tx2"/>
          </a:solidFill>
          <a:latin typeface="+mj-lt"/>
          <a:ea typeface="+mj-ea"/>
          <a:cs typeface="+mj-cs"/>
        </a:defRPr>
      </a:lvl1pPr>
      <a:lvl2pPr algn="l" rtl="0" eaLnBrk="0" fontAlgn="base" hangingPunct="0">
        <a:spcBef>
          <a:spcPct val="40000"/>
        </a:spcBef>
        <a:spcAft>
          <a:spcPct val="0"/>
        </a:spcAft>
        <a:defRPr sz="2215" b="1">
          <a:solidFill>
            <a:schemeClr val="tx2"/>
          </a:solidFill>
          <a:latin typeface="Verdana" pitchFamily="34" charset="0"/>
          <a:cs typeface="Arial" charset="0"/>
        </a:defRPr>
      </a:lvl2pPr>
      <a:lvl3pPr algn="l" rtl="0" eaLnBrk="0" fontAlgn="base" hangingPunct="0">
        <a:spcBef>
          <a:spcPct val="40000"/>
        </a:spcBef>
        <a:spcAft>
          <a:spcPct val="0"/>
        </a:spcAft>
        <a:defRPr sz="2215" b="1">
          <a:solidFill>
            <a:schemeClr val="tx2"/>
          </a:solidFill>
          <a:latin typeface="Verdana" pitchFamily="34" charset="0"/>
          <a:cs typeface="Arial" charset="0"/>
        </a:defRPr>
      </a:lvl3pPr>
      <a:lvl4pPr algn="l" rtl="0" eaLnBrk="0" fontAlgn="base" hangingPunct="0">
        <a:spcBef>
          <a:spcPct val="40000"/>
        </a:spcBef>
        <a:spcAft>
          <a:spcPct val="0"/>
        </a:spcAft>
        <a:defRPr sz="2215" b="1">
          <a:solidFill>
            <a:schemeClr val="tx2"/>
          </a:solidFill>
          <a:latin typeface="Verdana" pitchFamily="34" charset="0"/>
          <a:cs typeface="Arial" charset="0"/>
        </a:defRPr>
      </a:lvl4pPr>
      <a:lvl5pPr algn="l" rtl="0" eaLnBrk="0" fontAlgn="base" hangingPunct="0">
        <a:spcBef>
          <a:spcPct val="40000"/>
        </a:spcBef>
        <a:spcAft>
          <a:spcPct val="0"/>
        </a:spcAft>
        <a:defRPr sz="2215" b="1">
          <a:solidFill>
            <a:schemeClr val="tx2"/>
          </a:solidFill>
          <a:latin typeface="Verdana" pitchFamily="34" charset="0"/>
          <a:cs typeface="Arial" charset="0"/>
        </a:defRPr>
      </a:lvl5pPr>
      <a:lvl6pPr marL="422041" algn="l" rtl="0" fontAlgn="base">
        <a:spcBef>
          <a:spcPct val="40000"/>
        </a:spcBef>
        <a:spcAft>
          <a:spcPct val="0"/>
        </a:spcAft>
        <a:defRPr sz="2215" b="1">
          <a:solidFill>
            <a:schemeClr val="tx2"/>
          </a:solidFill>
          <a:latin typeface="Verdana" pitchFamily="34" charset="0"/>
          <a:cs typeface="Arial" charset="0"/>
        </a:defRPr>
      </a:lvl6pPr>
      <a:lvl7pPr marL="844083" algn="l" rtl="0" fontAlgn="base">
        <a:spcBef>
          <a:spcPct val="40000"/>
        </a:spcBef>
        <a:spcAft>
          <a:spcPct val="0"/>
        </a:spcAft>
        <a:defRPr sz="2215" b="1">
          <a:solidFill>
            <a:schemeClr val="tx2"/>
          </a:solidFill>
          <a:latin typeface="Verdana" pitchFamily="34" charset="0"/>
          <a:cs typeface="Arial" charset="0"/>
        </a:defRPr>
      </a:lvl7pPr>
      <a:lvl8pPr marL="1266124" algn="l" rtl="0" fontAlgn="base">
        <a:spcBef>
          <a:spcPct val="40000"/>
        </a:spcBef>
        <a:spcAft>
          <a:spcPct val="0"/>
        </a:spcAft>
        <a:defRPr sz="2215" b="1">
          <a:solidFill>
            <a:schemeClr val="tx2"/>
          </a:solidFill>
          <a:latin typeface="Verdana" pitchFamily="34" charset="0"/>
          <a:cs typeface="Arial" charset="0"/>
        </a:defRPr>
      </a:lvl8pPr>
      <a:lvl9pPr marL="1688165" algn="l" rtl="0" fontAlgn="base">
        <a:spcBef>
          <a:spcPct val="40000"/>
        </a:spcBef>
        <a:spcAft>
          <a:spcPct val="0"/>
        </a:spcAft>
        <a:defRPr sz="2215" b="1">
          <a:solidFill>
            <a:schemeClr val="tx2"/>
          </a:solidFill>
          <a:latin typeface="Verdana" pitchFamily="34" charset="0"/>
          <a:cs typeface="Arial" charset="0"/>
        </a:defRPr>
      </a:lvl9pPr>
    </p:titleStyle>
    <p:bodyStyle>
      <a:lvl1pPr algn="l" defTabSz="791327" rtl="0" eaLnBrk="0" fontAlgn="base" hangingPunct="0">
        <a:lnSpc>
          <a:spcPct val="120000"/>
        </a:lnSpc>
        <a:spcBef>
          <a:spcPct val="0"/>
        </a:spcBef>
        <a:spcAft>
          <a:spcPct val="0"/>
        </a:spcAft>
        <a:buSzPct val="80000"/>
        <a:buFont typeface="Verdana" panose="020B0604030504040204" pitchFamily="34" charset="0"/>
        <a:defRPr sz="1846">
          <a:solidFill>
            <a:schemeClr val="tx1"/>
          </a:solidFill>
          <a:latin typeface="+mn-lt"/>
          <a:ea typeface="+mn-ea"/>
          <a:cs typeface="+mn-cs"/>
        </a:defRPr>
      </a:lvl1pPr>
      <a:lvl2pPr marL="168524" indent="-167058"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2pPr>
      <a:lvl3pPr marL="323859" indent="-153870"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3pPr>
      <a:lvl4pPr marL="499709" indent="-174386"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4pPr>
      <a:lvl5pPr marL="666767" indent="-165593"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5pPr>
      <a:lvl6pPr marL="1088808"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6pPr>
      <a:lvl7pPr marL="1510850"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7pPr>
      <a:lvl8pPr marL="1932891"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8pPr>
      <a:lvl9pPr marL="2354932"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gray">
          <a:xfrm>
            <a:off x="0" y="6397625"/>
            <a:ext cx="9145466" cy="457200"/>
          </a:xfrm>
          <a:prstGeom prst="rect">
            <a:avLst/>
          </a:prstGeom>
          <a:solidFill>
            <a:schemeClr val="tx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000">
                <a:solidFill>
                  <a:schemeClr val="tx1"/>
                </a:solidFill>
                <a:latin typeface="Verdana" panose="020B0604030504040204" pitchFamily="34" charset="0"/>
                <a:cs typeface="Arial" panose="020B0604020202020204" pitchFamily="34" charset="0"/>
              </a:defRPr>
            </a:lvl1pPr>
            <a:lvl2pPr marL="742950" indent="-285750" eaLnBrk="0" hangingPunct="0">
              <a:defRPr sz="1000">
                <a:solidFill>
                  <a:schemeClr val="tx1"/>
                </a:solidFill>
                <a:latin typeface="Verdana" panose="020B0604030504040204" pitchFamily="34" charset="0"/>
                <a:cs typeface="Arial" panose="020B0604020202020204" pitchFamily="34" charset="0"/>
              </a:defRPr>
            </a:lvl2pPr>
            <a:lvl3pPr marL="1143000" indent="-228600" eaLnBrk="0" hangingPunct="0">
              <a:defRPr sz="1000">
                <a:solidFill>
                  <a:schemeClr val="tx1"/>
                </a:solidFill>
                <a:latin typeface="Verdana" panose="020B0604030504040204" pitchFamily="34" charset="0"/>
                <a:cs typeface="Arial" panose="020B0604020202020204" pitchFamily="34" charset="0"/>
              </a:defRPr>
            </a:lvl3pPr>
            <a:lvl4pPr marL="1600200" indent="-228600" eaLnBrk="0" hangingPunct="0">
              <a:defRPr sz="1000">
                <a:solidFill>
                  <a:schemeClr val="tx1"/>
                </a:solidFill>
                <a:latin typeface="Verdana" panose="020B0604030504040204" pitchFamily="34" charset="0"/>
                <a:cs typeface="Arial" panose="020B0604020202020204" pitchFamily="34" charset="0"/>
              </a:defRPr>
            </a:lvl4pPr>
            <a:lvl5pPr marL="2057400" indent="-228600" eaLnBrk="0" hangingPunct="0">
              <a:defRPr sz="1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9pPr>
          </a:lstStyle>
          <a:p>
            <a:pPr defTabSz="844083" eaLnBrk="1" fontAlgn="base" hangingPunct="1">
              <a:spcBef>
                <a:spcPct val="50000"/>
              </a:spcBef>
              <a:spcAft>
                <a:spcPct val="0"/>
              </a:spcAft>
              <a:defRPr/>
            </a:pPr>
            <a:endParaRPr lang="en-US" altLang="en-US" sz="923" dirty="0">
              <a:solidFill>
                <a:srgbClr val="000000"/>
              </a:solidFill>
            </a:endParaRPr>
          </a:p>
        </p:txBody>
      </p:sp>
      <p:sp>
        <p:nvSpPr>
          <p:cNvPr id="1027" name="Rectangle 2"/>
          <p:cNvSpPr>
            <a:spLocks noGrp="1" noChangeArrowheads="1"/>
          </p:cNvSpPr>
          <p:nvPr>
            <p:ph type="title"/>
          </p:nvPr>
        </p:nvSpPr>
        <p:spPr bwMode="auto">
          <a:xfrm>
            <a:off x="364882" y="395288"/>
            <a:ext cx="8408377"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028" name="Rectangle 3"/>
          <p:cNvSpPr>
            <a:spLocks noGrp="1" noChangeArrowheads="1"/>
          </p:cNvSpPr>
          <p:nvPr>
            <p:ph type="body" idx="1"/>
          </p:nvPr>
        </p:nvSpPr>
        <p:spPr bwMode="auto">
          <a:xfrm>
            <a:off x="364882" y="1546226"/>
            <a:ext cx="840837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82" name="Rectangle 10"/>
          <p:cNvSpPr>
            <a:spLocks noGrp="1" noChangeArrowheads="1"/>
          </p:cNvSpPr>
          <p:nvPr>
            <p:ph type="ftr" sz="quarter" idx="3"/>
          </p:nvPr>
        </p:nvSpPr>
        <p:spPr bwMode="gray">
          <a:xfrm>
            <a:off x="507023" y="6546850"/>
            <a:ext cx="498377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cs typeface="Arial" charset="0"/>
              </a:defRPr>
            </a:lvl1pPr>
          </a:lstStyle>
          <a:p>
            <a:pPr defTabSz="844083" fontAlgn="base">
              <a:spcAft>
                <a:spcPct val="0"/>
              </a:spcAft>
              <a:defRPr/>
            </a:pPr>
            <a:r>
              <a:rPr lang="en-GB" altLang="en-US" dirty="0">
                <a:solidFill>
                  <a:srgbClr val="FBF5EA"/>
                </a:solidFill>
              </a:rPr>
              <a:t>Presentation Title runs here  l  00/00/00</a:t>
            </a:r>
          </a:p>
        </p:txBody>
      </p:sp>
      <p:sp>
        <p:nvSpPr>
          <p:cNvPr id="3083" name="Rectangle 11"/>
          <p:cNvSpPr>
            <a:spLocks noGrp="1" noChangeArrowheads="1"/>
          </p:cNvSpPr>
          <p:nvPr>
            <p:ph type="sldNum" sz="quarter" idx="4"/>
          </p:nvPr>
        </p:nvSpPr>
        <p:spPr bwMode="gray">
          <a:xfrm>
            <a:off x="268166" y="6546850"/>
            <a:ext cx="33264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defRPr>
            </a:lvl1pPr>
          </a:lstStyle>
          <a:p>
            <a:pPr defTabSz="844083" fontAlgn="base">
              <a:spcAft>
                <a:spcPct val="0"/>
              </a:spcAft>
              <a:defRPr/>
            </a:pPr>
            <a:fld id="{4DF6D2AB-9348-43A4-81DA-D78465E8BA19}" type="slidenum">
              <a:rPr lang="en-GB" altLang="en-US" smtClean="0">
                <a:solidFill>
                  <a:srgbClr val="FBF5EA"/>
                </a:solidFill>
              </a:rPr>
              <a:pPr defTabSz="844083" fontAlgn="base">
                <a:spcAft>
                  <a:spcPct val="0"/>
                </a:spcAft>
                <a:defRPr/>
              </a:pPr>
              <a:t>‹#›</a:t>
            </a:fld>
            <a:r>
              <a:rPr lang="en-GB" altLang="en-US" dirty="0">
                <a:solidFill>
                  <a:srgbClr val="FBF5EA"/>
                </a:solidFill>
              </a:rPr>
              <a:t> </a:t>
            </a:r>
          </a:p>
        </p:txBody>
      </p:sp>
      <p:sp>
        <p:nvSpPr>
          <p:cNvPr id="1031" name="Line 18"/>
          <p:cNvSpPr>
            <a:spLocks noChangeShapeType="1"/>
          </p:cNvSpPr>
          <p:nvPr/>
        </p:nvSpPr>
        <p:spPr bwMode="gray">
          <a:xfrm>
            <a:off x="0" y="6397625"/>
            <a:ext cx="9139604" cy="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44083" eaLnBrk="0" fontAlgn="base" hangingPunct="0">
              <a:spcBef>
                <a:spcPct val="0"/>
              </a:spcBef>
              <a:spcAft>
                <a:spcPct val="0"/>
              </a:spcAft>
            </a:pPr>
            <a:endParaRPr lang="en-US" sz="923" dirty="0">
              <a:solidFill>
                <a:srgbClr val="000000"/>
              </a:solidFill>
            </a:endParaRPr>
          </a:p>
        </p:txBody>
      </p:sp>
      <p:pic>
        <p:nvPicPr>
          <p:cNvPr id="1032" name="Picture 19"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2673" y="6356351"/>
            <a:ext cx="1528396"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4732290"/>
      </p:ext>
    </p:extLst>
  </p:cSld>
  <p:clrMap bg1="lt1" tx1="dk1" bg2="lt2" tx2="dk2" accent1="accent1" accent2="accent2" accent3="accent3" accent4="accent4" accent5="accent5" accent6="accent6" hlink="hlink" folHlink="folHlink"/>
  <p:hf hdr="0" dt="0"/>
  <p:txStyles>
    <p:titleStyle>
      <a:lvl1pPr algn="l" rtl="0" eaLnBrk="0" fontAlgn="base" hangingPunct="0">
        <a:spcBef>
          <a:spcPct val="40000"/>
        </a:spcBef>
        <a:spcAft>
          <a:spcPct val="0"/>
        </a:spcAft>
        <a:defRPr sz="2215" b="1">
          <a:solidFill>
            <a:schemeClr val="tx2"/>
          </a:solidFill>
          <a:latin typeface="+mj-lt"/>
          <a:ea typeface="+mj-ea"/>
          <a:cs typeface="+mj-cs"/>
        </a:defRPr>
      </a:lvl1pPr>
      <a:lvl2pPr algn="l" rtl="0" eaLnBrk="0" fontAlgn="base" hangingPunct="0">
        <a:spcBef>
          <a:spcPct val="40000"/>
        </a:spcBef>
        <a:spcAft>
          <a:spcPct val="0"/>
        </a:spcAft>
        <a:defRPr sz="2215" b="1">
          <a:solidFill>
            <a:schemeClr val="tx2"/>
          </a:solidFill>
          <a:latin typeface="Verdana" pitchFamily="34" charset="0"/>
          <a:cs typeface="Arial" charset="0"/>
        </a:defRPr>
      </a:lvl2pPr>
      <a:lvl3pPr algn="l" rtl="0" eaLnBrk="0" fontAlgn="base" hangingPunct="0">
        <a:spcBef>
          <a:spcPct val="40000"/>
        </a:spcBef>
        <a:spcAft>
          <a:spcPct val="0"/>
        </a:spcAft>
        <a:defRPr sz="2215" b="1">
          <a:solidFill>
            <a:schemeClr val="tx2"/>
          </a:solidFill>
          <a:latin typeface="Verdana" pitchFamily="34" charset="0"/>
          <a:cs typeface="Arial" charset="0"/>
        </a:defRPr>
      </a:lvl3pPr>
      <a:lvl4pPr algn="l" rtl="0" eaLnBrk="0" fontAlgn="base" hangingPunct="0">
        <a:spcBef>
          <a:spcPct val="40000"/>
        </a:spcBef>
        <a:spcAft>
          <a:spcPct val="0"/>
        </a:spcAft>
        <a:defRPr sz="2215" b="1">
          <a:solidFill>
            <a:schemeClr val="tx2"/>
          </a:solidFill>
          <a:latin typeface="Verdana" pitchFamily="34" charset="0"/>
          <a:cs typeface="Arial" charset="0"/>
        </a:defRPr>
      </a:lvl4pPr>
      <a:lvl5pPr algn="l" rtl="0" eaLnBrk="0" fontAlgn="base" hangingPunct="0">
        <a:spcBef>
          <a:spcPct val="40000"/>
        </a:spcBef>
        <a:spcAft>
          <a:spcPct val="0"/>
        </a:spcAft>
        <a:defRPr sz="2215" b="1">
          <a:solidFill>
            <a:schemeClr val="tx2"/>
          </a:solidFill>
          <a:latin typeface="Verdana" pitchFamily="34" charset="0"/>
          <a:cs typeface="Arial" charset="0"/>
        </a:defRPr>
      </a:lvl5pPr>
      <a:lvl6pPr marL="422041" algn="l" rtl="0" fontAlgn="base">
        <a:spcBef>
          <a:spcPct val="40000"/>
        </a:spcBef>
        <a:spcAft>
          <a:spcPct val="0"/>
        </a:spcAft>
        <a:defRPr sz="2215" b="1">
          <a:solidFill>
            <a:schemeClr val="tx2"/>
          </a:solidFill>
          <a:latin typeface="Verdana" pitchFamily="34" charset="0"/>
          <a:cs typeface="Arial" charset="0"/>
        </a:defRPr>
      </a:lvl6pPr>
      <a:lvl7pPr marL="844083" algn="l" rtl="0" fontAlgn="base">
        <a:spcBef>
          <a:spcPct val="40000"/>
        </a:spcBef>
        <a:spcAft>
          <a:spcPct val="0"/>
        </a:spcAft>
        <a:defRPr sz="2215" b="1">
          <a:solidFill>
            <a:schemeClr val="tx2"/>
          </a:solidFill>
          <a:latin typeface="Verdana" pitchFamily="34" charset="0"/>
          <a:cs typeface="Arial" charset="0"/>
        </a:defRPr>
      </a:lvl7pPr>
      <a:lvl8pPr marL="1266124" algn="l" rtl="0" fontAlgn="base">
        <a:spcBef>
          <a:spcPct val="40000"/>
        </a:spcBef>
        <a:spcAft>
          <a:spcPct val="0"/>
        </a:spcAft>
        <a:defRPr sz="2215" b="1">
          <a:solidFill>
            <a:schemeClr val="tx2"/>
          </a:solidFill>
          <a:latin typeface="Verdana" pitchFamily="34" charset="0"/>
          <a:cs typeface="Arial" charset="0"/>
        </a:defRPr>
      </a:lvl8pPr>
      <a:lvl9pPr marL="1688165" algn="l" rtl="0" fontAlgn="base">
        <a:spcBef>
          <a:spcPct val="40000"/>
        </a:spcBef>
        <a:spcAft>
          <a:spcPct val="0"/>
        </a:spcAft>
        <a:defRPr sz="2215" b="1">
          <a:solidFill>
            <a:schemeClr val="tx2"/>
          </a:solidFill>
          <a:latin typeface="Verdana" pitchFamily="34" charset="0"/>
          <a:cs typeface="Arial" charset="0"/>
        </a:defRPr>
      </a:lvl9pPr>
    </p:titleStyle>
    <p:bodyStyle>
      <a:lvl1pPr algn="l" defTabSz="791327" rtl="0" eaLnBrk="0" fontAlgn="base" hangingPunct="0">
        <a:lnSpc>
          <a:spcPct val="120000"/>
        </a:lnSpc>
        <a:spcBef>
          <a:spcPct val="0"/>
        </a:spcBef>
        <a:spcAft>
          <a:spcPct val="0"/>
        </a:spcAft>
        <a:buSzPct val="80000"/>
        <a:buFont typeface="Verdana" panose="020B0604030504040204" pitchFamily="34" charset="0"/>
        <a:defRPr sz="1846">
          <a:solidFill>
            <a:schemeClr val="tx1"/>
          </a:solidFill>
          <a:latin typeface="+mn-lt"/>
          <a:ea typeface="+mn-ea"/>
          <a:cs typeface="+mn-cs"/>
        </a:defRPr>
      </a:lvl1pPr>
      <a:lvl2pPr marL="168524" indent="-167058"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2pPr>
      <a:lvl3pPr marL="323859" indent="-153870"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3pPr>
      <a:lvl4pPr marL="499709" indent="-174386"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4pPr>
      <a:lvl5pPr marL="666767" indent="-165593"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5pPr>
      <a:lvl6pPr marL="1088808"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6pPr>
      <a:lvl7pPr marL="1510850"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7pPr>
      <a:lvl8pPr marL="1932891"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8pPr>
      <a:lvl9pPr marL="2354932"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gray">
          <a:xfrm>
            <a:off x="0" y="6397625"/>
            <a:ext cx="9145466" cy="457200"/>
          </a:xfrm>
          <a:prstGeom prst="rect">
            <a:avLst/>
          </a:prstGeom>
          <a:solidFill>
            <a:schemeClr val="tx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000">
                <a:solidFill>
                  <a:schemeClr val="tx1"/>
                </a:solidFill>
                <a:latin typeface="Verdana" panose="020B0604030504040204" pitchFamily="34" charset="0"/>
                <a:cs typeface="Arial" panose="020B0604020202020204" pitchFamily="34" charset="0"/>
              </a:defRPr>
            </a:lvl1pPr>
            <a:lvl2pPr marL="742950" indent="-285750" eaLnBrk="0" hangingPunct="0">
              <a:defRPr sz="1000">
                <a:solidFill>
                  <a:schemeClr val="tx1"/>
                </a:solidFill>
                <a:latin typeface="Verdana" panose="020B0604030504040204" pitchFamily="34" charset="0"/>
                <a:cs typeface="Arial" panose="020B0604020202020204" pitchFamily="34" charset="0"/>
              </a:defRPr>
            </a:lvl2pPr>
            <a:lvl3pPr marL="1143000" indent="-228600" eaLnBrk="0" hangingPunct="0">
              <a:defRPr sz="1000">
                <a:solidFill>
                  <a:schemeClr val="tx1"/>
                </a:solidFill>
                <a:latin typeface="Verdana" panose="020B0604030504040204" pitchFamily="34" charset="0"/>
                <a:cs typeface="Arial" panose="020B0604020202020204" pitchFamily="34" charset="0"/>
              </a:defRPr>
            </a:lvl3pPr>
            <a:lvl4pPr marL="1600200" indent="-228600" eaLnBrk="0" hangingPunct="0">
              <a:defRPr sz="1000">
                <a:solidFill>
                  <a:schemeClr val="tx1"/>
                </a:solidFill>
                <a:latin typeface="Verdana" panose="020B0604030504040204" pitchFamily="34" charset="0"/>
                <a:cs typeface="Arial" panose="020B0604020202020204" pitchFamily="34" charset="0"/>
              </a:defRPr>
            </a:lvl4pPr>
            <a:lvl5pPr marL="2057400" indent="-228600" eaLnBrk="0" hangingPunct="0">
              <a:defRPr sz="1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9pPr>
          </a:lstStyle>
          <a:p>
            <a:pPr defTabSz="844083" eaLnBrk="1" fontAlgn="base" hangingPunct="1">
              <a:spcBef>
                <a:spcPct val="50000"/>
              </a:spcBef>
              <a:spcAft>
                <a:spcPct val="0"/>
              </a:spcAft>
              <a:defRPr/>
            </a:pPr>
            <a:endParaRPr lang="en-US" altLang="en-US" sz="923" dirty="0">
              <a:solidFill>
                <a:srgbClr val="000000"/>
              </a:solidFill>
            </a:endParaRPr>
          </a:p>
        </p:txBody>
      </p:sp>
      <p:sp>
        <p:nvSpPr>
          <p:cNvPr id="1027" name="Rectangle 2"/>
          <p:cNvSpPr>
            <a:spLocks noGrp="1" noChangeArrowheads="1"/>
          </p:cNvSpPr>
          <p:nvPr>
            <p:ph type="title"/>
          </p:nvPr>
        </p:nvSpPr>
        <p:spPr bwMode="auto">
          <a:xfrm>
            <a:off x="364882" y="395288"/>
            <a:ext cx="8408377"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028" name="Rectangle 3"/>
          <p:cNvSpPr>
            <a:spLocks noGrp="1" noChangeArrowheads="1"/>
          </p:cNvSpPr>
          <p:nvPr>
            <p:ph type="body" idx="1"/>
          </p:nvPr>
        </p:nvSpPr>
        <p:spPr bwMode="auto">
          <a:xfrm>
            <a:off x="364882" y="1546226"/>
            <a:ext cx="840837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82" name="Rectangle 10"/>
          <p:cNvSpPr>
            <a:spLocks noGrp="1" noChangeArrowheads="1"/>
          </p:cNvSpPr>
          <p:nvPr>
            <p:ph type="ftr" sz="quarter" idx="3"/>
          </p:nvPr>
        </p:nvSpPr>
        <p:spPr bwMode="gray">
          <a:xfrm>
            <a:off x="507023" y="6546850"/>
            <a:ext cx="498377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cs typeface="Arial" charset="0"/>
              </a:defRPr>
            </a:lvl1pPr>
          </a:lstStyle>
          <a:p>
            <a:pPr defTabSz="844083" fontAlgn="base">
              <a:spcAft>
                <a:spcPct val="0"/>
              </a:spcAft>
              <a:defRPr/>
            </a:pPr>
            <a:r>
              <a:rPr lang="en-GB" altLang="en-US" dirty="0">
                <a:solidFill>
                  <a:srgbClr val="FBF5EA"/>
                </a:solidFill>
              </a:rPr>
              <a:t>Presentation Title runs here  l  00/00/00</a:t>
            </a:r>
          </a:p>
        </p:txBody>
      </p:sp>
      <p:sp>
        <p:nvSpPr>
          <p:cNvPr id="3083" name="Rectangle 11"/>
          <p:cNvSpPr>
            <a:spLocks noGrp="1" noChangeArrowheads="1"/>
          </p:cNvSpPr>
          <p:nvPr>
            <p:ph type="sldNum" sz="quarter" idx="4"/>
          </p:nvPr>
        </p:nvSpPr>
        <p:spPr bwMode="gray">
          <a:xfrm>
            <a:off x="268166" y="6546850"/>
            <a:ext cx="33264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defRPr>
            </a:lvl1pPr>
          </a:lstStyle>
          <a:p>
            <a:pPr defTabSz="844083" fontAlgn="base">
              <a:spcAft>
                <a:spcPct val="0"/>
              </a:spcAft>
              <a:defRPr/>
            </a:pPr>
            <a:fld id="{4DF6D2AB-9348-43A4-81DA-D78465E8BA19}" type="slidenum">
              <a:rPr lang="en-GB" altLang="en-US" smtClean="0">
                <a:solidFill>
                  <a:srgbClr val="FBF5EA"/>
                </a:solidFill>
              </a:rPr>
              <a:pPr defTabSz="844083" fontAlgn="base">
                <a:spcAft>
                  <a:spcPct val="0"/>
                </a:spcAft>
                <a:defRPr/>
              </a:pPr>
              <a:t>‹#›</a:t>
            </a:fld>
            <a:r>
              <a:rPr lang="en-GB" altLang="en-US" dirty="0">
                <a:solidFill>
                  <a:srgbClr val="FBF5EA"/>
                </a:solidFill>
              </a:rPr>
              <a:t> </a:t>
            </a:r>
          </a:p>
        </p:txBody>
      </p:sp>
      <p:sp>
        <p:nvSpPr>
          <p:cNvPr id="1031" name="Line 18"/>
          <p:cNvSpPr>
            <a:spLocks noChangeShapeType="1"/>
          </p:cNvSpPr>
          <p:nvPr/>
        </p:nvSpPr>
        <p:spPr bwMode="gray">
          <a:xfrm>
            <a:off x="0" y="6397625"/>
            <a:ext cx="9139604" cy="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44083" eaLnBrk="0" fontAlgn="base" hangingPunct="0">
              <a:spcBef>
                <a:spcPct val="0"/>
              </a:spcBef>
              <a:spcAft>
                <a:spcPct val="0"/>
              </a:spcAft>
            </a:pPr>
            <a:endParaRPr lang="en-US" sz="923" dirty="0">
              <a:solidFill>
                <a:srgbClr val="000000"/>
              </a:solidFill>
            </a:endParaRPr>
          </a:p>
        </p:txBody>
      </p:sp>
      <p:pic>
        <p:nvPicPr>
          <p:cNvPr id="1032" name="Picture 19"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2673" y="6356351"/>
            <a:ext cx="1528396"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8330109"/>
      </p:ext>
    </p:extLst>
  </p:cSld>
  <p:clrMap bg1="lt1" tx1="dk1" bg2="lt2" tx2="dk2" accent1="accent1" accent2="accent2" accent3="accent3" accent4="accent4" accent5="accent5" accent6="accent6" hlink="hlink" folHlink="folHlink"/>
  <p:hf hdr="0" dt="0"/>
  <p:txStyles>
    <p:titleStyle>
      <a:lvl1pPr algn="l" rtl="0" eaLnBrk="0" fontAlgn="base" hangingPunct="0">
        <a:spcBef>
          <a:spcPct val="40000"/>
        </a:spcBef>
        <a:spcAft>
          <a:spcPct val="0"/>
        </a:spcAft>
        <a:defRPr sz="2215" b="1">
          <a:solidFill>
            <a:schemeClr val="tx2"/>
          </a:solidFill>
          <a:latin typeface="+mj-lt"/>
          <a:ea typeface="+mj-ea"/>
          <a:cs typeface="+mj-cs"/>
        </a:defRPr>
      </a:lvl1pPr>
      <a:lvl2pPr algn="l" rtl="0" eaLnBrk="0" fontAlgn="base" hangingPunct="0">
        <a:spcBef>
          <a:spcPct val="40000"/>
        </a:spcBef>
        <a:spcAft>
          <a:spcPct val="0"/>
        </a:spcAft>
        <a:defRPr sz="2215" b="1">
          <a:solidFill>
            <a:schemeClr val="tx2"/>
          </a:solidFill>
          <a:latin typeface="Verdana" pitchFamily="34" charset="0"/>
          <a:cs typeface="Arial" charset="0"/>
        </a:defRPr>
      </a:lvl2pPr>
      <a:lvl3pPr algn="l" rtl="0" eaLnBrk="0" fontAlgn="base" hangingPunct="0">
        <a:spcBef>
          <a:spcPct val="40000"/>
        </a:spcBef>
        <a:spcAft>
          <a:spcPct val="0"/>
        </a:spcAft>
        <a:defRPr sz="2215" b="1">
          <a:solidFill>
            <a:schemeClr val="tx2"/>
          </a:solidFill>
          <a:latin typeface="Verdana" pitchFamily="34" charset="0"/>
          <a:cs typeface="Arial" charset="0"/>
        </a:defRPr>
      </a:lvl3pPr>
      <a:lvl4pPr algn="l" rtl="0" eaLnBrk="0" fontAlgn="base" hangingPunct="0">
        <a:spcBef>
          <a:spcPct val="40000"/>
        </a:spcBef>
        <a:spcAft>
          <a:spcPct val="0"/>
        </a:spcAft>
        <a:defRPr sz="2215" b="1">
          <a:solidFill>
            <a:schemeClr val="tx2"/>
          </a:solidFill>
          <a:latin typeface="Verdana" pitchFamily="34" charset="0"/>
          <a:cs typeface="Arial" charset="0"/>
        </a:defRPr>
      </a:lvl4pPr>
      <a:lvl5pPr algn="l" rtl="0" eaLnBrk="0" fontAlgn="base" hangingPunct="0">
        <a:spcBef>
          <a:spcPct val="40000"/>
        </a:spcBef>
        <a:spcAft>
          <a:spcPct val="0"/>
        </a:spcAft>
        <a:defRPr sz="2215" b="1">
          <a:solidFill>
            <a:schemeClr val="tx2"/>
          </a:solidFill>
          <a:latin typeface="Verdana" pitchFamily="34" charset="0"/>
          <a:cs typeface="Arial" charset="0"/>
        </a:defRPr>
      </a:lvl5pPr>
      <a:lvl6pPr marL="422041" algn="l" rtl="0" fontAlgn="base">
        <a:spcBef>
          <a:spcPct val="40000"/>
        </a:spcBef>
        <a:spcAft>
          <a:spcPct val="0"/>
        </a:spcAft>
        <a:defRPr sz="2215" b="1">
          <a:solidFill>
            <a:schemeClr val="tx2"/>
          </a:solidFill>
          <a:latin typeface="Verdana" pitchFamily="34" charset="0"/>
          <a:cs typeface="Arial" charset="0"/>
        </a:defRPr>
      </a:lvl6pPr>
      <a:lvl7pPr marL="844083" algn="l" rtl="0" fontAlgn="base">
        <a:spcBef>
          <a:spcPct val="40000"/>
        </a:spcBef>
        <a:spcAft>
          <a:spcPct val="0"/>
        </a:spcAft>
        <a:defRPr sz="2215" b="1">
          <a:solidFill>
            <a:schemeClr val="tx2"/>
          </a:solidFill>
          <a:latin typeface="Verdana" pitchFamily="34" charset="0"/>
          <a:cs typeface="Arial" charset="0"/>
        </a:defRPr>
      </a:lvl7pPr>
      <a:lvl8pPr marL="1266124" algn="l" rtl="0" fontAlgn="base">
        <a:spcBef>
          <a:spcPct val="40000"/>
        </a:spcBef>
        <a:spcAft>
          <a:spcPct val="0"/>
        </a:spcAft>
        <a:defRPr sz="2215" b="1">
          <a:solidFill>
            <a:schemeClr val="tx2"/>
          </a:solidFill>
          <a:latin typeface="Verdana" pitchFamily="34" charset="0"/>
          <a:cs typeface="Arial" charset="0"/>
        </a:defRPr>
      </a:lvl8pPr>
      <a:lvl9pPr marL="1688165" algn="l" rtl="0" fontAlgn="base">
        <a:spcBef>
          <a:spcPct val="40000"/>
        </a:spcBef>
        <a:spcAft>
          <a:spcPct val="0"/>
        </a:spcAft>
        <a:defRPr sz="2215" b="1">
          <a:solidFill>
            <a:schemeClr val="tx2"/>
          </a:solidFill>
          <a:latin typeface="Verdana" pitchFamily="34" charset="0"/>
          <a:cs typeface="Arial" charset="0"/>
        </a:defRPr>
      </a:lvl9pPr>
    </p:titleStyle>
    <p:bodyStyle>
      <a:lvl1pPr algn="l" defTabSz="791327" rtl="0" eaLnBrk="0" fontAlgn="base" hangingPunct="0">
        <a:lnSpc>
          <a:spcPct val="120000"/>
        </a:lnSpc>
        <a:spcBef>
          <a:spcPct val="0"/>
        </a:spcBef>
        <a:spcAft>
          <a:spcPct val="0"/>
        </a:spcAft>
        <a:buSzPct val="80000"/>
        <a:buFont typeface="Verdana" panose="020B0604030504040204" pitchFamily="34" charset="0"/>
        <a:defRPr sz="1846">
          <a:solidFill>
            <a:schemeClr val="tx1"/>
          </a:solidFill>
          <a:latin typeface="+mn-lt"/>
          <a:ea typeface="+mn-ea"/>
          <a:cs typeface="+mn-cs"/>
        </a:defRPr>
      </a:lvl1pPr>
      <a:lvl2pPr marL="168524" indent="-167058"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2pPr>
      <a:lvl3pPr marL="323859" indent="-153870"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3pPr>
      <a:lvl4pPr marL="499709" indent="-174386"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4pPr>
      <a:lvl5pPr marL="666767" indent="-165593"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5pPr>
      <a:lvl6pPr marL="1088808"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6pPr>
      <a:lvl7pPr marL="1510850"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7pPr>
      <a:lvl8pPr marL="1932891"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8pPr>
      <a:lvl9pPr marL="2354932"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gray">
          <a:xfrm>
            <a:off x="0" y="6397625"/>
            <a:ext cx="9145466" cy="457200"/>
          </a:xfrm>
          <a:prstGeom prst="rect">
            <a:avLst/>
          </a:prstGeom>
          <a:solidFill>
            <a:schemeClr val="tx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000">
                <a:solidFill>
                  <a:schemeClr val="tx1"/>
                </a:solidFill>
                <a:latin typeface="Verdana" panose="020B0604030504040204" pitchFamily="34" charset="0"/>
                <a:cs typeface="Arial" panose="020B0604020202020204" pitchFamily="34" charset="0"/>
              </a:defRPr>
            </a:lvl1pPr>
            <a:lvl2pPr marL="742950" indent="-285750" eaLnBrk="0" hangingPunct="0">
              <a:defRPr sz="1000">
                <a:solidFill>
                  <a:schemeClr val="tx1"/>
                </a:solidFill>
                <a:latin typeface="Verdana" panose="020B0604030504040204" pitchFamily="34" charset="0"/>
                <a:cs typeface="Arial" panose="020B0604020202020204" pitchFamily="34" charset="0"/>
              </a:defRPr>
            </a:lvl2pPr>
            <a:lvl3pPr marL="1143000" indent="-228600" eaLnBrk="0" hangingPunct="0">
              <a:defRPr sz="1000">
                <a:solidFill>
                  <a:schemeClr val="tx1"/>
                </a:solidFill>
                <a:latin typeface="Verdana" panose="020B0604030504040204" pitchFamily="34" charset="0"/>
                <a:cs typeface="Arial" panose="020B0604020202020204" pitchFamily="34" charset="0"/>
              </a:defRPr>
            </a:lvl3pPr>
            <a:lvl4pPr marL="1600200" indent="-228600" eaLnBrk="0" hangingPunct="0">
              <a:defRPr sz="1000">
                <a:solidFill>
                  <a:schemeClr val="tx1"/>
                </a:solidFill>
                <a:latin typeface="Verdana" panose="020B0604030504040204" pitchFamily="34" charset="0"/>
                <a:cs typeface="Arial" panose="020B0604020202020204" pitchFamily="34" charset="0"/>
              </a:defRPr>
            </a:lvl4pPr>
            <a:lvl5pPr marL="2057400" indent="-228600" eaLnBrk="0" hangingPunct="0">
              <a:defRPr sz="1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9pPr>
          </a:lstStyle>
          <a:p>
            <a:pPr defTabSz="844083" eaLnBrk="1" fontAlgn="base" hangingPunct="1">
              <a:spcBef>
                <a:spcPct val="50000"/>
              </a:spcBef>
              <a:spcAft>
                <a:spcPct val="0"/>
              </a:spcAft>
              <a:defRPr/>
            </a:pPr>
            <a:endParaRPr lang="en-US" altLang="en-US" sz="923" dirty="0">
              <a:solidFill>
                <a:srgbClr val="000000"/>
              </a:solidFill>
            </a:endParaRPr>
          </a:p>
        </p:txBody>
      </p:sp>
      <p:sp>
        <p:nvSpPr>
          <p:cNvPr id="1027" name="Rectangle 2"/>
          <p:cNvSpPr>
            <a:spLocks noGrp="1" noChangeArrowheads="1"/>
          </p:cNvSpPr>
          <p:nvPr>
            <p:ph type="title"/>
          </p:nvPr>
        </p:nvSpPr>
        <p:spPr bwMode="auto">
          <a:xfrm>
            <a:off x="364882" y="395288"/>
            <a:ext cx="8408377"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028" name="Rectangle 3"/>
          <p:cNvSpPr>
            <a:spLocks noGrp="1" noChangeArrowheads="1"/>
          </p:cNvSpPr>
          <p:nvPr>
            <p:ph type="body" idx="1"/>
          </p:nvPr>
        </p:nvSpPr>
        <p:spPr bwMode="auto">
          <a:xfrm>
            <a:off x="364882" y="1546226"/>
            <a:ext cx="840837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82" name="Rectangle 10"/>
          <p:cNvSpPr>
            <a:spLocks noGrp="1" noChangeArrowheads="1"/>
          </p:cNvSpPr>
          <p:nvPr>
            <p:ph type="ftr" sz="quarter" idx="3"/>
          </p:nvPr>
        </p:nvSpPr>
        <p:spPr bwMode="gray">
          <a:xfrm>
            <a:off x="507023" y="6546850"/>
            <a:ext cx="498377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cs typeface="Arial" charset="0"/>
              </a:defRPr>
            </a:lvl1pPr>
          </a:lstStyle>
          <a:p>
            <a:pPr defTabSz="844083" fontAlgn="base">
              <a:spcAft>
                <a:spcPct val="0"/>
              </a:spcAft>
              <a:defRPr/>
            </a:pPr>
            <a:r>
              <a:rPr lang="en-GB" altLang="en-US" dirty="0">
                <a:solidFill>
                  <a:srgbClr val="FBF5EA"/>
                </a:solidFill>
              </a:rPr>
              <a:t>Presentation Title runs here  l  00/00/00</a:t>
            </a:r>
          </a:p>
        </p:txBody>
      </p:sp>
      <p:sp>
        <p:nvSpPr>
          <p:cNvPr id="3083" name="Rectangle 11"/>
          <p:cNvSpPr>
            <a:spLocks noGrp="1" noChangeArrowheads="1"/>
          </p:cNvSpPr>
          <p:nvPr>
            <p:ph type="sldNum" sz="quarter" idx="4"/>
          </p:nvPr>
        </p:nvSpPr>
        <p:spPr bwMode="gray">
          <a:xfrm>
            <a:off x="268166" y="6546850"/>
            <a:ext cx="33264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defRPr>
            </a:lvl1pPr>
          </a:lstStyle>
          <a:p>
            <a:pPr defTabSz="844083" fontAlgn="base">
              <a:spcAft>
                <a:spcPct val="0"/>
              </a:spcAft>
              <a:defRPr/>
            </a:pPr>
            <a:fld id="{4DF6D2AB-9348-43A4-81DA-D78465E8BA19}" type="slidenum">
              <a:rPr lang="en-GB" altLang="en-US" smtClean="0">
                <a:solidFill>
                  <a:srgbClr val="FBF5EA"/>
                </a:solidFill>
              </a:rPr>
              <a:pPr defTabSz="844083" fontAlgn="base">
                <a:spcAft>
                  <a:spcPct val="0"/>
                </a:spcAft>
                <a:defRPr/>
              </a:pPr>
              <a:t>‹#›</a:t>
            </a:fld>
            <a:r>
              <a:rPr lang="en-GB" altLang="en-US" dirty="0">
                <a:solidFill>
                  <a:srgbClr val="FBF5EA"/>
                </a:solidFill>
              </a:rPr>
              <a:t> </a:t>
            </a:r>
          </a:p>
        </p:txBody>
      </p:sp>
      <p:sp>
        <p:nvSpPr>
          <p:cNvPr id="1031" name="Line 18"/>
          <p:cNvSpPr>
            <a:spLocks noChangeShapeType="1"/>
          </p:cNvSpPr>
          <p:nvPr/>
        </p:nvSpPr>
        <p:spPr bwMode="gray">
          <a:xfrm>
            <a:off x="0" y="6397625"/>
            <a:ext cx="9139604" cy="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44083" eaLnBrk="0" fontAlgn="base" hangingPunct="0">
              <a:spcBef>
                <a:spcPct val="0"/>
              </a:spcBef>
              <a:spcAft>
                <a:spcPct val="0"/>
              </a:spcAft>
            </a:pPr>
            <a:endParaRPr lang="en-US" sz="923" dirty="0">
              <a:solidFill>
                <a:srgbClr val="000000"/>
              </a:solidFill>
            </a:endParaRPr>
          </a:p>
        </p:txBody>
      </p:sp>
      <p:pic>
        <p:nvPicPr>
          <p:cNvPr id="1032" name="Picture 19"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2673" y="6356351"/>
            <a:ext cx="1528396"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818714"/>
      </p:ext>
    </p:extLst>
  </p:cSld>
  <p:clrMap bg1="lt1" tx1="dk1" bg2="lt2" tx2="dk2" accent1="accent1" accent2="accent2" accent3="accent3" accent4="accent4" accent5="accent5" accent6="accent6" hlink="hlink" folHlink="folHlink"/>
  <p:hf hdr="0" dt="0"/>
  <p:txStyles>
    <p:titleStyle>
      <a:lvl1pPr algn="l" rtl="0" eaLnBrk="0" fontAlgn="base" hangingPunct="0">
        <a:spcBef>
          <a:spcPct val="40000"/>
        </a:spcBef>
        <a:spcAft>
          <a:spcPct val="0"/>
        </a:spcAft>
        <a:defRPr sz="2215" b="1">
          <a:solidFill>
            <a:schemeClr val="tx2"/>
          </a:solidFill>
          <a:latin typeface="+mj-lt"/>
          <a:ea typeface="+mj-ea"/>
          <a:cs typeface="+mj-cs"/>
        </a:defRPr>
      </a:lvl1pPr>
      <a:lvl2pPr algn="l" rtl="0" eaLnBrk="0" fontAlgn="base" hangingPunct="0">
        <a:spcBef>
          <a:spcPct val="40000"/>
        </a:spcBef>
        <a:spcAft>
          <a:spcPct val="0"/>
        </a:spcAft>
        <a:defRPr sz="2215" b="1">
          <a:solidFill>
            <a:schemeClr val="tx2"/>
          </a:solidFill>
          <a:latin typeface="Verdana" pitchFamily="34" charset="0"/>
          <a:cs typeface="Arial" charset="0"/>
        </a:defRPr>
      </a:lvl2pPr>
      <a:lvl3pPr algn="l" rtl="0" eaLnBrk="0" fontAlgn="base" hangingPunct="0">
        <a:spcBef>
          <a:spcPct val="40000"/>
        </a:spcBef>
        <a:spcAft>
          <a:spcPct val="0"/>
        </a:spcAft>
        <a:defRPr sz="2215" b="1">
          <a:solidFill>
            <a:schemeClr val="tx2"/>
          </a:solidFill>
          <a:latin typeface="Verdana" pitchFamily="34" charset="0"/>
          <a:cs typeface="Arial" charset="0"/>
        </a:defRPr>
      </a:lvl3pPr>
      <a:lvl4pPr algn="l" rtl="0" eaLnBrk="0" fontAlgn="base" hangingPunct="0">
        <a:spcBef>
          <a:spcPct val="40000"/>
        </a:spcBef>
        <a:spcAft>
          <a:spcPct val="0"/>
        </a:spcAft>
        <a:defRPr sz="2215" b="1">
          <a:solidFill>
            <a:schemeClr val="tx2"/>
          </a:solidFill>
          <a:latin typeface="Verdana" pitchFamily="34" charset="0"/>
          <a:cs typeface="Arial" charset="0"/>
        </a:defRPr>
      </a:lvl4pPr>
      <a:lvl5pPr algn="l" rtl="0" eaLnBrk="0" fontAlgn="base" hangingPunct="0">
        <a:spcBef>
          <a:spcPct val="40000"/>
        </a:spcBef>
        <a:spcAft>
          <a:spcPct val="0"/>
        </a:spcAft>
        <a:defRPr sz="2215" b="1">
          <a:solidFill>
            <a:schemeClr val="tx2"/>
          </a:solidFill>
          <a:latin typeface="Verdana" pitchFamily="34" charset="0"/>
          <a:cs typeface="Arial" charset="0"/>
        </a:defRPr>
      </a:lvl5pPr>
      <a:lvl6pPr marL="422041" algn="l" rtl="0" fontAlgn="base">
        <a:spcBef>
          <a:spcPct val="40000"/>
        </a:spcBef>
        <a:spcAft>
          <a:spcPct val="0"/>
        </a:spcAft>
        <a:defRPr sz="2215" b="1">
          <a:solidFill>
            <a:schemeClr val="tx2"/>
          </a:solidFill>
          <a:latin typeface="Verdana" pitchFamily="34" charset="0"/>
          <a:cs typeface="Arial" charset="0"/>
        </a:defRPr>
      </a:lvl6pPr>
      <a:lvl7pPr marL="844083" algn="l" rtl="0" fontAlgn="base">
        <a:spcBef>
          <a:spcPct val="40000"/>
        </a:spcBef>
        <a:spcAft>
          <a:spcPct val="0"/>
        </a:spcAft>
        <a:defRPr sz="2215" b="1">
          <a:solidFill>
            <a:schemeClr val="tx2"/>
          </a:solidFill>
          <a:latin typeface="Verdana" pitchFamily="34" charset="0"/>
          <a:cs typeface="Arial" charset="0"/>
        </a:defRPr>
      </a:lvl7pPr>
      <a:lvl8pPr marL="1266124" algn="l" rtl="0" fontAlgn="base">
        <a:spcBef>
          <a:spcPct val="40000"/>
        </a:spcBef>
        <a:spcAft>
          <a:spcPct val="0"/>
        </a:spcAft>
        <a:defRPr sz="2215" b="1">
          <a:solidFill>
            <a:schemeClr val="tx2"/>
          </a:solidFill>
          <a:latin typeface="Verdana" pitchFamily="34" charset="0"/>
          <a:cs typeface="Arial" charset="0"/>
        </a:defRPr>
      </a:lvl8pPr>
      <a:lvl9pPr marL="1688165" algn="l" rtl="0" fontAlgn="base">
        <a:spcBef>
          <a:spcPct val="40000"/>
        </a:spcBef>
        <a:spcAft>
          <a:spcPct val="0"/>
        </a:spcAft>
        <a:defRPr sz="2215" b="1">
          <a:solidFill>
            <a:schemeClr val="tx2"/>
          </a:solidFill>
          <a:latin typeface="Verdana" pitchFamily="34" charset="0"/>
          <a:cs typeface="Arial" charset="0"/>
        </a:defRPr>
      </a:lvl9pPr>
    </p:titleStyle>
    <p:bodyStyle>
      <a:lvl1pPr algn="l" defTabSz="791327" rtl="0" eaLnBrk="0" fontAlgn="base" hangingPunct="0">
        <a:lnSpc>
          <a:spcPct val="120000"/>
        </a:lnSpc>
        <a:spcBef>
          <a:spcPct val="0"/>
        </a:spcBef>
        <a:spcAft>
          <a:spcPct val="0"/>
        </a:spcAft>
        <a:buSzPct val="80000"/>
        <a:buFont typeface="Verdana" panose="020B0604030504040204" pitchFamily="34" charset="0"/>
        <a:defRPr sz="1846">
          <a:solidFill>
            <a:schemeClr val="tx1"/>
          </a:solidFill>
          <a:latin typeface="+mn-lt"/>
          <a:ea typeface="+mn-ea"/>
          <a:cs typeface="+mn-cs"/>
        </a:defRPr>
      </a:lvl1pPr>
      <a:lvl2pPr marL="168524" indent="-167058"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2pPr>
      <a:lvl3pPr marL="323859" indent="-153870"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3pPr>
      <a:lvl4pPr marL="499709" indent="-174386"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4pPr>
      <a:lvl5pPr marL="666767" indent="-165593"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5pPr>
      <a:lvl6pPr marL="1088808"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6pPr>
      <a:lvl7pPr marL="1510850"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7pPr>
      <a:lvl8pPr marL="1932891"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8pPr>
      <a:lvl9pPr marL="2354932"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gray">
          <a:xfrm>
            <a:off x="0" y="6397625"/>
            <a:ext cx="9145466" cy="457200"/>
          </a:xfrm>
          <a:prstGeom prst="rect">
            <a:avLst/>
          </a:prstGeom>
          <a:solidFill>
            <a:schemeClr val="tx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000">
                <a:solidFill>
                  <a:schemeClr val="tx1"/>
                </a:solidFill>
                <a:latin typeface="Verdana" panose="020B0604030504040204" pitchFamily="34" charset="0"/>
                <a:cs typeface="Arial" panose="020B0604020202020204" pitchFamily="34" charset="0"/>
              </a:defRPr>
            </a:lvl1pPr>
            <a:lvl2pPr marL="742950" indent="-285750" eaLnBrk="0" hangingPunct="0">
              <a:defRPr sz="1000">
                <a:solidFill>
                  <a:schemeClr val="tx1"/>
                </a:solidFill>
                <a:latin typeface="Verdana" panose="020B0604030504040204" pitchFamily="34" charset="0"/>
                <a:cs typeface="Arial" panose="020B0604020202020204" pitchFamily="34" charset="0"/>
              </a:defRPr>
            </a:lvl2pPr>
            <a:lvl3pPr marL="1143000" indent="-228600" eaLnBrk="0" hangingPunct="0">
              <a:defRPr sz="1000">
                <a:solidFill>
                  <a:schemeClr val="tx1"/>
                </a:solidFill>
                <a:latin typeface="Verdana" panose="020B0604030504040204" pitchFamily="34" charset="0"/>
                <a:cs typeface="Arial" panose="020B0604020202020204" pitchFamily="34" charset="0"/>
              </a:defRPr>
            </a:lvl3pPr>
            <a:lvl4pPr marL="1600200" indent="-228600" eaLnBrk="0" hangingPunct="0">
              <a:defRPr sz="1000">
                <a:solidFill>
                  <a:schemeClr val="tx1"/>
                </a:solidFill>
                <a:latin typeface="Verdana" panose="020B0604030504040204" pitchFamily="34" charset="0"/>
                <a:cs typeface="Arial" panose="020B0604020202020204" pitchFamily="34" charset="0"/>
              </a:defRPr>
            </a:lvl4pPr>
            <a:lvl5pPr marL="2057400" indent="-228600" eaLnBrk="0" hangingPunct="0">
              <a:defRPr sz="1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9pPr>
          </a:lstStyle>
          <a:p>
            <a:pPr defTabSz="844083" eaLnBrk="1" fontAlgn="base" hangingPunct="1">
              <a:spcBef>
                <a:spcPct val="50000"/>
              </a:spcBef>
              <a:spcAft>
                <a:spcPct val="0"/>
              </a:spcAft>
              <a:defRPr/>
            </a:pPr>
            <a:endParaRPr lang="en-US" altLang="en-US" sz="923" dirty="0">
              <a:solidFill>
                <a:srgbClr val="000000"/>
              </a:solidFill>
            </a:endParaRPr>
          </a:p>
        </p:txBody>
      </p:sp>
      <p:sp>
        <p:nvSpPr>
          <p:cNvPr id="1027" name="Rectangle 2"/>
          <p:cNvSpPr>
            <a:spLocks noGrp="1" noChangeArrowheads="1"/>
          </p:cNvSpPr>
          <p:nvPr>
            <p:ph type="title"/>
          </p:nvPr>
        </p:nvSpPr>
        <p:spPr bwMode="auto">
          <a:xfrm>
            <a:off x="364882" y="395288"/>
            <a:ext cx="8408377"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028" name="Rectangle 3"/>
          <p:cNvSpPr>
            <a:spLocks noGrp="1" noChangeArrowheads="1"/>
          </p:cNvSpPr>
          <p:nvPr>
            <p:ph type="body" idx="1"/>
          </p:nvPr>
        </p:nvSpPr>
        <p:spPr bwMode="auto">
          <a:xfrm>
            <a:off x="364882" y="1546226"/>
            <a:ext cx="840837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82" name="Rectangle 10"/>
          <p:cNvSpPr>
            <a:spLocks noGrp="1" noChangeArrowheads="1"/>
          </p:cNvSpPr>
          <p:nvPr>
            <p:ph type="ftr" sz="quarter" idx="3"/>
          </p:nvPr>
        </p:nvSpPr>
        <p:spPr bwMode="gray">
          <a:xfrm>
            <a:off x="507023" y="6546850"/>
            <a:ext cx="498377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cs typeface="Arial" charset="0"/>
              </a:defRPr>
            </a:lvl1pPr>
          </a:lstStyle>
          <a:p>
            <a:pPr defTabSz="844083" fontAlgn="base">
              <a:spcAft>
                <a:spcPct val="0"/>
              </a:spcAft>
              <a:defRPr/>
            </a:pPr>
            <a:r>
              <a:rPr lang="en-GB" altLang="en-US" dirty="0">
                <a:solidFill>
                  <a:srgbClr val="FBF5EA"/>
                </a:solidFill>
              </a:rPr>
              <a:t>Presentation Title runs here  l  00/00/00</a:t>
            </a:r>
          </a:p>
        </p:txBody>
      </p:sp>
      <p:sp>
        <p:nvSpPr>
          <p:cNvPr id="3083" name="Rectangle 11"/>
          <p:cNvSpPr>
            <a:spLocks noGrp="1" noChangeArrowheads="1"/>
          </p:cNvSpPr>
          <p:nvPr>
            <p:ph type="sldNum" sz="quarter" idx="4"/>
          </p:nvPr>
        </p:nvSpPr>
        <p:spPr bwMode="gray">
          <a:xfrm>
            <a:off x="268166" y="6546850"/>
            <a:ext cx="33264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defRPr>
            </a:lvl1pPr>
          </a:lstStyle>
          <a:p>
            <a:pPr defTabSz="844083" fontAlgn="base">
              <a:spcAft>
                <a:spcPct val="0"/>
              </a:spcAft>
              <a:defRPr/>
            </a:pPr>
            <a:fld id="{4DF6D2AB-9348-43A4-81DA-D78465E8BA19}" type="slidenum">
              <a:rPr lang="en-GB" altLang="en-US" smtClean="0">
                <a:solidFill>
                  <a:srgbClr val="FBF5EA"/>
                </a:solidFill>
              </a:rPr>
              <a:pPr defTabSz="844083" fontAlgn="base">
                <a:spcAft>
                  <a:spcPct val="0"/>
                </a:spcAft>
                <a:defRPr/>
              </a:pPr>
              <a:t>‹#›</a:t>
            </a:fld>
            <a:r>
              <a:rPr lang="en-GB" altLang="en-US" dirty="0">
                <a:solidFill>
                  <a:srgbClr val="FBF5EA"/>
                </a:solidFill>
              </a:rPr>
              <a:t> </a:t>
            </a:r>
          </a:p>
        </p:txBody>
      </p:sp>
      <p:sp>
        <p:nvSpPr>
          <p:cNvPr id="1031" name="Line 18"/>
          <p:cNvSpPr>
            <a:spLocks noChangeShapeType="1"/>
          </p:cNvSpPr>
          <p:nvPr/>
        </p:nvSpPr>
        <p:spPr bwMode="gray">
          <a:xfrm>
            <a:off x="0" y="6397625"/>
            <a:ext cx="9139604" cy="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44083" eaLnBrk="0" fontAlgn="base" hangingPunct="0">
              <a:spcBef>
                <a:spcPct val="0"/>
              </a:spcBef>
              <a:spcAft>
                <a:spcPct val="0"/>
              </a:spcAft>
            </a:pPr>
            <a:endParaRPr lang="en-US" sz="923" dirty="0">
              <a:solidFill>
                <a:srgbClr val="000000"/>
              </a:solidFill>
            </a:endParaRPr>
          </a:p>
        </p:txBody>
      </p:sp>
      <p:pic>
        <p:nvPicPr>
          <p:cNvPr id="1032" name="Picture 19"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2673" y="6356351"/>
            <a:ext cx="1528396"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0518757"/>
      </p:ext>
    </p:extLst>
  </p:cSld>
  <p:clrMap bg1="lt1" tx1="dk1" bg2="lt2" tx2="dk2" accent1="accent1" accent2="accent2" accent3="accent3" accent4="accent4" accent5="accent5" accent6="accent6" hlink="hlink" folHlink="folHlink"/>
  <p:hf hdr="0" dt="0"/>
  <p:txStyles>
    <p:titleStyle>
      <a:lvl1pPr algn="l" rtl="0" eaLnBrk="0" fontAlgn="base" hangingPunct="0">
        <a:spcBef>
          <a:spcPct val="40000"/>
        </a:spcBef>
        <a:spcAft>
          <a:spcPct val="0"/>
        </a:spcAft>
        <a:defRPr sz="2215" b="1">
          <a:solidFill>
            <a:schemeClr val="tx2"/>
          </a:solidFill>
          <a:latin typeface="+mj-lt"/>
          <a:ea typeface="+mj-ea"/>
          <a:cs typeface="+mj-cs"/>
        </a:defRPr>
      </a:lvl1pPr>
      <a:lvl2pPr algn="l" rtl="0" eaLnBrk="0" fontAlgn="base" hangingPunct="0">
        <a:spcBef>
          <a:spcPct val="40000"/>
        </a:spcBef>
        <a:spcAft>
          <a:spcPct val="0"/>
        </a:spcAft>
        <a:defRPr sz="2215" b="1">
          <a:solidFill>
            <a:schemeClr val="tx2"/>
          </a:solidFill>
          <a:latin typeface="Verdana" pitchFamily="34" charset="0"/>
          <a:cs typeface="Arial" charset="0"/>
        </a:defRPr>
      </a:lvl2pPr>
      <a:lvl3pPr algn="l" rtl="0" eaLnBrk="0" fontAlgn="base" hangingPunct="0">
        <a:spcBef>
          <a:spcPct val="40000"/>
        </a:spcBef>
        <a:spcAft>
          <a:spcPct val="0"/>
        </a:spcAft>
        <a:defRPr sz="2215" b="1">
          <a:solidFill>
            <a:schemeClr val="tx2"/>
          </a:solidFill>
          <a:latin typeface="Verdana" pitchFamily="34" charset="0"/>
          <a:cs typeface="Arial" charset="0"/>
        </a:defRPr>
      </a:lvl3pPr>
      <a:lvl4pPr algn="l" rtl="0" eaLnBrk="0" fontAlgn="base" hangingPunct="0">
        <a:spcBef>
          <a:spcPct val="40000"/>
        </a:spcBef>
        <a:spcAft>
          <a:spcPct val="0"/>
        </a:spcAft>
        <a:defRPr sz="2215" b="1">
          <a:solidFill>
            <a:schemeClr val="tx2"/>
          </a:solidFill>
          <a:latin typeface="Verdana" pitchFamily="34" charset="0"/>
          <a:cs typeface="Arial" charset="0"/>
        </a:defRPr>
      </a:lvl4pPr>
      <a:lvl5pPr algn="l" rtl="0" eaLnBrk="0" fontAlgn="base" hangingPunct="0">
        <a:spcBef>
          <a:spcPct val="40000"/>
        </a:spcBef>
        <a:spcAft>
          <a:spcPct val="0"/>
        </a:spcAft>
        <a:defRPr sz="2215" b="1">
          <a:solidFill>
            <a:schemeClr val="tx2"/>
          </a:solidFill>
          <a:latin typeface="Verdana" pitchFamily="34" charset="0"/>
          <a:cs typeface="Arial" charset="0"/>
        </a:defRPr>
      </a:lvl5pPr>
      <a:lvl6pPr marL="422041" algn="l" rtl="0" fontAlgn="base">
        <a:spcBef>
          <a:spcPct val="40000"/>
        </a:spcBef>
        <a:spcAft>
          <a:spcPct val="0"/>
        </a:spcAft>
        <a:defRPr sz="2215" b="1">
          <a:solidFill>
            <a:schemeClr val="tx2"/>
          </a:solidFill>
          <a:latin typeface="Verdana" pitchFamily="34" charset="0"/>
          <a:cs typeface="Arial" charset="0"/>
        </a:defRPr>
      </a:lvl6pPr>
      <a:lvl7pPr marL="844083" algn="l" rtl="0" fontAlgn="base">
        <a:spcBef>
          <a:spcPct val="40000"/>
        </a:spcBef>
        <a:spcAft>
          <a:spcPct val="0"/>
        </a:spcAft>
        <a:defRPr sz="2215" b="1">
          <a:solidFill>
            <a:schemeClr val="tx2"/>
          </a:solidFill>
          <a:latin typeface="Verdana" pitchFamily="34" charset="0"/>
          <a:cs typeface="Arial" charset="0"/>
        </a:defRPr>
      </a:lvl7pPr>
      <a:lvl8pPr marL="1266124" algn="l" rtl="0" fontAlgn="base">
        <a:spcBef>
          <a:spcPct val="40000"/>
        </a:spcBef>
        <a:spcAft>
          <a:spcPct val="0"/>
        </a:spcAft>
        <a:defRPr sz="2215" b="1">
          <a:solidFill>
            <a:schemeClr val="tx2"/>
          </a:solidFill>
          <a:latin typeface="Verdana" pitchFamily="34" charset="0"/>
          <a:cs typeface="Arial" charset="0"/>
        </a:defRPr>
      </a:lvl8pPr>
      <a:lvl9pPr marL="1688165" algn="l" rtl="0" fontAlgn="base">
        <a:spcBef>
          <a:spcPct val="40000"/>
        </a:spcBef>
        <a:spcAft>
          <a:spcPct val="0"/>
        </a:spcAft>
        <a:defRPr sz="2215" b="1">
          <a:solidFill>
            <a:schemeClr val="tx2"/>
          </a:solidFill>
          <a:latin typeface="Verdana" pitchFamily="34" charset="0"/>
          <a:cs typeface="Arial" charset="0"/>
        </a:defRPr>
      </a:lvl9pPr>
    </p:titleStyle>
    <p:bodyStyle>
      <a:lvl1pPr algn="l" defTabSz="791327" rtl="0" eaLnBrk="0" fontAlgn="base" hangingPunct="0">
        <a:lnSpc>
          <a:spcPct val="120000"/>
        </a:lnSpc>
        <a:spcBef>
          <a:spcPct val="0"/>
        </a:spcBef>
        <a:spcAft>
          <a:spcPct val="0"/>
        </a:spcAft>
        <a:buSzPct val="80000"/>
        <a:buFont typeface="Verdana" panose="020B0604030504040204" pitchFamily="34" charset="0"/>
        <a:defRPr sz="1846">
          <a:solidFill>
            <a:schemeClr val="tx1"/>
          </a:solidFill>
          <a:latin typeface="+mn-lt"/>
          <a:ea typeface="+mn-ea"/>
          <a:cs typeface="+mn-cs"/>
        </a:defRPr>
      </a:lvl1pPr>
      <a:lvl2pPr marL="168524" indent="-167058"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2pPr>
      <a:lvl3pPr marL="323859" indent="-153870"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3pPr>
      <a:lvl4pPr marL="499709" indent="-174386"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4pPr>
      <a:lvl5pPr marL="666767" indent="-165593"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5pPr>
      <a:lvl6pPr marL="1088808"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6pPr>
      <a:lvl7pPr marL="1510850"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7pPr>
      <a:lvl8pPr marL="1932891"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8pPr>
      <a:lvl9pPr marL="2354932"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gray">
          <a:xfrm>
            <a:off x="0" y="6397625"/>
            <a:ext cx="9145466" cy="457200"/>
          </a:xfrm>
          <a:prstGeom prst="rect">
            <a:avLst/>
          </a:prstGeom>
          <a:solidFill>
            <a:schemeClr val="tx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000">
                <a:solidFill>
                  <a:schemeClr val="tx1"/>
                </a:solidFill>
                <a:latin typeface="Verdana" panose="020B0604030504040204" pitchFamily="34" charset="0"/>
                <a:cs typeface="Arial" panose="020B0604020202020204" pitchFamily="34" charset="0"/>
              </a:defRPr>
            </a:lvl1pPr>
            <a:lvl2pPr marL="742950" indent="-285750" eaLnBrk="0" hangingPunct="0">
              <a:defRPr sz="1000">
                <a:solidFill>
                  <a:schemeClr val="tx1"/>
                </a:solidFill>
                <a:latin typeface="Verdana" panose="020B0604030504040204" pitchFamily="34" charset="0"/>
                <a:cs typeface="Arial" panose="020B0604020202020204" pitchFamily="34" charset="0"/>
              </a:defRPr>
            </a:lvl2pPr>
            <a:lvl3pPr marL="1143000" indent="-228600" eaLnBrk="0" hangingPunct="0">
              <a:defRPr sz="1000">
                <a:solidFill>
                  <a:schemeClr val="tx1"/>
                </a:solidFill>
                <a:latin typeface="Verdana" panose="020B0604030504040204" pitchFamily="34" charset="0"/>
                <a:cs typeface="Arial" panose="020B0604020202020204" pitchFamily="34" charset="0"/>
              </a:defRPr>
            </a:lvl3pPr>
            <a:lvl4pPr marL="1600200" indent="-228600" eaLnBrk="0" hangingPunct="0">
              <a:defRPr sz="1000">
                <a:solidFill>
                  <a:schemeClr val="tx1"/>
                </a:solidFill>
                <a:latin typeface="Verdana" panose="020B0604030504040204" pitchFamily="34" charset="0"/>
                <a:cs typeface="Arial" panose="020B0604020202020204" pitchFamily="34" charset="0"/>
              </a:defRPr>
            </a:lvl4pPr>
            <a:lvl5pPr marL="2057400" indent="-228600" eaLnBrk="0" hangingPunct="0">
              <a:defRPr sz="1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9pPr>
          </a:lstStyle>
          <a:p>
            <a:pPr defTabSz="844083" eaLnBrk="1" fontAlgn="base" hangingPunct="1">
              <a:spcBef>
                <a:spcPct val="50000"/>
              </a:spcBef>
              <a:spcAft>
                <a:spcPct val="0"/>
              </a:spcAft>
              <a:defRPr/>
            </a:pPr>
            <a:endParaRPr lang="en-US" altLang="en-US" sz="923" dirty="0">
              <a:solidFill>
                <a:srgbClr val="000000"/>
              </a:solidFill>
            </a:endParaRPr>
          </a:p>
        </p:txBody>
      </p:sp>
      <p:sp>
        <p:nvSpPr>
          <p:cNvPr id="1027" name="Rectangle 2"/>
          <p:cNvSpPr>
            <a:spLocks noGrp="1" noChangeArrowheads="1"/>
          </p:cNvSpPr>
          <p:nvPr>
            <p:ph type="title"/>
          </p:nvPr>
        </p:nvSpPr>
        <p:spPr bwMode="auto">
          <a:xfrm>
            <a:off x="364882" y="395288"/>
            <a:ext cx="8408377"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028" name="Rectangle 3"/>
          <p:cNvSpPr>
            <a:spLocks noGrp="1" noChangeArrowheads="1"/>
          </p:cNvSpPr>
          <p:nvPr>
            <p:ph type="body" idx="1"/>
          </p:nvPr>
        </p:nvSpPr>
        <p:spPr bwMode="auto">
          <a:xfrm>
            <a:off x="364882" y="1546226"/>
            <a:ext cx="840837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82" name="Rectangle 10"/>
          <p:cNvSpPr>
            <a:spLocks noGrp="1" noChangeArrowheads="1"/>
          </p:cNvSpPr>
          <p:nvPr>
            <p:ph type="ftr" sz="quarter" idx="3"/>
          </p:nvPr>
        </p:nvSpPr>
        <p:spPr bwMode="gray">
          <a:xfrm>
            <a:off x="507023" y="6546850"/>
            <a:ext cx="498377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cs typeface="Arial" charset="0"/>
              </a:defRPr>
            </a:lvl1pPr>
          </a:lstStyle>
          <a:p>
            <a:pPr defTabSz="844083" fontAlgn="base">
              <a:spcAft>
                <a:spcPct val="0"/>
              </a:spcAft>
              <a:defRPr/>
            </a:pPr>
            <a:r>
              <a:rPr lang="en-GB" altLang="en-US" dirty="0">
                <a:solidFill>
                  <a:srgbClr val="FBF5EA"/>
                </a:solidFill>
              </a:rPr>
              <a:t>Presentation Title runs here  l  00/00/00</a:t>
            </a:r>
          </a:p>
        </p:txBody>
      </p:sp>
      <p:sp>
        <p:nvSpPr>
          <p:cNvPr id="3083" name="Rectangle 11"/>
          <p:cNvSpPr>
            <a:spLocks noGrp="1" noChangeArrowheads="1"/>
          </p:cNvSpPr>
          <p:nvPr>
            <p:ph type="sldNum" sz="quarter" idx="4"/>
          </p:nvPr>
        </p:nvSpPr>
        <p:spPr bwMode="gray">
          <a:xfrm>
            <a:off x="268166" y="6546850"/>
            <a:ext cx="33264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defRPr>
            </a:lvl1pPr>
          </a:lstStyle>
          <a:p>
            <a:pPr defTabSz="844083" fontAlgn="base">
              <a:spcAft>
                <a:spcPct val="0"/>
              </a:spcAft>
              <a:defRPr/>
            </a:pPr>
            <a:fld id="{4DF6D2AB-9348-43A4-81DA-D78465E8BA19}" type="slidenum">
              <a:rPr lang="en-GB" altLang="en-US" smtClean="0">
                <a:solidFill>
                  <a:srgbClr val="FBF5EA"/>
                </a:solidFill>
              </a:rPr>
              <a:pPr defTabSz="844083" fontAlgn="base">
                <a:spcAft>
                  <a:spcPct val="0"/>
                </a:spcAft>
                <a:defRPr/>
              </a:pPr>
              <a:t>‹#›</a:t>
            </a:fld>
            <a:r>
              <a:rPr lang="en-GB" altLang="en-US" dirty="0">
                <a:solidFill>
                  <a:srgbClr val="FBF5EA"/>
                </a:solidFill>
              </a:rPr>
              <a:t> </a:t>
            </a:r>
          </a:p>
        </p:txBody>
      </p:sp>
      <p:sp>
        <p:nvSpPr>
          <p:cNvPr id="1031" name="Line 18"/>
          <p:cNvSpPr>
            <a:spLocks noChangeShapeType="1"/>
          </p:cNvSpPr>
          <p:nvPr/>
        </p:nvSpPr>
        <p:spPr bwMode="gray">
          <a:xfrm>
            <a:off x="0" y="6397625"/>
            <a:ext cx="9139604" cy="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44083" eaLnBrk="0" fontAlgn="base" hangingPunct="0">
              <a:spcBef>
                <a:spcPct val="0"/>
              </a:spcBef>
              <a:spcAft>
                <a:spcPct val="0"/>
              </a:spcAft>
            </a:pPr>
            <a:endParaRPr lang="en-US" sz="923" dirty="0">
              <a:solidFill>
                <a:srgbClr val="000000"/>
              </a:solidFill>
            </a:endParaRPr>
          </a:p>
        </p:txBody>
      </p:sp>
      <p:pic>
        <p:nvPicPr>
          <p:cNvPr id="1032" name="Picture 19"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2673" y="6356351"/>
            <a:ext cx="1528396"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654913"/>
      </p:ext>
    </p:extLst>
  </p:cSld>
  <p:clrMap bg1="lt1" tx1="dk1" bg2="lt2" tx2="dk2" accent1="accent1" accent2="accent2" accent3="accent3" accent4="accent4" accent5="accent5" accent6="accent6" hlink="hlink" folHlink="folHlink"/>
  <p:hf hdr="0" dt="0"/>
  <p:txStyles>
    <p:titleStyle>
      <a:lvl1pPr algn="l" rtl="0" eaLnBrk="0" fontAlgn="base" hangingPunct="0">
        <a:spcBef>
          <a:spcPct val="40000"/>
        </a:spcBef>
        <a:spcAft>
          <a:spcPct val="0"/>
        </a:spcAft>
        <a:defRPr sz="2215" b="1">
          <a:solidFill>
            <a:schemeClr val="tx2"/>
          </a:solidFill>
          <a:latin typeface="+mj-lt"/>
          <a:ea typeface="+mj-ea"/>
          <a:cs typeface="+mj-cs"/>
        </a:defRPr>
      </a:lvl1pPr>
      <a:lvl2pPr algn="l" rtl="0" eaLnBrk="0" fontAlgn="base" hangingPunct="0">
        <a:spcBef>
          <a:spcPct val="40000"/>
        </a:spcBef>
        <a:spcAft>
          <a:spcPct val="0"/>
        </a:spcAft>
        <a:defRPr sz="2215" b="1">
          <a:solidFill>
            <a:schemeClr val="tx2"/>
          </a:solidFill>
          <a:latin typeface="Verdana" pitchFamily="34" charset="0"/>
          <a:cs typeface="Arial" charset="0"/>
        </a:defRPr>
      </a:lvl2pPr>
      <a:lvl3pPr algn="l" rtl="0" eaLnBrk="0" fontAlgn="base" hangingPunct="0">
        <a:spcBef>
          <a:spcPct val="40000"/>
        </a:spcBef>
        <a:spcAft>
          <a:spcPct val="0"/>
        </a:spcAft>
        <a:defRPr sz="2215" b="1">
          <a:solidFill>
            <a:schemeClr val="tx2"/>
          </a:solidFill>
          <a:latin typeface="Verdana" pitchFamily="34" charset="0"/>
          <a:cs typeface="Arial" charset="0"/>
        </a:defRPr>
      </a:lvl3pPr>
      <a:lvl4pPr algn="l" rtl="0" eaLnBrk="0" fontAlgn="base" hangingPunct="0">
        <a:spcBef>
          <a:spcPct val="40000"/>
        </a:spcBef>
        <a:spcAft>
          <a:spcPct val="0"/>
        </a:spcAft>
        <a:defRPr sz="2215" b="1">
          <a:solidFill>
            <a:schemeClr val="tx2"/>
          </a:solidFill>
          <a:latin typeface="Verdana" pitchFamily="34" charset="0"/>
          <a:cs typeface="Arial" charset="0"/>
        </a:defRPr>
      </a:lvl4pPr>
      <a:lvl5pPr algn="l" rtl="0" eaLnBrk="0" fontAlgn="base" hangingPunct="0">
        <a:spcBef>
          <a:spcPct val="40000"/>
        </a:spcBef>
        <a:spcAft>
          <a:spcPct val="0"/>
        </a:spcAft>
        <a:defRPr sz="2215" b="1">
          <a:solidFill>
            <a:schemeClr val="tx2"/>
          </a:solidFill>
          <a:latin typeface="Verdana" pitchFamily="34" charset="0"/>
          <a:cs typeface="Arial" charset="0"/>
        </a:defRPr>
      </a:lvl5pPr>
      <a:lvl6pPr marL="422041" algn="l" rtl="0" fontAlgn="base">
        <a:spcBef>
          <a:spcPct val="40000"/>
        </a:spcBef>
        <a:spcAft>
          <a:spcPct val="0"/>
        </a:spcAft>
        <a:defRPr sz="2215" b="1">
          <a:solidFill>
            <a:schemeClr val="tx2"/>
          </a:solidFill>
          <a:latin typeface="Verdana" pitchFamily="34" charset="0"/>
          <a:cs typeface="Arial" charset="0"/>
        </a:defRPr>
      </a:lvl6pPr>
      <a:lvl7pPr marL="844083" algn="l" rtl="0" fontAlgn="base">
        <a:spcBef>
          <a:spcPct val="40000"/>
        </a:spcBef>
        <a:spcAft>
          <a:spcPct val="0"/>
        </a:spcAft>
        <a:defRPr sz="2215" b="1">
          <a:solidFill>
            <a:schemeClr val="tx2"/>
          </a:solidFill>
          <a:latin typeface="Verdana" pitchFamily="34" charset="0"/>
          <a:cs typeface="Arial" charset="0"/>
        </a:defRPr>
      </a:lvl7pPr>
      <a:lvl8pPr marL="1266124" algn="l" rtl="0" fontAlgn="base">
        <a:spcBef>
          <a:spcPct val="40000"/>
        </a:spcBef>
        <a:spcAft>
          <a:spcPct val="0"/>
        </a:spcAft>
        <a:defRPr sz="2215" b="1">
          <a:solidFill>
            <a:schemeClr val="tx2"/>
          </a:solidFill>
          <a:latin typeface="Verdana" pitchFamily="34" charset="0"/>
          <a:cs typeface="Arial" charset="0"/>
        </a:defRPr>
      </a:lvl8pPr>
      <a:lvl9pPr marL="1688165" algn="l" rtl="0" fontAlgn="base">
        <a:spcBef>
          <a:spcPct val="40000"/>
        </a:spcBef>
        <a:spcAft>
          <a:spcPct val="0"/>
        </a:spcAft>
        <a:defRPr sz="2215" b="1">
          <a:solidFill>
            <a:schemeClr val="tx2"/>
          </a:solidFill>
          <a:latin typeface="Verdana" pitchFamily="34" charset="0"/>
          <a:cs typeface="Arial" charset="0"/>
        </a:defRPr>
      </a:lvl9pPr>
    </p:titleStyle>
    <p:bodyStyle>
      <a:lvl1pPr algn="l" defTabSz="791327" rtl="0" eaLnBrk="0" fontAlgn="base" hangingPunct="0">
        <a:lnSpc>
          <a:spcPct val="120000"/>
        </a:lnSpc>
        <a:spcBef>
          <a:spcPct val="0"/>
        </a:spcBef>
        <a:spcAft>
          <a:spcPct val="0"/>
        </a:spcAft>
        <a:buSzPct val="80000"/>
        <a:buFont typeface="Verdana" panose="020B0604030504040204" pitchFamily="34" charset="0"/>
        <a:defRPr sz="1846">
          <a:solidFill>
            <a:schemeClr val="tx1"/>
          </a:solidFill>
          <a:latin typeface="+mn-lt"/>
          <a:ea typeface="+mn-ea"/>
          <a:cs typeface="+mn-cs"/>
        </a:defRPr>
      </a:lvl1pPr>
      <a:lvl2pPr marL="168524" indent="-167058"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2pPr>
      <a:lvl3pPr marL="323859" indent="-153870"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3pPr>
      <a:lvl4pPr marL="499709" indent="-174386"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4pPr>
      <a:lvl5pPr marL="666767" indent="-165593"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5pPr>
      <a:lvl6pPr marL="1088808"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6pPr>
      <a:lvl7pPr marL="1510850"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7pPr>
      <a:lvl8pPr marL="1932891"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8pPr>
      <a:lvl9pPr marL="2354932"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gray">
          <a:xfrm>
            <a:off x="0" y="6397625"/>
            <a:ext cx="9145466" cy="457200"/>
          </a:xfrm>
          <a:prstGeom prst="rect">
            <a:avLst/>
          </a:prstGeom>
          <a:solidFill>
            <a:schemeClr val="tx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000">
                <a:solidFill>
                  <a:schemeClr val="tx1"/>
                </a:solidFill>
                <a:latin typeface="Verdana" panose="020B0604030504040204" pitchFamily="34" charset="0"/>
                <a:cs typeface="Arial" panose="020B0604020202020204" pitchFamily="34" charset="0"/>
              </a:defRPr>
            </a:lvl1pPr>
            <a:lvl2pPr marL="742950" indent="-285750" eaLnBrk="0" hangingPunct="0">
              <a:defRPr sz="1000">
                <a:solidFill>
                  <a:schemeClr val="tx1"/>
                </a:solidFill>
                <a:latin typeface="Verdana" panose="020B0604030504040204" pitchFamily="34" charset="0"/>
                <a:cs typeface="Arial" panose="020B0604020202020204" pitchFamily="34" charset="0"/>
              </a:defRPr>
            </a:lvl2pPr>
            <a:lvl3pPr marL="1143000" indent="-228600" eaLnBrk="0" hangingPunct="0">
              <a:defRPr sz="1000">
                <a:solidFill>
                  <a:schemeClr val="tx1"/>
                </a:solidFill>
                <a:latin typeface="Verdana" panose="020B0604030504040204" pitchFamily="34" charset="0"/>
                <a:cs typeface="Arial" panose="020B0604020202020204" pitchFamily="34" charset="0"/>
              </a:defRPr>
            </a:lvl3pPr>
            <a:lvl4pPr marL="1600200" indent="-228600" eaLnBrk="0" hangingPunct="0">
              <a:defRPr sz="1000">
                <a:solidFill>
                  <a:schemeClr val="tx1"/>
                </a:solidFill>
                <a:latin typeface="Verdana" panose="020B0604030504040204" pitchFamily="34" charset="0"/>
                <a:cs typeface="Arial" panose="020B0604020202020204" pitchFamily="34" charset="0"/>
              </a:defRPr>
            </a:lvl4pPr>
            <a:lvl5pPr marL="2057400" indent="-228600" eaLnBrk="0" hangingPunct="0">
              <a:defRPr sz="1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9pPr>
          </a:lstStyle>
          <a:p>
            <a:pPr defTabSz="844083" eaLnBrk="1" fontAlgn="base" hangingPunct="1">
              <a:spcBef>
                <a:spcPct val="50000"/>
              </a:spcBef>
              <a:spcAft>
                <a:spcPct val="0"/>
              </a:spcAft>
              <a:defRPr/>
            </a:pPr>
            <a:endParaRPr lang="en-US" altLang="en-US" sz="923" dirty="0">
              <a:solidFill>
                <a:srgbClr val="000000"/>
              </a:solidFill>
            </a:endParaRPr>
          </a:p>
        </p:txBody>
      </p:sp>
      <p:sp>
        <p:nvSpPr>
          <p:cNvPr id="1027" name="Rectangle 2"/>
          <p:cNvSpPr>
            <a:spLocks noGrp="1" noChangeArrowheads="1"/>
          </p:cNvSpPr>
          <p:nvPr>
            <p:ph type="title"/>
          </p:nvPr>
        </p:nvSpPr>
        <p:spPr bwMode="auto">
          <a:xfrm>
            <a:off x="364882" y="395288"/>
            <a:ext cx="8408377"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028" name="Rectangle 3"/>
          <p:cNvSpPr>
            <a:spLocks noGrp="1" noChangeArrowheads="1"/>
          </p:cNvSpPr>
          <p:nvPr>
            <p:ph type="body" idx="1"/>
          </p:nvPr>
        </p:nvSpPr>
        <p:spPr bwMode="auto">
          <a:xfrm>
            <a:off x="364882" y="1546226"/>
            <a:ext cx="840837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82" name="Rectangle 10"/>
          <p:cNvSpPr>
            <a:spLocks noGrp="1" noChangeArrowheads="1"/>
          </p:cNvSpPr>
          <p:nvPr>
            <p:ph type="ftr" sz="quarter" idx="3"/>
          </p:nvPr>
        </p:nvSpPr>
        <p:spPr bwMode="gray">
          <a:xfrm>
            <a:off x="507023" y="6546850"/>
            <a:ext cx="498377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cs typeface="Arial" charset="0"/>
              </a:defRPr>
            </a:lvl1pPr>
          </a:lstStyle>
          <a:p>
            <a:pPr defTabSz="844083" fontAlgn="base">
              <a:spcAft>
                <a:spcPct val="0"/>
              </a:spcAft>
              <a:defRPr/>
            </a:pPr>
            <a:r>
              <a:rPr lang="en-GB" altLang="en-US" dirty="0">
                <a:solidFill>
                  <a:srgbClr val="FBF5EA"/>
                </a:solidFill>
              </a:rPr>
              <a:t>Presentation Title runs here  l  00/00/00</a:t>
            </a:r>
          </a:p>
        </p:txBody>
      </p:sp>
      <p:sp>
        <p:nvSpPr>
          <p:cNvPr id="3083" name="Rectangle 11"/>
          <p:cNvSpPr>
            <a:spLocks noGrp="1" noChangeArrowheads="1"/>
          </p:cNvSpPr>
          <p:nvPr>
            <p:ph type="sldNum" sz="quarter" idx="4"/>
          </p:nvPr>
        </p:nvSpPr>
        <p:spPr bwMode="gray">
          <a:xfrm>
            <a:off x="268166" y="6546850"/>
            <a:ext cx="33264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defRPr>
            </a:lvl1pPr>
          </a:lstStyle>
          <a:p>
            <a:pPr defTabSz="844083" fontAlgn="base">
              <a:spcAft>
                <a:spcPct val="0"/>
              </a:spcAft>
              <a:defRPr/>
            </a:pPr>
            <a:fld id="{4DF6D2AB-9348-43A4-81DA-D78465E8BA19}" type="slidenum">
              <a:rPr lang="en-GB" altLang="en-US" smtClean="0">
                <a:solidFill>
                  <a:srgbClr val="FBF5EA"/>
                </a:solidFill>
              </a:rPr>
              <a:pPr defTabSz="844083" fontAlgn="base">
                <a:spcAft>
                  <a:spcPct val="0"/>
                </a:spcAft>
                <a:defRPr/>
              </a:pPr>
              <a:t>‹#›</a:t>
            </a:fld>
            <a:r>
              <a:rPr lang="en-GB" altLang="en-US" dirty="0">
                <a:solidFill>
                  <a:srgbClr val="FBF5EA"/>
                </a:solidFill>
              </a:rPr>
              <a:t> </a:t>
            </a:r>
          </a:p>
        </p:txBody>
      </p:sp>
      <p:sp>
        <p:nvSpPr>
          <p:cNvPr id="1031" name="Line 18"/>
          <p:cNvSpPr>
            <a:spLocks noChangeShapeType="1"/>
          </p:cNvSpPr>
          <p:nvPr/>
        </p:nvSpPr>
        <p:spPr bwMode="gray">
          <a:xfrm>
            <a:off x="0" y="6397625"/>
            <a:ext cx="9139604" cy="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44083" eaLnBrk="0" fontAlgn="base" hangingPunct="0">
              <a:spcBef>
                <a:spcPct val="0"/>
              </a:spcBef>
              <a:spcAft>
                <a:spcPct val="0"/>
              </a:spcAft>
            </a:pPr>
            <a:endParaRPr lang="en-US" sz="923" dirty="0">
              <a:solidFill>
                <a:srgbClr val="000000"/>
              </a:solidFill>
            </a:endParaRPr>
          </a:p>
        </p:txBody>
      </p:sp>
      <p:pic>
        <p:nvPicPr>
          <p:cNvPr id="1032" name="Picture 19"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2673" y="6356351"/>
            <a:ext cx="1528396"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7112226"/>
      </p:ext>
    </p:extLst>
  </p:cSld>
  <p:clrMap bg1="lt1" tx1="dk1" bg2="lt2" tx2="dk2" accent1="accent1" accent2="accent2" accent3="accent3" accent4="accent4" accent5="accent5" accent6="accent6" hlink="hlink" folHlink="folHlink"/>
  <p:hf hdr="0" dt="0"/>
  <p:txStyles>
    <p:titleStyle>
      <a:lvl1pPr algn="l" rtl="0" eaLnBrk="0" fontAlgn="base" hangingPunct="0">
        <a:spcBef>
          <a:spcPct val="40000"/>
        </a:spcBef>
        <a:spcAft>
          <a:spcPct val="0"/>
        </a:spcAft>
        <a:defRPr sz="2215" b="1">
          <a:solidFill>
            <a:schemeClr val="tx2"/>
          </a:solidFill>
          <a:latin typeface="+mj-lt"/>
          <a:ea typeface="+mj-ea"/>
          <a:cs typeface="+mj-cs"/>
        </a:defRPr>
      </a:lvl1pPr>
      <a:lvl2pPr algn="l" rtl="0" eaLnBrk="0" fontAlgn="base" hangingPunct="0">
        <a:spcBef>
          <a:spcPct val="40000"/>
        </a:spcBef>
        <a:spcAft>
          <a:spcPct val="0"/>
        </a:spcAft>
        <a:defRPr sz="2215" b="1">
          <a:solidFill>
            <a:schemeClr val="tx2"/>
          </a:solidFill>
          <a:latin typeface="Verdana" pitchFamily="34" charset="0"/>
          <a:cs typeface="Arial" charset="0"/>
        </a:defRPr>
      </a:lvl2pPr>
      <a:lvl3pPr algn="l" rtl="0" eaLnBrk="0" fontAlgn="base" hangingPunct="0">
        <a:spcBef>
          <a:spcPct val="40000"/>
        </a:spcBef>
        <a:spcAft>
          <a:spcPct val="0"/>
        </a:spcAft>
        <a:defRPr sz="2215" b="1">
          <a:solidFill>
            <a:schemeClr val="tx2"/>
          </a:solidFill>
          <a:latin typeface="Verdana" pitchFamily="34" charset="0"/>
          <a:cs typeface="Arial" charset="0"/>
        </a:defRPr>
      </a:lvl3pPr>
      <a:lvl4pPr algn="l" rtl="0" eaLnBrk="0" fontAlgn="base" hangingPunct="0">
        <a:spcBef>
          <a:spcPct val="40000"/>
        </a:spcBef>
        <a:spcAft>
          <a:spcPct val="0"/>
        </a:spcAft>
        <a:defRPr sz="2215" b="1">
          <a:solidFill>
            <a:schemeClr val="tx2"/>
          </a:solidFill>
          <a:latin typeface="Verdana" pitchFamily="34" charset="0"/>
          <a:cs typeface="Arial" charset="0"/>
        </a:defRPr>
      </a:lvl4pPr>
      <a:lvl5pPr algn="l" rtl="0" eaLnBrk="0" fontAlgn="base" hangingPunct="0">
        <a:spcBef>
          <a:spcPct val="40000"/>
        </a:spcBef>
        <a:spcAft>
          <a:spcPct val="0"/>
        </a:spcAft>
        <a:defRPr sz="2215" b="1">
          <a:solidFill>
            <a:schemeClr val="tx2"/>
          </a:solidFill>
          <a:latin typeface="Verdana" pitchFamily="34" charset="0"/>
          <a:cs typeface="Arial" charset="0"/>
        </a:defRPr>
      </a:lvl5pPr>
      <a:lvl6pPr marL="422041" algn="l" rtl="0" fontAlgn="base">
        <a:spcBef>
          <a:spcPct val="40000"/>
        </a:spcBef>
        <a:spcAft>
          <a:spcPct val="0"/>
        </a:spcAft>
        <a:defRPr sz="2215" b="1">
          <a:solidFill>
            <a:schemeClr val="tx2"/>
          </a:solidFill>
          <a:latin typeface="Verdana" pitchFamily="34" charset="0"/>
          <a:cs typeface="Arial" charset="0"/>
        </a:defRPr>
      </a:lvl6pPr>
      <a:lvl7pPr marL="844083" algn="l" rtl="0" fontAlgn="base">
        <a:spcBef>
          <a:spcPct val="40000"/>
        </a:spcBef>
        <a:spcAft>
          <a:spcPct val="0"/>
        </a:spcAft>
        <a:defRPr sz="2215" b="1">
          <a:solidFill>
            <a:schemeClr val="tx2"/>
          </a:solidFill>
          <a:latin typeface="Verdana" pitchFamily="34" charset="0"/>
          <a:cs typeface="Arial" charset="0"/>
        </a:defRPr>
      </a:lvl7pPr>
      <a:lvl8pPr marL="1266124" algn="l" rtl="0" fontAlgn="base">
        <a:spcBef>
          <a:spcPct val="40000"/>
        </a:spcBef>
        <a:spcAft>
          <a:spcPct val="0"/>
        </a:spcAft>
        <a:defRPr sz="2215" b="1">
          <a:solidFill>
            <a:schemeClr val="tx2"/>
          </a:solidFill>
          <a:latin typeface="Verdana" pitchFamily="34" charset="0"/>
          <a:cs typeface="Arial" charset="0"/>
        </a:defRPr>
      </a:lvl8pPr>
      <a:lvl9pPr marL="1688165" algn="l" rtl="0" fontAlgn="base">
        <a:spcBef>
          <a:spcPct val="40000"/>
        </a:spcBef>
        <a:spcAft>
          <a:spcPct val="0"/>
        </a:spcAft>
        <a:defRPr sz="2215" b="1">
          <a:solidFill>
            <a:schemeClr val="tx2"/>
          </a:solidFill>
          <a:latin typeface="Verdana" pitchFamily="34" charset="0"/>
          <a:cs typeface="Arial" charset="0"/>
        </a:defRPr>
      </a:lvl9pPr>
    </p:titleStyle>
    <p:bodyStyle>
      <a:lvl1pPr algn="l" defTabSz="791327" rtl="0" eaLnBrk="0" fontAlgn="base" hangingPunct="0">
        <a:lnSpc>
          <a:spcPct val="120000"/>
        </a:lnSpc>
        <a:spcBef>
          <a:spcPct val="0"/>
        </a:spcBef>
        <a:spcAft>
          <a:spcPct val="0"/>
        </a:spcAft>
        <a:buSzPct val="80000"/>
        <a:buFont typeface="Verdana" panose="020B0604030504040204" pitchFamily="34" charset="0"/>
        <a:defRPr sz="1846">
          <a:solidFill>
            <a:schemeClr val="tx1"/>
          </a:solidFill>
          <a:latin typeface="+mn-lt"/>
          <a:ea typeface="+mn-ea"/>
          <a:cs typeface="+mn-cs"/>
        </a:defRPr>
      </a:lvl1pPr>
      <a:lvl2pPr marL="168524" indent="-167058"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2pPr>
      <a:lvl3pPr marL="323859" indent="-153870"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3pPr>
      <a:lvl4pPr marL="499709" indent="-174386"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4pPr>
      <a:lvl5pPr marL="666767" indent="-165593"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5pPr>
      <a:lvl6pPr marL="1088808"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6pPr>
      <a:lvl7pPr marL="1510850"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7pPr>
      <a:lvl8pPr marL="1932891"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8pPr>
      <a:lvl9pPr marL="2354932"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gray">
          <a:xfrm>
            <a:off x="0" y="6397625"/>
            <a:ext cx="9145466" cy="457200"/>
          </a:xfrm>
          <a:prstGeom prst="rect">
            <a:avLst/>
          </a:prstGeom>
          <a:solidFill>
            <a:schemeClr val="tx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000">
                <a:solidFill>
                  <a:schemeClr val="tx1"/>
                </a:solidFill>
                <a:latin typeface="Verdana" panose="020B0604030504040204" pitchFamily="34" charset="0"/>
                <a:cs typeface="Arial" panose="020B0604020202020204" pitchFamily="34" charset="0"/>
              </a:defRPr>
            </a:lvl1pPr>
            <a:lvl2pPr marL="742950" indent="-285750" eaLnBrk="0" hangingPunct="0">
              <a:defRPr sz="1000">
                <a:solidFill>
                  <a:schemeClr val="tx1"/>
                </a:solidFill>
                <a:latin typeface="Verdana" panose="020B0604030504040204" pitchFamily="34" charset="0"/>
                <a:cs typeface="Arial" panose="020B0604020202020204" pitchFamily="34" charset="0"/>
              </a:defRPr>
            </a:lvl2pPr>
            <a:lvl3pPr marL="1143000" indent="-228600" eaLnBrk="0" hangingPunct="0">
              <a:defRPr sz="1000">
                <a:solidFill>
                  <a:schemeClr val="tx1"/>
                </a:solidFill>
                <a:latin typeface="Verdana" panose="020B0604030504040204" pitchFamily="34" charset="0"/>
                <a:cs typeface="Arial" panose="020B0604020202020204" pitchFamily="34" charset="0"/>
              </a:defRPr>
            </a:lvl3pPr>
            <a:lvl4pPr marL="1600200" indent="-228600" eaLnBrk="0" hangingPunct="0">
              <a:defRPr sz="1000">
                <a:solidFill>
                  <a:schemeClr val="tx1"/>
                </a:solidFill>
                <a:latin typeface="Verdana" panose="020B0604030504040204" pitchFamily="34" charset="0"/>
                <a:cs typeface="Arial" panose="020B0604020202020204" pitchFamily="34" charset="0"/>
              </a:defRPr>
            </a:lvl4pPr>
            <a:lvl5pPr marL="2057400" indent="-228600" eaLnBrk="0" hangingPunct="0">
              <a:defRPr sz="1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9pPr>
          </a:lstStyle>
          <a:p>
            <a:pPr defTabSz="844083" eaLnBrk="1" fontAlgn="base" hangingPunct="1">
              <a:spcBef>
                <a:spcPct val="50000"/>
              </a:spcBef>
              <a:spcAft>
                <a:spcPct val="0"/>
              </a:spcAft>
              <a:defRPr/>
            </a:pPr>
            <a:endParaRPr lang="en-US" altLang="en-US" sz="923" dirty="0">
              <a:solidFill>
                <a:srgbClr val="000000"/>
              </a:solidFill>
            </a:endParaRPr>
          </a:p>
        </p:txBody>
      </p:sp>
      <p:sp>
        <p:nvSpPr>
          <p:cNvPr id="1027" name="Rectangle 2"/>
          <p:cNvSpPr>
            <a:spLocks noGrp="1" noChangeArrowheads="1"/>
          </p:cNvSpPr>
          <p:nvPr>
            <p:ph type="title"/>
          </p:nvPr>
        </p:nvSpPr>
        <p:spPr bwMode="auto">
          <a:xfrm>
            <a:off x="364882" y="395288"/>
            <a:ext cx="8408377"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028" name="Rectangle 3"/>
          <p:cNvSpPr>
            <a:spLocks noGrp="1" noChangeArrowheads="1"/>
          </p:cNvSpPr>
          <p:nvPr>
            <p:ph type="body" idx="1"/>
          </p:nvPr>
        </p:nvSpPr>
        <p:spPr bwMode="auto">
          <a:xfrm>
            <a:off x="364882" y="1546226"/>
            <a:ext cx="840837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82" name="Rectangle 10"/>
          <p:cNvSpPr>
            <a:spLocks noGrp="1" noChangeArrowheads="1"/>
          </p:cNvSpPr>
          <p:nvPr>
            <p:ph type="ftr" sz="quarter" idx="3"/>
          </p:nvPr>
        </p:nvSpPr>
        <p:spPr bwMode="gray">
          <a:xfrm>
            <a:off x="507023" y="6546850"/>
            <a:ext cx="498377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cs typeface="Arial" charset="0"/>
              </a:defRPr>
            </a:lvl1pPr>
          </a:lstStyle>
          <a:p>
            <a:pPr defTabSz="844083" fontAlgn="base">
              <a:spcAft>
                <a:spcPct val="0"/>
              </a:spcAft>
              <a:defRPr/>
            </a:pPr>
            <a:r>
              <a:rPr lang="en-GB" altLang="en-US" dirty="0">
                <a:solidFill>
                  <a:srgbClr val="FBF5EA"/>
                </a:solidFill>
              </a:rPr>
              <a:t>Presentation Title runs here  l  00/00/00</a:t>
            </a:r>
          </a:p>
        </p:txBody>
      </p:sp>
      <p:sp>
        <p:nvSpPr>
          <p:cNvPr id="3083" name="Rectangle 11"/>
          <p:cNvSpPr>
            <a:spLocks noGrp="1" noChangeArrowheads="1"/>
          </p:cNvSpPr>
          <p:nvPr>
            <p:ph type="sldNum" sz="quarter" idx="4"/>
          </p:nvPr>
        </p:nvSpPr>
        <p:spPr bwMode="gray">
          <a:xfrm>
            <a:off x="268166" y="6546850"/>
            <a:ext cx="33264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defRPr>
            </a:lvl1pPr>
          </a:lstStyle>
          <a:p>
            <a:pPr defTabSz="844083" fontAlgn="base">
              <a:spcAft>
                <a:spcPct val="0"/>
              </a:spcAft>
              <a:defRPr/>
            </a:pPr>
            <a:fld id="{4DF6D2AB-9348-43A4-81DA-D78465E8BA19}" type="slidenum">
              <a:rPr lang="en-GB" altLang="en-US" smtClean="0">
                <a:solidFill>
                  <a:srgbClr val="FBF5EA"/>
                </a:solidFill>
              </a:rPr>
              <a:pPr defTabSz="844083" fontAlgn="base">
                <a:spcAft>
                  <a:spcPct val="0"/>
                </a:spcAft>
                <a:defRPr/>
              </a:pPr>
              <a:t>‹#›</a:t>
            </a:fld>
            <a:r>
              <a:rPr lang="en-GB" altLang="en-US" dirty="0">
                <a:solidFill>
                  <a:srgbClr val="FBF5EA"/>
                </a:solidFill>
              </a:rPr>
              <a:t> </a:t>
            </a:r>
          </a:p>
        </p:txBody>
      </p:sp>
      <p:sp>
        <p:nvSpPr>
          <p:cNvPr id="1031" name="Line 18"/>
          <p:cNvSpPr>
            <a:spLocks noChangeShapeType="1"/>
          </p:cNvSpPr>
          <p:nvPr/>
        </p:nvSpPr>
        <p:spPr bwMode="gray">
          <a:xfrm>
            <a:off x="0" y="6397625"/>
            <a:ext cx="9139604" cy="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44083" eaLnBrk="0" fontAlgn="base" hangingPunct="0">
              <a:spcBef>
                <a:spcPct val="0"/>
              </a:spcBef>
              <a:spcAft>
                <a:spcPct val="0"/>
              </a:spcAft>
            </a:pPr>
            <a:endParaRPr lang="en-US" sz="923" dirty="0">
              <a:solidFill>
                <a:srgbClr val="000000"/>
              </a:solidFill>
            </a:endParaRPr>
          </a:p>
        </p:txBody>
      </p:sp>
      <p:pic>
        <p:nvPicPr>
          <p:cNvPr id="1032" name="Picture 19"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2673" y="6356351"/>
            <a:ext cx="1528396"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7165034"/>
      </p:ext>
    </p:extLst>
  </p:cSld>
  <p:clrMap bg1="lt1" tx1="dk1" bg2="lt2" tx2="dk2" accent1="accent1" accent2="accent2" accent3="accent3" accent4="accent4" accent5="accent5" accent6="accent6" hlink="hlink" folHlink="folHlink"/>
  <p:hf hdr="0" dt="0"/>
  <p:txStyles>
    <p:titleStyle>
      <a:lvl1pPr algn="l" rtl="0" eaLnBrk="0" fontAlgn="base" hangingPunct="0">
        <a:spcBef>
          <a:spcPct val="40000"/>
        </a:spcBef>
        <a:spcAft>
          <a:spcPct val="0"/>
        </a:spcAft>
        <a:defRPr sz="2215" b="1">
          <a:solidFill>
            <a:schemeClr val="tx2"/>
          </a:solidFill>
          <a:latin typeface="+mj-lt"/>
          <a:ea typeface="+mj-ea"/>
          <a:cs typeface="+mj-cs"/>
        </a:defRPr>
      </a:lvl1pPr>
      <a:lvl2pPr algn="l" rtl="0" eaLnBrk="0" fontAlgn="base" hangingPunct="0">
        <a:spcBef>
          <a:spcPct val="40000"/>
        </a:spcBef>
        <a:spcAft>
          <a:spcPct val="0"/>
        </a:spcAft>
        <a:defRPr sz="2215" b="1">
          <a:solidFill>
            <a:schemeClr val="tx2"/>
          </a:solidFill>
          <a:latin typeface="Verdana" pitchFamily="34" charset="0"/>
          <a:cs typeface="Arial" charset="0"/>
        </a:defRPr>
      </a:lvl2pPr>
      <a:lvl3pPr algn="l" rtl="0" eaLnBrk="0" fontAlgn="base" hangingPunct="0">
        <a:spcBef>
          <a:spcPct val="40000"/>
        </a:spcBef>
        <a:spcAft>
          <a:spcPct val="0"/>
        </a:spcAft>
        <a:defRPr sz="2215" b="1">
          <a:solidFill>
            <a:schemeClr val="tx2"/>
          </a:solidFill>
          <a:latin typeface="Verdana" pitchFamily="34" charset="0"/>
          <a:cs typeface="Arial" charset="0"/>
        </a:defRPr>
      </a:lvl3pPr>
      <a:lvl4pPr algn="l" rtl="0" eaLnBrk="0" fontAlgn="base" hangingPunct="0">
        <a:spcBef>
          <a:spcPct val="40000"/>
        </a:spcBef>
        <a:spcAft>
          <a:spcPct val="0"/>
        </a:spcAft>
        <a:defRPr sz="2215" b="1">
          <a:solidFill>
            <a:schemeClr val="tx2"/>
          </a:solidFill>
          <a:latin typeface="Verdana" pitchFamily="34" charset="0"/>
          <a:cs typeface="Arial" charset="0"/>
        </a:defRPr>
      </a:lvl4pPr>
      <a:lvl5pPr algn="l" rtl="0" eaLnBrk="0" fontAlgn="base" hangingPunct="0">
        <a:spcBef>
          <a:spcPct val="40000"/>
        </a:spcBef>
        <a:spcAft>
          <a:spcPct val="0"/>
        </a:spcAft>
        <a:defRPr sz="2215" b="1">
          <a:solidFill>
            <a:schemeClr val="tx2"/>
          </a:solidFill>
          <a:latin typeface="Verdana" pitchFamily="34" charset="0"/>
          <a:cs typeface="Arial" charset="0"/>
        </a:defRPr>
      </a:lvl5pPr>
      <a:lvl6pPr marL="422041" algn="l" rtl="0" fontAlgn="base">
        <a:spcBef>
          <a:spcPct val="40000"/>
        </a:spcBef>
        <a:spcAft>
          <a:spcPct val="0"/>
        </a:spcAft>
        <a:defRPr sz="2215" b="1">
          <a:solidFill>
            <a:schemeClr val="tx2"/>
          </a:solidFill>
          <a:latin typeface="Verdana" pitchFamily="34" charset="0"/>
          <a:cs typeface="Arial" charset="0"/>
        </a:defRPr>
      </a:lvl6pPr>
      <a:lvl7pPr marL="844083" algn="l" rtl="0" fontAlgn="base">
        <a:spcBef>
          <a:spcPct val="40000"/>
        </a:spcBef>
        <a:spcAft>
          <a:spcPct val="0"/>
        </a:spcAft>
        <a:defRPr sz="2215" b="1">
          <a:solidFill>
            <a:schemeClr val="tx2"/>
          </a:solidFill>
          <a:latin typeface="Verdana" pitchFamily="34" charset="0"/>
          <a:cs typeface="Arial" charset="0"/>
        </a:defRPr>
      </a:lvl7pPr>
      <a:lvl8pPr marL="1266124" algn="l" rtl="0" fontAlgn="base">
        <a:spcBef>
          <a:spcPct val="40000"/>
        </a:spcBef>
        <a:spcAft>
          <a:spcPct val="0"/>
        </a:spcAft>
        <a:defRPr sz="2215" b="1">
          <a:solidFill>
            <a:schemeClr val="tx2"/>
          </a:solidFill>
          <a:latin typeface="Verdana" pitchFamily="34" charset="0"/>
          <a:cs typeface="Arial" charset="0"/>
        </a:defRPr>
      </a:lvl8pPr>
      <a:lvl9pPr marL="1688165" algn="l" rtl="0" fontAlgn="base">
        <a:spcBef>
          <a:spcPct val="40000"/>
        </a:spcBef>
        <a:spcAft>
          <a:spcPct val="0"/>
        </a:spcAft>
        <a:defRPr sz="2215" b="1">
          <a:solidFill>
            <a:schemeClr val="tx2"/>
          </a:solidFill>
          <a:latin typeface="Verdana" pitchFamily="34" charset="0"/>
          <a:cs typeface="Arial" charset="0"/>
        </a:defRPr>
      </a:lvl9pPr>
    </p:titleStyle>
    <p:bodyStyle>
      <a:lvl1pPr algn="l" defTabSz="791327" rtl="0" eaLnBrk="0" fontAlgn="base" hangingPunct="0">
        <a:lnSpc>
          <a:spcPct val="120000"/>
        </a:lnSpc>
        <a:spcBef>
          <a:spcPct val="0"/>
        </a:spcBef>
        <a:spcAft>
          <a:spcPct val="0"/>
        </a:spcAft>
        <a:buSzPct val="80000"/>
        <a:buFont typeface="Verdana" panose="020B0604030504040204" pitchFamily="34" charset="0"/>
        <a:defRPr sz="1846">
          <a:solidFill>
            <a:schemeClr val="tx1"/>
          </a:solidFill>
          <a:latin typeface="+mn-lt"/>
          <a:ea typeface="+mn-ea"/>
          <a:cs typeface="+mn-cs"/>
        </a:defRPr>
      </a:lvl1pPr>
      <a:lvl2pPr marL="168524" indent="-167058"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2pPr>
      <a:lvl3pPr marL="323859" indent="-153870"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3pPr>
      <a:lvl4pPr marL="499709" indent="-174386"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4pPr>
      <a:lvl5pPr marL="666767" indent="-165593"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5pPr>
      <a:lvl6pPr marL="1088808"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6pPr>
      <a:lvl7pPr marL="1510850"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7pPr>
      <a:lvl8pPr marL="1932891"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8pPr>
      <a:lvl9pPr marL="2354932"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274638"/>
            <a:ext cx="7753242" cy="1143000"/>
          </a:xfrm>
          <a:prstGeom prst="rect">
            <a:avLst/>
          </a:prstGeom>
        </p:spPr>
        <p:txBody>
          <a:bodyPr vert="horz" lIns="91440" tIns="45720" rIns="91440" bIns="45720" rtlCol="0" anchor="ctr">
            <a:normAutofit/>
          </a:bodyPr>
          <a:lstStyle/>
          <a:p>
            <a:r>
              <a:rPr lang="en-US" dirty="0"/>
              <a:t>Slide Title</a:t>
            </a:r>
          </a:p>
        </p:txBody>
      </p:sp>
      <p:sp>
        <p:nvSpPr>
          <p:cNvPr id="3" name="Text Placeholder 2"/>
          <p:cNvSpPr>
            <a:spLocks noGrp="1"/>
          </p:cNvSpPr>
          <p:nvPr>
            <p:ph type="body" idx="1"/>
          </p:nvPr>
        </p:nvSpPr>
        <p:spPr>
          <a:xfrm>
            <a:off x="812801" y="1600206"/>
            <a:ext cx="7753242" cy="4525963"/>
          </a:xfrm>
          <a:prstGeom prst="rect">
            <a:avLst/>
          </a:prstGeom>
        </p:spPr>
        <p:txBody>
          <a:bodyPr vert="horz" lIns="91440" tIns="45720" rIns="91440" bIns="45720" rtlCol="0">
            <a:normAutofit/>
          </a:bodyPr>
          <a:lstStyle/>
          <a:p>
            <a:pPr lvl="0"/>
            <a:r>
              <a:rPr lang="en-US" dirty="0"/>
              <a:t>Bullet Text</a:t>
            </a:r>
          </a:p>
          <a:p>
            <a:pPr lvl="0"/>
            <a:r>
              <a:rPr lang="en-US" dirty="0"/>
              <a:t>Bullet Text</a:t>
            </a:r>
          </a:p>
          <a:p>
            <a:pPr lvl="0"/>
            <a:r>
              <a:rPr lang="en-US" dirty="0"/>
              <a:t>Bullet Text</a:t>
            </a:r>
          </a:p>
          <a:p>
            <a:pPr lvl="0"/>
            <a:r>
              <a:rPr lang="en-US" dirty="0"/>
              <a:t>Bullet Text</a:t>
            </a:r>
          </a:p>
        </p:txBody>
      </p:sp>
      <p:sp>
        <p:nvSpPr>
          <p:cNvPr id="5" name="Footer Placeholder 4"/>
          <p:cNvSpPr>
            <a:spLocks noGrp="1"/>
          </p:cNvSpPr>
          <p:nvPr>
            <p:ph type="ftr" sz="quarter" idx="3"/>
          </p:nvPr>
        </p:nvSpPr>
        <p:spPr>
          <a:xfrm>
            <a:off x="4739547" y="6386190"/>
            <a:ext cx="3775696" cy="411480"/>
          </a:xfrm>
          <a:prstGeom prst="rect">
            <a:avLst/>
          </a:prstGeom>
          <a:noFill/>
          <a:ln>
            <a:noFill/>
          </a:ln>
        </p:spPr>
        <p:txBody>
          <a:bodyPr vert="horz" lIns="91440" tIns="45720" rIns="91440" bIns="45720" rtlCol="0" anchor="ctr"/>
          <a:lstStyle>
            <a:lvl1pPr algn="r">
              <a:defRPr sz="825">
                <a:solidFill>
                  <a:schemeClr val="accent3"/>
                </a:solidFill>
                <a:latin typeface="Georgia"/>
              </a:defRPr>
            </a:lvl1pPr>
          </a:lstStyle>
          <a:p>
            <a:endParaRPr lang="en-US" dirty="0">
              <a:solidFill>
                <a:srgbClr val="2758BC"/>
              </a:solidFill>
            </a:endParaRPr>
          </a:p>
        </p:txBody>
      </p:sp>
      <p:sp>
        <p:nvSpPr>
          <p:cNvPr id="6" name="Slide Number Placeholder 5"/>
          <p:cNvSpPr>
            <a:spLocks noGrp="1"/>
          </p:cNvSpPr>
          <p:nvPr>
            <p:ph type="sldNum" sz="quarter" idx="4"/>
          </p:nvPr>
        </p:nvSpPr>
        <p:spPr>
          <a:xfrm>
            <a:off x="8515164" y="6386190"/>
            <a:ext cx="521280" cy="411480"/>
          </a:xfrm>
          <a:prstGeom prst="rect">
            <a:avLst/>
          </a:prstGeom>
          <a:noFill/>
          <a:ln>
            <a:noFill/>
          </a:ln>
        </p:spPr>
        <p:txBody>
          <a:bodyPr vert="horz" lIns="91440" tIns="45720" rIns="91440" bIns="45720" rtlCol="0" anchor="ctr"/>
          <a:lstStyle>
            <a:lvl1pPr algn="r">
              <a:defRPr sz="900">
                <a:solidFill>
                  <a:schemeClr val="accent3"/>
                </a:solidFill>
                <a:latin typeface="Arial"/>
              </a:defRPr>
            </a:lvl1pPr>
          </a:lstStyle>
          <a:p>
            <a:fld id="{EB463E3D-7DD9-48B5-A8E4-744A465FFC33}" type="slidenum">
              <a:rPr lang="en-US" smtClean="0">
                <a:solidFill>
                  <a:srgbClr val="2758BC"/>
                </a:solidFill>
              </a:rPr>
              <a:pPr/>
              <a:t>‹#›</a:t>
            </a:fld>
            <a:endParaRPr lang="en-US" dirty="0">
              <a:solidFill>
                <a:srgbClr val="2758BC"/>
              </a:solidFill>
            </a:endParaRPr>
          </a:p>
        </p:txBody>
      </p:sp>
    </p:spTree>
    <p:extLst>
      <p:ext uri="{BB962C8B-B14F-4D97-AF65-F5344CB8AC3E}">
        <p14:creationId xmlns:p14="http://schemas.microsoft.com/office/powerpoint/2010/main" val="2161603371"/>
      </p:ext>
    </p:extLst>
  </p:cSld>
  <p:clrMap bg1="lt1" tx1="dk1" bg2="lt2" tx2="dk2" accent1="accent1" accent2="accent2" accent3="accent3" accent4="accent4" accent5="accent5" accent6="accent6" hlink="hlink" folHlink="folHlink"/>
  <p:sldLayoutIdLst>
    <p:sldLayoutId id="2147483784" r:id="rId1"/>
  </p:sldLayoutIdLst>
  <p:txStyles>
    <p:titleStyle>
      <a:lvl1pPr algn="ctr" defTabSz="342900" rtl="0" eaLnBrk="1" latinLnBrk="0" hangingPunct="1">
        <a:spcBef>
          <a:spcPct val="0"/>
        </a:spcBef>
        <a:buNone/>
        <a:defRPr sz="3300" kern="1200">
          <a:solidFill>
            <a:schemeClr val="tx1"/>
          </a:solidFill>
          <a:latin typeface="Arial"/>
          <a:ea typeface="+mj-ea"/>
          <a:cs typeface="+mj-cs"/>
        </a:defRPr>
      </a:lvl1pPr>
    </p:titleStyle>
    <p:bodyStyle>
      <a:lvl1pPr marL="257175" indent="-257175" algn="l" defTabSz="342900" rtl="0" eaLnBrk="1" latinLnBrk="0" hangingPunct="1">
        <a:spcBef>
          <a:spcPct val="20000"/>
        </a:spcBef>
        <a:buClr>
          <a:srgbClr val="7C6A55"/>
        </a:buClr>
        <a:buFont typeface="Arial"/>
        <a:buChar char="•"/>
        <a:defRPr sz="2400" kern="1200" baseline="0">
          <a:solidFill>
            <a:schemeClr val="accent5"/>
          </a:solidFill>
          <a:latin typeface="Arial"/>
          <a:ea typeface="+mn-ea"/>
          <a:cs typeface="+mn-cs"/>
        </a:defRPr>
      </a:lvl1pPr>
      <a:lvl2pPr marL="557213" indent="-214313" algn="l" defTabSz="342900" rtl="0" eaLnBrk="1" latinLnBrk="0" hangingPunct="1">
        <a:spcBef>
          <a:spcPct val="20000"/>
        </a:spcBef>
        <a:buClr>
          <a:srgbClr val="7C6A55"/>
        </a:buClr>
        <a:buFont typeface="Arial"/>
        <a:buChar char="–"/>
        <a:defRPr sz="2100" kern="1200">
          <a:solidFill>
            <a:srgbClr val="7C6A55"/>
          </a:solidFill>
          <a:latin typeface="Arial"/>
          <a:ea typeface="+mn-ea"/>
          <a:cs typeface="+mn-cs"/>
        </a:defRPr>
      </a:lvl2pPr>
      <a:lvl3pPr marL="857250" indent="-171450" algn="l" defTabSz="342900" rtl="0" eaLnBrk="1" latinLnBrk="0" hangingPunct="1">
        <a:spcBef>
          <a:spcPct val="20000"/>
        </a:spcBef>
        <a:buClr>
          <a:srgbClr val="7C6A55"/>
        </a:buClr>
        <a:buFont typeface="Arial"/>
        <a:buChar char="•"/>
        <a:defRPr sz="1800" kern="1200">
          <a:solidFill>
            <a:srgbClr val="7C6A55"/>
          </a:solidFill>
          <a:latin typeface="Arial"/>
          <a:ea typeface="+mn-ea"/>
          <a:cs typeface="+mn-cs"/>
        </a:defRPr>
      </a:lvl3pPr>
      <a:lvl4pPr marL="1200150" indent="-171450" algn="l" defTabSz="342900" rtl="0" eaLnBrk="1" latinLnBrk="0" hangingPunct="1">
        <a:spcBef>
          <a:spcPct val="20000"/>
        </a:spcBef>
        <a:buClr>
          <a:srgbClr val="7C6A55"/>
        </a:buClr>
        <a:buFont typeface="Arial"/>
        <a:buChar char="–"/>
        <a:defRPr sz="1500" kern="1200">
          <a:solidFill>
            <a:srgbClr val="7C6A55"/>
          </a:solidFill>
          <a:latin typeface="Arial"/>
          <a:ea typeface="+mn-ea"/>
          <a:cs typeface="+mn-cs"/>
        </a:defRPr>
      </a:lvl4pPr>
      <a:lvl5pPr marL="1543050" indent="-171450" algn="l" defTabSz="342900" rtl="0" eaLnBrk="1" latinLnBrk="0" hangingPunct="1">
        <a:spcBef>
          <a:spcPct val="20000"/>
        </a:spcBef>
        <a:buClr>
          <a:srgbClr val="7C6A55"/>
        </a:buClr>
        <a:buFont typeface="Arial"/>
        <a:buChar char="»"/>
        <a:defRPr sz="1500" kern="1200">
          <a:solidFill>
            <a:srgbClr val="7C6A55"/>
          </a:solidFill>
          <a:latin typeface="Arial"/>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274638"/>
            <a:ext cx="7753242" cy="1143000"/>
          </a:xfrm>
          <a:prstGeom prst="rect">
            <a:avLst/>
          </a:prstGeom>
        </p:spPr>
        <p:txBody>
          <a:bodyPr vert="horz" lIns="91440" tIns="45720" rIns="91440" bIns="45720" rtlCol="0" anchor="ctr">
            <a:normAutofit/>
          </a:bodyPr>
          <a:lstStyle/>
          <a:p>
            <a:r>
              <a:rPr lang="en-US" dirty="0"/>
              <a:t>Slide Title</a:t>
            </a:r>
          </a:p>
        </p:txBody>
      </p:sp>
      <p:sp>
        <p:nvSpPr>
          <p:cNvPr id="3" name="Text Placeholder 2"/>
          <p:cNvSpPr>
            <a:spLocks noGrp="1"/>
          </p:cNvSpPr>
          <p:nvPr>
            <p:ph type="body" idx="1"/>
          </p:nvPr>
        </p:nvSpPr>
        <p:spPr>
          <a:xfrm>
            <a:off x="812801" y="1600206"/>
            <a:ext cx="7753242" cy="4525963"/>
          </a:xfrm>
          <a:prstGeom prst="rect">
            <a:avLst/>
          </a:prstGeom>
        </p:spPr>
        <p:txBody>
          <a:bodyPr vert="horz" lIns="91440" tIns="45720" rIns="91440" bIns="45720" rtlCol="0">
            <a:normAutofit/>
          </a:bodyPr>
          <a:lstStyle/>
          <a:p>
            <a:pPr lvl="0"/>
            <a:r>
              <a:rPr lang="en-US" dirty="0"/>
              <a:t>Bullet Text</a:t>
            </a:r>
          </a:p>
          <a:p>
            <a:pPr lvl="0"/>
            <a:r>
              <a:rPr lang="en-US" dirty="0"/>
              <a:t>Bullet Text</a:t>
            </a:r>
          </a:p>
          <a:p>
            <a:pPr lvl="0"/>
            <a:r>
              <a:rPr lang="en-US" dirty="0"/>
              <a:t>Bullet Text</a:t>
            </a:r>
          </a:p>
          <a:p>
            <a:pPr lvl="0"/>
            <a:r>
              <a:rPr lang="en-US" dirty="0"/>
              <a:t>Bullet Text</a:t>
            </a:r>
          </a:p>
        </p:txBody>
      </p:sp>
      <p:sp>
        <p:nvSpPr>
          <p:cNvPr id="5" name="Footer Placeholder 4"/>
          <p:cNvSpPr>
            <a:spLocks noGrp="1"/>
          </p:cNvSpPr>
          <p:nvPr>
            <p:ph type="ftr" sz="quarter" idx="3"/>
          </p:nvPr>
        </p:nvSpPr>
        <p:spPr>
          <a:xfrm>
            <a:off x="4739547" y="6386190"/>
            <a:ext cx="3775696" cy="411480"/>
          </a:xfrm>
          <a:prstGeom prst="rect">
            <a:avLst/>
          </a:prstGeom>
          <a:noFill/>
          <a:ln>
            <a:noFill/>
          </a:ln>
        </p:spPr>
        <p:txBody>
          <a:bodyPr vert="horz" lIns="91440" tIns="45720" rIns="91440" bIns="45720" rtlCol="0" anchor="ctr"/>
          <a:lstStyle>
            <a:lvl1pPr algn="r">
              <a:defRPr sz="825">
                <a:solidFill>
                  <a:schemeClr val="accent3"/>
                </a:solidFill>
                <a:latin typeface="Georgia"/>
              </a:defRPr>
            </a:lvl1pPr>
          </a:lstStyle>
          <a:p>
            <a:endParaRPr lang="en-US" dirty="0">
              <a:solidFill>
                <a:srgbClr val="2758BC"/>
              </a:solidFill>
            </a:endParaRPr>
          </a:p>
        </p:txBody>
      </p:sp>
      <p:sp>
        <p:nvSpPr>
          <p:cNvPr id="6" name="Slide Number Placeholder 5"/>
          <p:cNvSpPr>
            <a:spLocks noGrp="1"/>
          </p:cNvSpPr>
          <p:nvPr>
            <p:ph type="sldNum" sz="quarter" idx="4"/>
          </p:nvPr>
        </p:nvSpPr>
        <p:spPr>
          <a:xfrm>
            <a:off x="8515164" y="6386190"/>
            <a:ext cx="521280" cy="411480"/>
          </a:xfrm>
          <a:prstGeom prst="rect">
            <a:avLst/>
          </a:prstGeom>
          <a:noFill/>
          <a:ln>
            <a:noFill/>
          </a:ln>
        </p:spPr>
        <p:txBody>
          <a:bodyPr vert="horz" lIns="91440" tIns="45720" rIns="91440" bIns="45720" rtlCol="0" anchor="ctr"/>
          <a:lstStyle>
            <a:lvl1pPr algn="r">
              <a:defRPr sz="900">
                <a:solidFill>
                  <a:schemeClr val="accent3"/>
                </a:solidFill>
                <a:latin typeface="Arial"/>
              </a:defRPr>
            </a:lvl1pPr>
          </a:lstStyle>
          <a:p>
            <a:fld id="{EB463E3D-7DD9-48B5-A8E4-744A465FFC33}" type="slidenum">
              <a:rPr lang="en-US" smtClean="0">
                <a:solidFill>
                  <a:srgbClr val="2758BC"/>
                </a:solidFill>
              </a:rPr>
              <a:pPr/>
              <a:t>‹#›</a:t>
            </a:fld>
            <a:endParaRPr lang="en-US" dirty="0">
              <a:solidFill>
                <a:srgbClr val="2758BC"/>
              </a:solidFill>
            </a:endParaRPr>
          </a:p>
        </p:txBody>
      </p:sp>
    </p:spTree>
    <p:extLst>
      <p:ext uri="{BB962C8B-B14F-4D97-AF65-F5344CB8AC3E}">
        <p14:creationId xmlns:p14="http://schemas.microsoft.com/office/powerpoint/2010/main" val="2945867490"/>
      </p:ext>
    </p:extLst>
  </p:cSld>
  <p:clrMap bg1="lt1" tx1="dk1" bg2="lt2" tx2="dk2" accent1="accent1" accent2="accent2" accent3="accent3" accent4="accent4" accent5="accent5" accent6="accent6" hlink="hlink" folHlink="folHlink"/>
  <p:sldLayoutIdLst>
    <p:sldLayoutId id="2147483786" r:id="rId1"/>
  </p:sldLayoutIdLst>
  <p:txStyles>
    <p:titleStyle>
      <a:lvl1pPr algn="ctr" defTabSz="342900" rtl="0" eaLnBrk="1" latinLnBrk="0" hangingPunct="1">
        <a:spcBef>
          <a:spcPct val="0"/>
        </a:spcBef>
        <a:buNone/>
        <a:defRPr sz="3300" kern="1200">
          <a:solidFill>
            <a:schemeClr val="tx1"/>
          </a:solidFill>
          <a:latin typeface="Arial"/>
          <a:ea typeface="+mj-ea"/>
          <a:cs typeface="+mj-cs"/>
        </a:defRPr>
      </a:lvl1pPr>
    </p:titleStyle>
    <p:bodyStyle>
      <a:lvl1pPr marL="257175" indent="-257175" algn="l" defTabSz="342900" rtl="0" eaLnBrk="1" latinLnBrk="0" hangingPunct="1">
        <a:spcBef>
          <a:spcPct val="20000"/>
        </a:spcBef>
        <a:buClr>
          <a:srgbClr val="7C6A55"/>
        </a:buClr>
        <a:buFont typeface="Arial"/>
        <a:buChar char="•"/>
        <a:defRPr sz="2400" kern="1200" baseline="0">
          <a:solidFill>
            <a:schemeClr val="accent5"/>
          </a:solidFill>
          <a:latin typeface="Arial"/>
          <a:ea typeface="+mn-ea"/>
          <a:cs typeface="+mn-cs"/>
        </a:defRPr>
      </a:lvl1pPr>
      <a:lvl2pPr marL="557213" indent="-214313" algn="l" defTabSz="342900" rtl="0" eaLnBrk="1" latinLnBrk="0" hangingPunct="1">
        <a:spcBef>
          <a:spcPct val="20000"/>
        </a:spcBef>
        <a:buClr>
          <a:srgbClr val="7C6A55"/>
        </a:buClr>
        <a:buFont typeface="Arial"/>
        <a:buChar char="–"/>
        <a:defRPr sz="2100" kern="1200">
          <a:solidFill>
            <a:srgbClr val="7C6A55"/>
          </a:solidFill>
          <a:latin typeface="Arial"/>
          <a:ea typeface="+mn-ea"/>
          <a:cs typeface="+mn-cs"/>
        </a:defRPr>
      </a:lvl2pPr>
      <a:lvl3pPr marL="857250" indent="-171450" algn="l" defTabSz="342900" rtl="0" eaLnBrk="1" latinLnBrk="0" hangingPunct="1">
        <a:spcBef>
          <a:spcPct val="20000"/>
        </a:spcBef>
        <a:buClr>
          <a:srgbClr val="7C6A55"/>
        </a:buClr>
        <a:buFont typeface="Arial"/>
        <a:buChar char="•"/>
        <a:defRPr sz="1800" kern="1200">
          <a:solidFill>
            <a:srgbClr val="7C6A55"/>
          </a:solidFill>
          <a:latin typeface="Arial"/>
          <a:ea typeface="+mn-ea"/>
          <a:cs typeface="+mn-cs"/>
        </a:defRPr>
      </a:lvl3pPr>
      <a:lvl4pPr marL="1200150" indent="-171450" algn="l" defTabSz="342900" rtl="0" eaLnBrk="1" latinLnBrk="0" hangingPunct="1">
        <a:spcBef>
          <a:spcPct val="20000"/>
        </a:spcBef>
        <a:buClr>
          <a:srgbClr val="7C6A55"/>
        </a:buClr>
        <a:buFont typeface="Arial"/>
        <a:buChar char="–"/>
        <a:defRPr sz="1500" kern="1200">
          <a:solidFill>
            <a:srgbClr val="7C6A55"/>
          </a:solidFill>
          <a:latin typeface="Arial"/>
          <a:ea typeface="+mn-ea"/>
          <a:cs typeface="+mn-cs"/>
        </a:defRPr>
      </a:lvl4pPr>
      <a:lvl5pPr marL="1543050" indent="-171450" algn="l" defTabSz="342900" rtl="0" eaLnBrk="1" latinLnBrk="0" hangingPunct="1">
        <a:spcBef>
          <a:spcPct val="20000"/>
        </a:spcBef>
        <a:buClr>
          <a:srgbClr val="7C6A55"/>
        </a:buClr>
        <a:buFont typeface="Arial"/>
        <a:buChar char="»"/>
        <a:defRPr sz="1500" kern="1200">
          <a:solidFill>
            <a:srgbClr val="7C6A55"/>
          </a:solidFill>
          <a:latin typeface="Arial"/>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274638"/>
            <a:ext cx="7753242" cy="1143000"/>
          </a:xfrm>
          <a:prstGeom prst="rect">
            <a:avLst/>
          </a:prstGeom>
        </p:spPr>
        <p:txBody>
          <a:bodyPr vert="horz" lIns="91440" tIns="45720" rIns="91440" bIns="45720" rtlCol="0" anchor="ctr">
            <a:normAutofit/>
          </a:bodyPr>
          <a:lstStyle/>
          <a:p>
            <a:r>
              <a:rPr lang="en-US" dirty="0"/>
              <a:t>Slide Title</a:t>
            </a:r>
          </a:p>
        </p:txBody>
      </p:sp>
      <p:sp>
        <p:nvSpPr>
          <p:cNvPr id="3" name="Text Placeholder 2"/>
          <p:cNvSpPr>
            <a:spLocks noGrp="1"/>
          </p:cNvSpPr>
          <p:nvPr>
            <p:ph type="body" idx="1"/>
          </p:nvPr>
        </p:nvSpPr>
        <p:spPr>
          <a:xfrm>
            <a:off x="812801" y="1600206"/>
            <a:ext cx="7753242" cy="4525963"/>
          </a:xfrm>
          <a:prstGeom prst="rect">
            <a:avLst/>
          </a:prstGeom>
        </p:spPr>
        <p:txBody>
          <a:bodyPr vert="horz" lIns="91440" tIns="45720" rIns="91440" bIns="45720" rtlCol="0">
            <a:normAutofit/>
          </a:bodyPr>
          <a:lstStyle/>
          <a:p>
            <a:pPr lvl="0"/>
            <a:r>
              <a:rPr lang="en-US" dirty="0"/>
              <a:t>Bullet Text</a:t>
            </a:r>
          </a:p>
          <a:p>
            <a:pPr lvl="0"/>
            <a:r>
              <a:rPr lang="en-US" dirty="0"/>
              <a:t>Bullet Text</a:t>
            </a:r>
          </a:p>
          <a:p>
            <a:pPr lvl="0"/>
            <a:r>
              <a:rPr lang="en-US" dirty="0"/>
              <a:t>Bullet Text</a:t>
            </a:r>
          </a:p>
          <a:p>
            <a:pPr lvl="0"/>
            <a:r>
              <a:rPr lang="en-US" dirty="0"/>
              <a:t>Bullet Text</a:t>
            </a:r>
          </a:p>
        </p:txBody>
      </p:sp>
      <p:sp>
        <p:nvSpPr>
          <p:cNvPr id="5" name="Footer Placeholder 4"/>
          <p:cNvSpPr>
            <a:spLocks noGrp="1"/>
          </p:cNvSpPr>
          <p:nvPr>
            <p:ph type="ftr" sz="quarter" idx="3"/>
          </p:nvPr>
        </p:nvSpPr>
        <p:spPr>
          <a:xfrm>
            <a:off x="4739547" y="6386190"/>
            <a:ext cx="3775696" cy="411480"/>
          </a:xfrm>
          <a:prstGeom prst="rect">
            <a:avLst/>
          </a:prstGeom>
          <a:noFill/>
          <a:ln>
            <a:noFill/>
          </a:ln>
        </p:spPr>
        <p:txBody>
          <a:bodyPr vert="horz" lIns="91440" tIns="45720" rIns="91440" bIns="45720" rtlCol="0" anchor="ctr"/>
          <a:lstStyle>
            <a:lvl1pPr algn="r">
              <a:defRPr sz="825">
                <a:solidFill>
                  <a:schemeClr val="accent3"/>
                </a:solidFill>
                <a:latin typeface="Georgia"/>
              </a:defRPr>
            </a:lvl1pPr>
          </a:lstStyle>
          <a:p>
            <a:endParaRPr lang="en-US" dirty="0">
              <a:solidFill>
                <a:srgbClr val="2758BC"/>
              </a:solidFill>
            </a:endParaRPr>
          </a:p>
        </p:txBody>
      </p:sp>
      <p:sp>
        <p:nvSpPr>
          <p:cNvPr id="6" name="Slide Number Placeholder 5"/>
          <p:cNvSpPr>
            <a:spLocks noGrp="1"/>
          </p:cNvSpPr>
          <p:nvPr>
            <p:ph type="sldNum" sz="quarter" idx="4"/>
          </p:nvPr>
        </p:nvSpPr>
        <p:spPr>
          <a:xfrm>
            <a:off x="8515164" y="6386190"/>
            <a:ext cx="521280" cy="411480"/>
          </a:xfrm>
          <a:prstGeom prst="rect">
            <a:avLst/>
          </a:prstGeom>
          <a:noFill/>
          <a:ln>
            <a:noFill/>
          </a:ln>
        </p:spPr>
        <p:txBody>
          <a:bodyPr vert="horz" lIns="91440" tIns="45720" rIns="91440" bIns="45720" rtlCol="0" anchor="ctr"/>
          <a:lstStyle>
            <a:lvl1pPr algn="r">
              <a:defRPr sz="900">
                <a:solidFill>
                  <a:schemeClr val="accent3"/>
                </a:solidFill>
                <a:latin typeface="Arial"/>
              </a:defRPr>
            </a:lvl1pPr>
          </a:lstStyle>
          <a:p>
            <a:fld id="{EB463E3D-7DD9-48B5-A8E4-744A465FFC33}" type="slidenum">
              <a:rPr lang="en-US" smtClean="0">
                <a:solidFill>
                  <a:srgbClr val="2758BC"/>
                </a:solidFill>
              </a:rPr>
              <a:pPr/>
              <a:t>‹#›</a:t>
            </a:fld>
            <a:endParaRPr lang="en-US" dirty="0">
              <a:solidFill>
                <a:srgbClr val="2758BC"/>
              </a:solidFill>
            </a:endParaRPr>
          </a:p>
        </p:txBody>
      </p:sp>
    </p:spTree>
    <p:extLst>
      <p:ext uri="{BB962C8B-B14F-4D97-AF65-F5344CB8AC3E}">
        <p14:creationId xmlns:p14="http://schemas.microsoft.com/office/powerpoint/2010/main" val="1888772909"/>
      </p:ext>
    </p:extLst>
  </p:cSld>
  <p:clrMap bg1="lt1" tx1="dk1" bg2="lt2" tx2="dk2" accent1="accent1" accent2="accent2" accent3="accent3" accent4="accent4" accent5="accent5" accent6="accent6" hlink="hlink" folHlink="folHlink"/>
  <p:sldLayoutIdLst>
    <p:sldLayoutId id="2147483788" r:id="rId1"/>
  </p:sldLayoutIdLst>
  <p:txStyles>
    <p:titleStyle>
      <a:lvl1pPr algn="ctr" defTabSz="342900" rtl="0" eaLnBrk="1" latinLnBrk="0" hangingPunct="1">
        <a:spcBef>
          <a:spcPct val="0"/>
        </a:spcBef>
        <a:buNone/>
        <a:defRPr sz="3300" kern="1200">
          <a:solidFill>
            <a:schemeClr val="tx1"/>
          </a:solidFill>
          <a:latin typeface="Arial"/>
          <a:ea typeface="+mj-ea"/>
          <a:cs typeface="+mj-cs"/>
        </a:defRPr>
      </a:lvl1pPr>
    </p:titleStyle>
    <p:bodyStyle>
      <a:lvl1pPr marL="257175" indent="-257175" algn="l" defTabSz="342900" rtl="0" eaLnBrk="1" latinLnBrk="0" hangingPunct="1">
        <a:spcBef>
          <a:spcPct val="20000"/>
        </a:spcBef>
        <a:buClr>
          <a:srgbClr val="7C6A55"/>
        </a:buClr>
        <a:buFont typeface="Arial"/>
        <a:buChar char="•"/>
        <a:defRPr sz="2400" kern="1200" baseline="0">
          <a:solidFill>
            <a:schemeClr val="accent5"/>
          </a:solidFill>
          <a:latin typeface="Arial"/>
          <a:ea typeface="+mn-ea"/>
          <a:cs typeface="+mn-cs"/>
        </a:defRPr>
      </a:lvl1pPr>
      <a:lvl2pPr marL="557213" indent="-214313" algn="l" defTabSz="342900" rtl="0" eaLnBrk="1" latinLnBrk="0" hangingPunct="1">
        <a:spcBef>
          <a:spcPct val="20000"/>
        </a:spcBef>
        <a:buClr>
          <a:srgbClr val="7C6A55"/>
        </a:buClr>
        <a:buFont typeface="Arial"/>
        <a:buChar char="–"/>
        <a:defRPr sz="2100" kern="1200">
          <a:solidFill>
            <a:srgbClr val="7C6A55"/>
          </a:solidFill>
          <a:latin typeface="Arial"/>
          <a:ea typeface="+mn-ea"/>
          <a:cs typeface="+mn-cs"/>
        </a:defRPr>
      </a:lvl2pPr>
      <a:lvl3pPr marL="857250" indent="-171450" algn="l" defTabSz="342900" rtl="0" eaLnBrk="1" latinLnBrk="0" hangingPunct="1">
        <a:spcBef>
          <a:spcPct val="20000"/>
        </a:spcBef>
        <a:buClr>
          <a:srgbClr val="7C6A55"/>
        </a:buClr>
        <a:buFont typeface="Arial"/>
        <a:buChar char="•"/>
        <a:defRPr sz="1800" kern="1200">
          <a:solidFill>
            <a:srgbClr val="7C6A55"/>
          </a:solidFill>
          <a:latin typeface="Arial"/>
          <a:ea typeface="+mn-ea"/>
          <a:cs typeface="+mn-cs"/>
        </a:defRPr>
      </a:lvl3pPr>
      <a:lvl4pPr marL="1200150" indent="-171450" algn="l" defTabSz="342900" rtl="0" eaLnBrk="1" latinLnBrk="0" hangingPunct="1">
        <a:spcBef>
          <a:spcPct val="20000"/>
        </a:spcBef>
        <a:buClr>
          <a:srgbClr val="7C6A55"/>
        </a:buClr>
        <a:buFont typeface="Arial"/>
        <a:buChar char="–"/>
        <a:defRPr sz="1500" kern="1200">
          <a:solidFill>
            <a:srgbClr val="7C6A55"/>
          </a:solidFill>
          <a:latin typeface="Arial"/>
          <a:ea typeface="+mn-ea"/>
          <a:cs typeface="+mn-cs"/>
        </a:defRPr>
      </a:lvl4pPr>
      <a:lvl5pPr marL="1543050" indent="-171450" algn="l" defTabSz="342900" rtl="0" eaLnBrk="1" latinLnBrk="0" hangingPunct="1">
        <a:spcBef>
          <a:spcPct val="20000"/>
        </a:spcBef>
        <a:buClr>
          <a:srgbClr val="7C6A55"/>
        </a:buClr>
        <a:buFont typeface="Arial"/>
        <a:buChar char="»"/>
        <a:defRPr sz="1500" kern="1200">
          <a:solidFill>
            <a:srgbClr val="7C6A55"/>
          </a:solidFill>
          <a:latin typeface="Arial"/>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470862405"/>
      </p:ext>
    </p:extLst>
  </p:cSld>
  <p:clrMap bg1="lt1" tx1="dk1" bg2="dk2" tx2="lt2" accent1="accent1" accent2="accent2" accent3="accent3" accent4="accent4" accent5="accent5" accent6="accent6" hlink="hlink" folHlink="folHlink"/>
  <p:sldLayoutIdLst>
    <p:sldLayoutId id="2147483790"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828312879"/>
      </p:ext>
    </p:extLst>
  </p:cSld>
  <p:clrMap bg1="lt1" tx1="dk1" bg2="dk2" tx2="lt2" accent1="accent1" accent2="accent2" accent3="accent3" accent4="accent4" accent5="accent5" accent6="accent6" hlink="hlink" folHlink="folHlink"/>
  <p:sldLayoutIdLst>
    <p:sldLayoutId id="2147483792"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047251695"/>
      </p:ext>
    </p:extLst>
  </p:cSld>
  <p:clrMap bg1="lt1" tx1="dk1" bg2="dk2" tx2="lt2" accent1="accent1" accent2="accent2" accent3="accent3" accent4="accent4" accent5="accent5" accent6="accent6" hlink="hlink" folHlink="folHlink"/>
  <p:sldLayoutIdLst>
    <p:sldLayoutId id="2147483794"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928795887"/>
      </p:ext>
    </p:extLst>
  </p:cSld>
  <p:clrMap bg1="lt1" tx1="dk1" bg2="dk2" tx2="lt2" accent1="accent1" accent2="accent2" accent3="accent3" accent4="accent4" accent5="accent5" accent6="accent6" hlink="hlink" folHlink="folHlink"/>
  <p:sldLayoutIdLst>
    <p:sldLayoutId id="2147483796"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005170"/>
      </p:ext>
    </p:extLst>
  </p:cSld>
  <p:clrMap bg1="lt1" tx1="dk1" bg2="dk2" tx2="lt2" accent1="accent1" accent2="accent2" accent3="accent3" accent4="accent4" accent5="accent5" accent6="accent6" hlink="hlink" folHlink="folHlink"/>
  <p:sldLayoutIdLst>
    <p:sldLayoutId id="214748379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gray">
          <a:xfrm>
            <a:off x="0" y="6397625"/>
            <a:ext cx="9145466" cy="457200"/>
          </a:xfrm>
          <a:prstGeom prst="rect">
            <a:avLst/>
          </a:prstGeom>
          <a:solidFill>
            <a:schemeClr val="tx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000">
                <a:solidFill>
                  <a:schemeClr val="tx1"/>
                </a:solidFill>
                <a:latin typeface="Verdana" panose="020B0604030504040204" pitchFamily="34" charset="0"/>
                <a:cs typeface="Arial" panose="020B0604020202020204" pitchFamily="34" charset="0"/>
              </a:defRPr>
            </a:lvl1pPr>
            <a:lvl2pPr marL="742950" indent="-285750" eaLnBrk="0" hangingPunct="0">
              <a:defRPr sz="1000">
                <a:solidFill>
                  <a:schemeClr val="tx1"/>
                </a:solidFill>
                <a:latin typeface="Verdana" panose="020B0604030504040204" pitchFamily="34" charset="0"/>
                <a:cs typeface="Arial" panose="020B0604020202020204" pitchFamily="34" charset="0"/>
              </a:defRPr>
            </a:lvl2pPr>
            <a:lvl3pPr marL="1143000" indent="-228600" eaLnBrk="0" hangingPunct="0">
              <a:defRPr sz="1000">
                <a:solidFill>
                  <a:schemeClr val="tx1"/>
                </a:solidFill>
                <a:latin typeface="Verdana" panose="020B0604030504040204" pitchFamily="34" charset="0"/>
                <a:cs typeface="Arial" panose="020B0604020202020204" pitchFamily="34" charset="0"/>
              </a:defRPr>
            </a:lvl3pPr>
            <a:lvl4pPr marL="1600200" indent="-228600" eaLnBrk="0" hangingPunct="0">
              <a:defRPr sz="1000">
                <a:solidFill>
                  <a:schemeClr val="tx1"/>
                </a:solidFill>
                <a:latin typeface="Verdana" panose="020B0604030504040204" pitchFamily="34" charset="0"/>
                <a:cs typeface="Arial" panose="020B0604020202020204" pitchFamily="34" charset="0"/>
              </a:defRPr>
            </a:lvl4pPr>
            <a:lvl5pPr marL="2057400" indent="-228600" eaLnBrk="0" hangingPunct="0">
              <a:defRPr sz="1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9pPr>
          </a:lstStyle>
          <a:p>
            <a:pPr defTabSz="844083" eaLnBrk="1" fontAlgn="base" hangingPunct="1">
              <a:spcBef>
                <a:spcPct val="50000"/>
              </a:spcBef>
              <a:spcAft>
                <a:spcPct val="0"/>
              </a:spcAft>
              <a:defRPr/>
            </a:pPr>
            <a:endParaRPr lang="en-US" altLang="en-US" sz="923" dirty="0">
              <a:solidFill>
                <a:srgbClr val="000000"/>
              </a:solidFill>
            </a:endParaRPr>
          </a:p>
        </p:txBody>
      </p:sp>
      <p:sp>
        <p:nvSpPr>
          <p:cNvPr id="1027" name="Rectangle 2"/>
          <p:cNvSpPr>
            <a:spLocks noGrp="1" noChangeArrowheads="1"/>
          </p:cNvSpPr>
          <p:nvPr>
            <p:ph type="title"/>
          </p:nvPr>
        </p:nvSpPr>
        <p:spPr bwMode="auto">
          <a:xfrm>
            <a:off x="364882" y="395288"/>
            <a:ext cx="8408377"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028" name="Rectangle 3"/>
          <p:cNvSpPr>
            <a:spLocks noGrp="1" noChangeArrowheads="1"/>
          </p:cNvSpPr>
          <p:nvPr>
            <p:ph type="body" idx="1"/>
          </p:nvPr>
        </p:nvSpPr>
        <p:spPr bwMode="auto">
          <a:xfrm>
            <a:off x="364882" y="1546226"/>
            <a:ext cx="840837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82" name="Rectangle 10"/>
          <p:cNvSpPr>
            <a:spLocks noGrp="1" noChangeArrowheads="1"/>
          </p:cNvSpPr>
          <p:nvPr>
            <p:ph type="ftr" sz="quarter" idx="3"/>
          </p:nvPr>
        </p:nvSpPr>
        <p:spPr bwMode="gray">
          <a:xfrm>
            <a:off x="507023" y="6546850"/>
            <a:ext cx="498377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cs typeface="Arial" charset="0"/>
              </a:defRPr>
            </a:lvl1pPr>
          </a:lstStyle>
          <a:p>
            <a:pPr defTabSz="844083" fontAlgn="base">
              <a:spcAft>
                <a:spcPct val="0"/>
              </a:spcAft>
              <a:defRPr/>
            </a:pPr>
            <a:r>
              <a:rPr lang="en-GB" altLang="en-US" dirty="0">
                <a:solidFill>
                  <a:srgbClr val="FBF5EA"/>
                </a:solidFill>
              </a:rPr>
              <a:t>Presentation Title runs here  l  00/00/00</a:t>
            </a:r>
          </a:p>
        </p:txBody>
      </p:sp>
      <p:sp>
        <p:nvSpPr>
          <p:cNvPr id="3083" name="Rectangle 11"/>
          <p:cNvSpPr>
            <a:spLocks noGrp="1" noChangeArrowheads="1"/>
          </p:cNvSpPr>
          <p:nvPr>
            <p:ph type="sldNum" sz="quarter" idx="4"/>
          </p:nvPr>
        </p:nvSpPr>
        <p:spPr bwMode="gray">
          <a:xfrm>
            <a:off x="268166" y="6546850"/>
            <a:ext cx="33264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defRPr>
            </a:lvl1pPr>
          </a:lstStyle>
          <a:p>
            <a:pPr defTabSz="844083" fontAlgn="base">
              <a:spcAft>
                <a:spcPct val="0"/>
              </a:spcAft>
              <a:defRPr/>
            </a:pPr>
            <a:fld id="{4DF6D2AB-9348-43A4-81DA-D78465E8BA19}" type="slidenum">
              <a:rPr lang="en-GB" altLang="en-US" smtClean="0">
                <a:solidFill>
                  <a:srgbClr val="FBF5EA"/>
                </a:solidFill>
              </a:rPr>
              <a:pPr defTabSz="844083" fontAlgn="base">
                <a:spcAft>
                  <a:spcPct val="0"/>
                </a:spcAft>
                <a:defRPr/>
              </a:pPr>
              <a:t>‹#›</a:t>
            </a:fld>
            <a:r>
              <a:rPr lang="en-GB" altLang="en-US" dirty="0">
                <a:solidFill>
                  <a:srgbClr val="FBF5EA"/>
                </a:solidFill>
              </a:rPr>
              <a:t> </a:t>
            </a:r>
          </a:p>
        </p:txBody>
      </p:sp>
      <p:sp>
        <p:nvSpPr>
          <p:cNvPr id="1031" name="Line 18"/>
          <p:cNvSpPr>
            <a:spLocks noChangeShapeType="1"/>
          </p:cNvSpPr>
          <p:nvPr/>
        </p:nvSpPr>
        <p:spPr bwMode="gray">
          <a:xfrm>
            <a:off x="0" y="6397625"/>
            <a:ext cx="9139604" cy="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44083" eaLnBrk="0" fontAlgn="base" hangingPunct="0">
              <a:spcBef>
                <a:spcPct val="0"/>
              </a:spcBef>
              <a:spcAft>
                <a:spcPct val="0"/>
              </a:spcAft>
            </a:pPr>
            <a:endParaRPr lang="en-US" sz="923" dirty="0">
              <a:solidFill>
                <a:srgbClr val="000000"/>
              </a:solidFill>
            </a:endParaRPr>
          </a:p>
        </p:txBody>
      </p:sp>
      <p:pic>
        <p:nvPicPr>
          <p:cNvPr id="1032" name="Picture 19"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2673" y="6356351"/>
            <a:ext cx="1528396"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7780104"/>
      </p:ext>
    </p:extLst>
  </p:cSld>
  <p:clrMap bg1="lt1" tx1="dk1" bg2="lt2" tx2="dk2" accent1="accent1" accent2="accent2" accent3="accent3" accent4="accent4" accent5="accent5" accent6="accent6" hlink="hlink" folHlink="folHlink"/>
  <p:hf hdr="0" dt="0"/>
  <p:txStyles>
    <p:titleStyle>
      <a:lvl1pPr algn="l" rtl="0" eaLnBrk="0" fontAlgn="base" hangingPunct="0">
        <a:spcBef>
          <a:spcPct val="40000"/>
        </a:spcBef>
        <a:spcAft>
          <a:spcPct val="0"/>
        </a:spcAft>
        <a:defRPr sz="2215" b="1">
          <a:solidFill>
            <a:schemeClr val="tx2"/>
          </a:solidFill>
          <a:latin typeface="+mj-lt"/>
          <a:ea typeface="+mj-ea"/>
          <a:cs typeface="+mj-cs"/>
        </a:defRPr>
      </a:lvl1pPr>
      <a:lvl2pPr algn="l" rtl="0" eaLnBrk="0" fontAlgn="base" hangingPunct="0">
        <a:spcBef>
          <a:spcPct val="40000"/>
        </a:spcBef>
        <a:spcAft>
          <a:spcPct val="0"/>
        </a:spcAft>
        <a:defRPr sz="2215" b="1">
          <a:solidFill>
            <a:schemeClr val="tx2"/>
          </a:solidFill>
          <a:latin typeface="Verdana" pitchFamily="34" charset="0"/>
          <a:cs typeface="Arial" charset="0"/>
        </a:defRPr>
      </a:lvl2pPr>
      <a:lvl3pPr algn="l" rtl="0" eaLnBrk="0" fontAlgn="base" hangingPunct="0">
        <a:spcBef>
          <a:spcPct val="40000"/>
        </a:spcBef>
        <a:spcAft>
          <a:spcPct val="0"/>
        </a:spcAft>
        <a:defRPr sz="2215" b="1">
          <a:solidFill>
            <a:schemeClr val="tx2"/>
          </a:solidFill>
          <a:latin typeface="Verdana" pitchFamily="34" charset="0"/>
          <a:cs typeface="Arial" charset="0"/>
        </a:defRPr>
      </a:lvl3pPr>
      <a:lvl4pPr algn="l" rtl="0" eaLnBrk="0" fontAlgn="base" hangingPunct="0">
        <a:spcBef>
          <a:spcPct val="40000"/>
        </a:spcBef>
        <a:spcAft>
          <a:spcPct val="0"/>
        </a:spcAft>
        <a:defRPr sz="2215" b="1">
          <a:solidFill>
            <a:schemeClr val="tx2"/>
          </a:solidFill>
          <a:latin typeface="Verdana" pitchFamily="34" charset="0"/>
          <a:cs typeface="Arial" charset="0"/>
        </a:defRPr>
      </a:lvl4pPr>
      <a:lvl5pPr algn="l" rtl="0" eaLnBrk="0" fontAlgn="base" hangingPunct="0">
        <a:spcBef>
          <a:spcPct val="40000"/>
        </a:spcBef>
        <a:spcAft>
          <a:spcPct val="0"/>
        </a:spcAft>
        <a:defRPr sz="2215" b="1">
          <a:solidFill>
            <a:schemeClr val="tx2"/>
          </a:solidFill>
          <a:latin typeface="Verdana" pitchFamily="34" charset="0"/>
          <a:cs typeface="Arial" charset="0"/>
        </a:defRPr>
      </a:lvl5pPr>
      <a:lvl6pPr marL="422041" algn="l" rtl="0" fontAlgn="base">
        <a:spcBef>
          <a:spcPct val="40000"/>
        </a:spcBef>
        <a:spcAft>
          <a:spcPct val="0"/>
        </a:spcAft>
        <a:defRPr sz="2215" b="1">
          <a:solidFill>
            <a:schemeClr val="tx2"/>
          </a:solidFill>
          <a:latin typeface="Verdana" pitchFamily="34" charset="0"/>
          <a:cs typeface="Arial" charset="0"/>
        </a:defRPr>
      </a:lvl6pPr>
      <a:lvl7pPr marL="844083" algn="l" rtl="0" fontAlgn="base">
        <a:spcBef>
          <a:spcPct val="40000"/>
        </a:spcBef>
        <a:spcAft>
          <a:spcPct val="0"/>
        </a:spcAft>
        <a:defRPr sz="2215" b="1">
          <a:solidFill>
            <a:schemeClr val="tx2"/>
          </a:solidFill>
          <a:latin typeface="Verdana" pitchFamily="34" charset="0"/>
          <a:cs typeface="Arial" charset="0"/>
        </a:defRPr>
      </a:lvl7pPr>
      <a:lvl8pPr marL="1266124" algn="l" rtl="0" fontAlgn="base">
        <a:spcBef>
          <a:spcPct val="40000"/>
        </a:spcBef>
        <a:spcAft>
          <a:spcPct val="0"/>
        </a:spcAft>
        <a:defRPr sz="2215" b="1">
          <a:solidFill>
            <a:schemeClr val="tx2"/>
          </a:solidFill>
          <a:latin typeface="Verdana" pitchFamily="34" charset="0"/>
          <a:cs typeface="Arial" charset="0"/>
        </a:defRPr>
      </a:lvl8pPr>
      <a:lvl9pPr marL="1688165" algn="l" rtl="0" fontAlgn="base">
        <a:spcBef>
          <a:spcPct val="40000"/>
        </a:spcBef>
        <a:spcAft>
          <a:spcPct val="0"/>
        </a:spcAft>
        <a:defRPr sz="2215" b="1">
          <a:solidFill>
            <a:schemeClr val="tx2"/>
          </a:solidFill>
          <a:latin typeface="Verdana" pitchFamily="34" charset="0"/>
          <a:cs typeface="Arial" charset="0"/>
        </a:defRPr>
      </a:lvl9pPr>
    </p:titleStyle>
    <p:bodyStyle>
      <a:lvl1pPr algn="l" defTabSz="791327" rtl="0" eaLnBrk="0" fontAlgn="base" hangingPunct="0">
        <a:lnSpc>
          <a:spcPct val="120000"/>
        </a:lnSpc>
        <a:spcBef>
          <a:spcPct val="0"/>
        </a:spcBef>
        <a:spcAft>
          <a:spcPct val="0"/>
        </a:spcAft>
        <a:buSzPct val="80000"/>
        <a:buFont typeface="Verdana" panose="020B0604030504040204" pitchFamily="34" charset="0"/>
        <a:defRPr sz="1846">
          <a:solidFill>
            <a:schemeClr val="tx1"/>
          </a:solidFill>
          <a:latin typeface="+mn-lt"/>
          <a:ea typeface="+mn-ea"/>
          <a:cs typeface="+mn-cs"/>
        </a:defRPr>
      </a:lvl1pPr>
      <a:lvl2pPr marL="168524" indent="-167058"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2pPr>
      <a:lvl3pPr marL="323859" indent="-153870"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3pPr>
      <a:lvl4pPr marL="499709" indent="-174386"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4pPr>
      <a:lvl5pPr marL="666767" indent="-165593"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5pPr>
      <a:lvl6pPr marL="1088808"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6pPr>
      <a:lvl7pPr marL="1510850"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7pPr>
      <a:lvl8pPr marL="1932891"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8pPr>
      <a:lvl9pPr marL="2354932"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586927430"/>
      </p:ext>
    </p:extLst>
  </p:cSld>
  <p:clrMap bg1="lt1" tx1="dk1" bg2="dk2" tx2="lt2" accent1="accent1" accent2="accent2" accent3="accent3" accent4="accent4" accent5="accent5" accent6="accent6" hlink="hlink" folHlink="folHlink"/>
  <p:sldLayoutIdLst>
    <p:sldLayoutId id="2147483800"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19030088"/>
      </p:ext>
    </p:extLst>
  </p:cSld>
  <p:clrMap bg1="lt1" tx1="dk1" bg2="dk2" tx2="lt2" accent1="accent1" accent2="accent2" accent3="accent3" accent4="accent4" accent5="accent5" accent6="accent6" hlink="hlink" folHlink="folHlink"/>
  <p:sldLayoutIdLst>
    <p:sldLayoutId id="2147483802"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287245798"/>
      </p:ext>
    </p:extLst>
  </p:cSld>
  <p:clrMap bg1="lt1" tx1="dk1" bg2="dk2" tx2="lt2" accent1="accent1" accent2="accent2" accent3="accent3" accent4="accent4" accent5="accent5" accent6="accent6" hlink="hlink" folHlink="folHlink"/>
  <p:sldLayoutIdLst>
    <p:sldLayoutId id="2147483804"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B91ACC4-2E7A-4437-92A8-87B8C1C94B0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10/16/2016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0A9541-00D0-4AA5-869E-CA4B13E6AFF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1158211"/>
      </p:ext>
    </p:extLst>
  </p:cSld>
  <p:clrMap bg1="lt1" tx1="dk1" bg2="lt2" tx2="dk2" accent1="accent1" accent2="accent2" accent3="accent3" accent4="accent4" accent5="accent5" accent6="accent6" hlink="hlink" folHlink="folHlink"/>
  <p:sldLayoutIdLst>
    <p:sldLayoutId id="2147483806"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274638"/>
            <a:ext cx="7753242" cy="1143000"/>
          </a:xfrm>
          <a:prstGeom prst="rect">
            <a:avLst/>
          </a:prstGeom>
        </p:spPr>
        <p:txBody>
          <a:bodyPr vert="horz" lIns="91440" tIns="45720" rIns="91440" bIns="45720" rtlCol="0" anchor="ctr">
            <a:normAutofit/>
          </a:bodyPr>
          <a:lstStyle/>
          <a:p>
            <a:r>
              <a:rPr lang="en-US" dirty="0"/>
              <a:t>Slide Title</a:t>
            </a:r>
          </a:p>
        </p:txBody>
      </p:sp>
      <p:sp>
        <p:nvSpPr>
          <p:cNvPr id="3" name="Text Placeholder 2"/>
          <p:cNvSpPr>
            <a:spLocks noGrp="1"/>
          </p:cNvSpPr>
          <p:nvPr>
            <p:ph type="body" idx="1"/>
          </p:nvPr>
        </p:nvSpPr>
        <p:spPr>
          <a:xfrm>
            <a:off x="812801" y="1600200"/>
            <a:ext cx="7753242" cy="4525963"/>
          </a:xfrm>
          <a:prstGeom prst="rect">
            <a:avLst/>
          </a:prstGeom>
        </p:spPr>
        <p:txBody>
          <a:bodyPr vert="horz" lIns="91440" tIns="45720" rIns="91440" bIns="45720" rtlCol="0">
            <a:normAutofit/>
          </a:bodyPr>
          <a:lstStyle/>
          <a:p>
            <a:pPr lvl="0"/>
            <a:r>
              <a:rPr lang="en-US" dirty="0"/>
              <a:t>Bullet Text</a:t>
            </a:r>
          </a:p>
          <a:p>
            <a:pPr lvl="0"/>
            <a:r>
              <a:rPr lang="en-US" dirty="0"/>
              <a:t>Bullet Text</a:t>
            </a:r>
          </a:p>
          <a:p>
            <a:pPr lvl="0"/>
            <a:r>
              <a:rPr lang="en-US" dirty="0"/>
              <a:t>Bullet Text</a:t>
            </a:r>
          </a:p>
          <a:p>
            <a:pPr lvl="0"/>
            <a:r>
              <a:rPr lang="en-US" dirty="0"/>
              <a:t>Bullet Text</a:t>
            </a:r>
          </a:p>
        </p:txBody>
      </p:sp>
      <p:sp>
        <p:nvSpPr>
          <p:cNvPr id="5" name="Footer Placeholder 4"/>
          <p:cNvSpPr>
            <a:spLocks noGrp="1"/>
          </p:cNvSpPr>
          <p:nvPr>
            <p:ph type="ftr" sz="quarter" idx="3"/>
          </p:nvPr>
        </p:nvSpPr>
        <p:spPr>
          <a:xfrm>
            <a:off x="4739546" y="6386190"/>
            <a:ext cx="3775696" cy="411480"/>
          </a:xfrm>
          <a:prstGeom prst="rect">
            <a:avLst/>
          </a:prstGeom>
          <a:noFill/>
          <a:ln>
            <a:noFill/>
          </a:ln>
        </p:spPr>
        <p:txBody>
          <a:bodyPr vert="horz" lIns="91440" tIns="45720" rIns="91440" bIns="45720" rtlCol="0" anchor="ctr"/>
          <a:lstStyle>
            <a:lvl1pPr algn="r">
              <a:defRPr sz="1100">
                <a:solidFill>
                  <a:schemeClr val="accent3"/>
                </a:solidFill>
                <a:latin typeface="Georgia"/>
              </a:defRPr>
            </a:lvl1pPr>
          </a:lstStyle>
          <a:p>
            <a:r>
              <a:rPr lang="en-US" dirty="0"/>
              <a:t>Presentation Name/Presenter</a:t>
            </a:r>
          </a:p>
        </p:txBody>
      </p:sp>
      <p:sp>
        <p:nvSpPr>
          <p:cNvPr id="6" name="Slide Number Placeholder 5"/>
          <p:cNvSpPr>
            <a:spLocks noGrp="1"/>
          </p:cNvSpPr>
          <p:nvPr>
            <p:ph type="sldNum" sz="quarter" idx="4"/>
          </p:nvPr>
        </p:nvSpPr>
        <p:spPr>
          <a:xfrm>
            <a:off x="8515164" y="6386190"/>
            <a:ext cx="521280" cy="411480"/>
          </a:xfrm>
          <a:prstGeom prst="rect">
            <a:avLst/>
          </a:prstGeom>
          <a:noFill/>
          <a:ln>
            <a:noFill/>
          </a:ln>
        </p:spPr>
        <p:txBody>
          <a:bodyPr vert="horz" lIns="91440" tIns="45720" rIns="91440" bIns="45720" rtlCol="0" anchor="ctr"/>
          <a:lstStyle>
            <a:lvl1pPr algn="r">
              <a:defRPr sz="1200">
                <a:solidFill>
                  <a:schemeClr val="accent3"/>
                </a:solidFill>
                <a:latin typeface="Arial"/>
              </a:defRPr>
            </a:lvl1pPr>
          </a:lstStyle>
          <a:p>
            <a:fld id="{C6BF0614-88EF-E141-A4D8-626B55E019E0}" type="slidenum">
              <a:rPr lang="en-US" smtClean="0"/>
              <a:pPr/>
              <a:t>‹#›</a:t>
            </a:fld>
            <a:endParaRPr lang="en-US" dirty="0"/>
          </a:p>
        </p:txBody>
      </p:sp>
    </p:spTree>
    <p:extLst>
      <p:ext uri="{BB962C8B-B14F-4D97-AF65-F5344CB8AC3E}">
        <p14:creationId xmlns:p14="http://schemas.microsoft.com/office/powerpoint/2010/main" val="2755577709"/>
      </p:ext>
    </p:extLst>
  </p:cSld>
  <p:clrMap bg1="lt1" tx1="dk1" bg2="lt2" tx2="dk2" accent1="accent1" accent2="accent2" accent3="accent3" accent4="accent4" accent5="accent5" accent6="accent6" hlink="hlink" folHlink="folHlink"/>
  <p:sldLayoutIdLst>
    <p:sldLayoutId id="2147483808" r:id="rId1"/>
    <p:sldLayoutId id="2147483809" r:id="rId2"/>
  </p:sldLayoutIdLst>
  <p:hf hdr="0" dt="0"/>
  <p:txStyles>
    <p:titleStyle>
      <a:lvl1pPr algn="ctr" defTabSz="457200" rtl="0" eaLnBrk="1" latinLnBrk="0" hangingPunct="1">
        <a:spcBef>
          <a:spcPct val="0"/>
        </a:spcBef>
        <a:buNone/>
        <a:defRPr sz="4400" kern="1200">
          <a:solidFill>
            <a:schemeClr val="tx1"/>
          </a:solidFill>
          <a:latin typeface="Arial"/>
          <a:ea typeface="+mj-ea"/>
          <a:cs typeface="+mj-cs"/>
        </a:defRPr>
      </a:lvl1pPr>
    </p:titleStyle>
    <p:bodyStyle>
      <a:lvl1pPr marL="342900" indent="-342900" algn="l" defTabSz="457200" rtl="0" eaLnBrk="1" latinLnBrk="0" hangingPunct="1">
        <a:spcBef>
          <a:spcPct val="20000"/>
        </a:spcBef>
        <a:buClr>
          <a:srgbClr val="7C6A55"/>
        </a:buClr>
        <a:buFont typeface="Arial"/>
        <a:buChar char="•"/>
        <a:defRPr sz="3200" kern="1200" baseline="0">
          <a:solidFill>
            <a:schemeClr val="accent5"/>
          </a:solidFill>
          <a:latin typeface="Arial"/>
          <a:ea typeface="+mn-ea"/>
          <a:cs typeface="+mn-cs"/>
        </a:defRPr>
      </a:lvl1pPr>
      <a:lvl2pPr marL="742950" indent="-285750" algn="l" defTabSz="457200" rtl="0" eaLnBrk="1" latinLnBrk="0" hangingPunct="1">
        <a:spcBef>
          <a:spcPct val="20000"/>
        </a:spcBef>
        <a:buClr>
          <a:srgbClr val="7C6A55"/>
        </a:buClr>
        <a:buFont typeface="Arial"/>
        <a:buChar char="–"/>
        <a:defRPr sz="2800" kern="1200">
          <a:solidFill>
            <a:srgbClr val="7C6A55"/>
          </a:solidFill>
          <a:latin typeface="Arial"/>
          <a:ea typeface="+mn-ea"/>
          <a:cs typeface="+mn-cs"/>
        </a:defRPr>
      </a:lvl2pPr>
      <a:lvl3pPr marL="1143000" indent="-228600" algn="l" defTabSz="457200" rtl="0" eaLnBrk="1" latinLnBrk="0" hangingPunct="1">
        <a:spcBef>
          <a:spcPct val="20000"/>
        </a:spcBef>
        <a:buClr>
          <a:srgbClr val="7C6A55"/>
        </a:buClr>
        <a:buFont typeface="Arial"/>
        <a:buChar char="•"/>
        <a:defRPr sz="2400" kern="1200">
          <a:solidFill>
            <a:srgbClr val="7C6A55"/>
          </a:solidFill>
          <a:latin typeface="Arial"/>
          <a:ea typeface="+mn-ea"/>
          <a:cs typeface="+mn-cs"/>
        </a:defRPr>
      </a:lvl3pPr>
      <a:lvl4pPr marL="1600200" indent="-228600" algn="l" defTabSz="457200" rtl="0" eaLnBrk="1" latinLnBrk="0" hangingPunct="1">
        <a:spcBef>
          <a:spcPct val="20000"/>
        </a:spcBef>
        <a:buClr>
          <a:srgbClr val="7C6A55"/>
        </a:buClr>
        <a:buFont typeface="Arial"/>
        <a:buChar char="–"/>
        <a:defRPr sz="2000" kern="1200">
          <a:solidFill>
            <a:srgbClr val="7C6A55"/>
          </a:solidFill>
          <a:latin typeface="Arial"/>
          <a:ea typeface="+mn-ea"/>
          <a:cs typeface="+mn-cs"/>
        </a:defRPr>
      </a:lvl4pPr>
      <a:lvl5pPr marL="2057400" indent="-228600" algn="l" defTabSz="457200" rtl="0" eaLnBrk="1" latinLnBrk="0" hangingPunct="1">
        <a:spcBef>
          <a:spcPct val="20000"/>
        </a:spcBef>
        <a:buClr>
          <a:srgbClr val="7C6A55"/>
        </a:buClr>
        <a:buFont typeface="Arial"/>
        <a:buChar char="»"/>
        <a:defRPr sz="2000" kern="1200">
          <a:solidFill>
            <a:srgbClr val="7C6A55"/>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gray">
          <a:xfrm>
            <a:off x="0" y="6397625"/>
            <a:ext cx="9145466" cy="457200"/>
          </a:xfrm>
          <a:prstGeom prst="rect">
            <a:avLst/>
          </a:prstGeom>
          <a:solidFill>
            <a:schemeClr val="tx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000">
                <a:solidFill>
                  <a:schemeClr val="tx1"/>
                </a:solidFill>
                <a:latin typeface="Verdana" panose="020B0604030504040204" pitchFamily="34" charset="0"/>
                <a:cs typeface="Arial" panose="020B0604020202020204" pitchFamily="34" charset="0"/>
              </a:defRPr>
            </a:lvl1pPr>
            <a:lvl2pPr marL="742950" indent="-285750" eaLnBrk="0" hangingPunct="0">
              <a:defRPr sz="1000">
                <a:solidFill>
                  <a:schemeClr val="tx1"/>
                </a:solidFill>
                <a:latin typeface="Verdana" panose="020B0604030504040204" pitchFamily="34" charset="0"/>
                <a:cs typeface="Arial" panose="020B0604020202020204" pitchFamily="34" charset="0"/>
              </a:defRPr>
            </a:lvl2pPr>
            <a:lvl3pPr marL="1143000" indent="-228600" eaLnBrk="0" hangingPunct="0">
              <a:defRPr sz="1000">
                <a:solidFill>
                  <a:schemeClr val="tx1"/>
                </a:solidFill>
                <a:latin typeface="Verdana" panose="020B0604030504040204" pitchFamily="34" charset="0"/>
                <a:cs typeface="Arial" panose="020B0604020202020204" pitchFamily="34" charset="0"/>
              </a:defRPr>
            </a:lvl3pPr>
            <a:lvl4pPr marL="1600200" indent="-228600" eaLnBrk="0" hangingPunct="0">
              <a:defRPr sz="1000">
                <a:solidFill>
                  <a:schemeClr val="tx1"/>
                </a:solidFill>
                <a:latin typeface="Verdana" panose="020B0604030504040204" pitchFamily="34" charset="0"/>
                <a:cs typeface="Arial" panose="020B0604020202020204" pitchFamily="34" charset="0"/>
              </a:defRPr>
            </a:lvl4pPr>
            <a:lvl5pPr marL="2057400" indent="-228600" eaLnBrk="0" hangingPunct="0">
              <a:defRPr sz="1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9pPr>
          </a:lstStyle>
          <a:p>
            <a:pPr defTabSz="844083" eaLnBrk="1" fontAlgn="base" hangingPunct="1">
              <a:spcBef>
                <a:spcPct val="50000"/>
              </a:spcBef>
              <a:spcAft>
                <a:spcPct val="0"/>
              </a:spcAft>
              <a:defRPr/>
            </a:pPr>
            <a:endParaRPr lang="en-US" altLang="en-US" sz="923" dirty="0">
              <a:solidFill>
                <a:srgbClr val="000000"/>
              </a:solidFill>
            </a:endParaRPr>
          </a:p>
        </p:txBody>
      </p:sp>
      <p:sp>
        <p:nvSpPr>
          <p:cNvPr id="1027" name="Rectangle 2"/>
          <p:cNvSpPr>
            <a:spLocks noGrp="1" noChangeArrowheads="1"/>
          </p:cNvSpPr>
          <p:nvPr>
            <p:ph type="title"/>
          </p:nvPr>
        </p:nvSpPr>
        <p:spPr bwMode="auto">
          <a:xfrm>
            <a:off x="364882" y="395288"/>
            <a:ext cx="8408377"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028" name="Rectangle 3"/>
          <p:cNvSpPr>
            <a:spLocks noGrp="1" noChangeArrowheads="1"/>
          </p:cNvSpPr>
          <p:nvPr>
            <p:ph type="body" idx="1"/>
          </p:nvPr>
        </p:nvSpPr>
        <p:spPr bwMode="auto">
          <a:xfrm>
            <a:off x="364882" y="1546226"/>
            <a:ext cx="840837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82" name="Rectangle 10"/>
          <p:cNvSpPr>
            <a:spLocks noGrp="1" noChangeArrowheads="1"/>
          </p:cNvSpPr>
          <p:nvPr>
            <p:ph type="ftr" sz="quarter" idx="3"/>
          </p:nvPr>
        </p:nvSpPr>
        <p:spPr bwMode="gray">
          <a:xfrm>
            <a:off x="507023" y="6546850"/>
            <a:ext cx="498377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cs typeface="Arial" charset="0"/>
              </a:defRPr>
            </a:lvl1pPr>
          </a:lstStyle>
          <a:p>
            <a:pPr defTabSz="844083" fontAlgn="base">
              <a:spcAft>
                <a:spcPct val="0"/>
              </a:spcAft>
              <a:defRPr/>
            </a:pPr>
            <a:r>
              <a:rPr lang="en-GB" altLang="en-US" dirty="0">
                <a:solidFill>
                  <a:srgbClr val="FBF5EA"/>
                </a:solidFill>
              </a:rPr>
              <a:t>Presentation Title runs here  l  00/00/00</a:t>
            </a:r>
          </a:p>
        </p:txBody>
      </p:sp>
      <p:sp>
        <p:nvSpPr>
          <p:cNvPr id="3083" name="Rectangle 11"/>
          <p:cNvSpPr>
            <a:spLocks noGrp="1" noChangeArrowheads="1"/>
          </p:cNvSpPr>
          <p:nvPr>
            <p:ph type="sldNum" sz="quarter" idx="4"/>
          </p:nvPr>
        </p:nvSpPr>
        <p:spPr bwMode="gray">
          <a:xfrm>
            <a:off x="268166" y="6546850"/>
            <a:ext cx="33264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defRPr>
            </a:lvl1pPr>
          </a:lstStyle>
          <a:p>
            <a:pPr defTabSz="844083" fontAlgn="base">
              <a:spcAft>
                <a:spcPct val="0"/>
              </a:spcAft>
              <a:defRPr/>
            </a:pPr>
            <a:fld id="{4DF6D2AB-9348-43A4-81DA-D78465E8BA19}" type="slidenum">
              <a:rPr lang="en-GB" altLang="en-US" smtClean="0">
                <a:solidFill>
                  <a:srgbClr val="FBF5EA"/>
                </a:solidFill>
              </a:rPr>
              <a:pPr defTabSz="844083" fontAlgn="base">
                <a:spcAft>
                  <a:spcPct val="0"/>
                </a:spcAft>
                <a:defRPr/>
              </a:pPr>
              <a:t>‹#›</a:t>
            </a:fld>
            <a:r>
              <a:rPr lang="en-GB" altLang="en-US" dirty="0">
                <a:solidFill>
                  <a:srgbClr val="FBF5EA"/>
                </a:solidFill>
              </a:rPr>
              <a:t> </a:t>
            </a:r>
          </a:p>
        </p:txBody>
      </p:sp>
      <p:sp>
        <p:nvSpPr>
          <p:cNvPr id="1031" name="Line 18"/>
          <p:cNvSpPr>
            <a:spLocks noChangeShapeType="1"/>
          </p:cNvSpPr>
          <p:nvPr/>
        </p:nvSpPr>
        <p:spPr bwMode="gray">
          <a:xfrm>
            <a:off x="0" y="6397625"/>
            <a:ext cx="9139604" cy="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44083" eaLnBrk="0" fontAlgn="base" hangingPunct="0">
              <a:spcBef>
                <a:spcPct val="0"/>
              </a:spcBef>
              <a:spcAft>
                <a:spcPct val="0"/>
              </a:spcAft>
            </a:pPr>
            <a:endParaRPr lang="en-US" sz="923" dirty="0">
              <a:solidFill>
                <a:srgbClr val="000000"/>
              </a:solidFill>
            </a:endParaRPr>
          </a:p>
        </p:txBody>
      </p:sp>
      <p:pic>
        <p:nvPicPr>
          <p:cNvPr id="1032" name="Picture 19"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2673" y="6356351"/>
            <a:ext cx="1528396"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6086918"/>
      </p:ext>
    </p:extLst>
  </p:cSld>
  <p:clrMap bg1="lt1" tx1="dk1" bg2="lt2" tx2="dk2" accent1="accent1" accent2="accent2" accent3="accent3" accent4="accent4" accent5="accent5" accent6="accent6" hlink="hlink" folHlink="folHlink"/>
  <p:hf hdr="0" dt="0"/>
  <p:txStyles>
    <p:titleStyle>
      <a:lvl1pPr algn="l" rtl="0" eaLnBrk="0" fontAlgn="base" hangingPunct="0">
        <a:spcBef>
          <a:spcPct val="40000"/>
        </a:spcBef>
        <a:spcAft>
          <a:spcPct val="0"/>
        </a:spcAft>
        <a:defRPr sz="2215" b="1">
          <a:solidFill>
            <a:schemeClr val="tx2"/>
          </a:solidFill>
          <a:latin typeface="+mj-lt"/>
          <a:ea typeface="+mj-ea"/>
          <a:cs typeface="+mj-cs"/>
        </a:defRPr>
      </a:lvl1pPr>
      <a:lvl2pPr algn="l" rtl="0" eaLnBrk="0" fontAlgn="base" hangingPunct="0">
        <a:spcBef>
          <a:spcPct val="40000"/>
        </a:spcBef>
        <a:spcAft>
          <a:spcPct val="0"/>
        </a:spcAft>
        <a:defRPr sz="2215" b="1">
          <a:solidFill>
            <a:schemeClr val="tx2"/>
          </a:solidFill>
          <a:latin typeface="Verdana" pitchFamily="34" charset="0"/>
          <a:cs typeface="Arial" charset="0"/>
        </a:defRPr>
      </a:lvl2pPr>
      <a:lvl3pPr algn="l" rtl="0" eaLnBrk="0" fontAlgn="base" hangingPunct="0">
        <a:spcBef>
          <a:spcPct val="40000"/>
        </a:spcBef>
        <a:spcAft>
          <a:spcPct val="0"/>
        </a:spcAft>
        <a:defRPr sz="2215" b="1">
          <a:solidFill>
            <a:schemeClr val="tx2"/>
          </a:solidFill>
          <a:latin typeface="Verdana" pitchFamily="34" charset="0"/>
          <a:cs typeface="Arial" charset="0"/>
        </a:defRPr>
      </a:lvl3pPr>
      <a:lvl4pPr algn="l" rtl="0" eaLnBrk="0" fontAlgn="base" hangingPunct="0">
        <a:spcBef>
          <a:spcPct val="40000"/>
        </a:spcBef>
        <a:spcAft>
          <a:spcPct val="0"/>
        </a:spcAft>
        <a:defRPr sz="2215" b="1">
          <a:solidFill>
            <a:schemeClr val="tx2"/>
          </a:solidFill>
          <a:latin typeface="Verdana" pitchFamily="34" charset="0"/>
          <a:cs typeface="Arial" charset="0"/>
        </a:defRPr>
      </a:lvl4pPr>
      <a:lvl5pPr algn="l" rtl="0" eaLnBrk="0" fontAlgn="base" hangingPunct="0">
        <a:spcBef>
          <a:spcPct val="40000"/>
        </a:spcBef>
        <a:spcAft>
          <a:spcPct val="0"/>
        </a:spcAft>
        <a:defRPr sz="2215" b="1">
          <a:solidFill>
            <a:schemeClr val="tx2"/>
          </a:solidFill>
          <a:latin typeface="Verdana" pitchFamily="34" charset="0"/>
          <a:cs typeface="Arial" charset="0"/>
        </a:defRPr>
      </a:lvl5pPr>
      <a:lvl6pPr marL="422041" algn="l" rtl="0" fontAlgn="base">
        <a:spcBef>
          <a:spcPct val="40000"/>
        </a:spcBef>
        <a:spcAft>
          <a:spcPct val="0"/>
        </a:spcAft>
        <a:defRPr sz="2215" b="1">
          <a:solidFill>
            <a:schemeClr val="tx2"/>
          </a:solidFill>
          <a:latin typeface="Verdana" pitchFamily="34" charset="0"/>
          <a:cs typeface="Arial" charset="0"/>
        </a:defRPr>
      </a:lvl6pPr>
      <a:lvl7pPr marL="844083" algn="l" rtl="0" fontAlgn="base">
        <a:spcBef>
          <a:spcPct val="40000"/>
        </a:spcBef>
        <a:spcAft>
          <a:spcPct val="0"/>
        </a:spcAft>
        <a:defRPr sz="2215" b="1">
          <a:solidFill>
            <a:schemeClr val="tx2"/>
          </a:solidFill>
          <a:latin typeface="Verdana" pitchFamily="34" charset="0"/>
          <a:cs typeface="Arial" charset="0"/>
        </a:defRPr>
      </a:lvl7pPr>
      <a:lvl8pPr marL="1266124" algn="l" rtl="0" fontAlgn="base">
        <a:spcBef>
          <a:spcPct val="40000"/>
        </a:spcBef>
        <a:spcAft>
          <a:spcPct val="0"/>
        </a:spcAft>
        <a:defRPr sz="2215" b="1">
          <a:solidFill>
            <a:schemeClr val="tx2"/>
          </a:solidFill>
          <a:latin typeface="Verdana" pitchFamily="34" charset="0"/>
          <a:cs typeface="Arial" charset="0"/>
        </a:defRPr>
      </a:lvl8pPr>
      <a:lvl9pPr marL="1688165" algn="l" rtl="0" fontAlgn="base">
        <a:spcBef>
          <a:spcPct val="40000"/>
        </a:spcBef>
        <a:spcAft>
          <a:spcPct val="0"/>
        </a:spcAft>
        <a:defRPr sz="2215" b="1">
          <a:solidFill>
            <a:schemeClr val="tx2"/>
          </a:solidFill>
          <a:latin typeface="Verdana" pitchFamily="34" charset="0"/>
          <a:cs typeface="Arial" charset="0"/>
        </a:defRPr>
      </a:lvl9pPr>
    </p:titleStyle>
    <p:bodyStyle>
      <a:lvl1pPr algn="l" defTabSz="791327" rtl="0" eaLnBrk="0" fontAlgn="base" hangingPunct="0">
        <a:lnSpc>
          <a:spcPct val="120000"/>
        </a:lnSpc>
        <a:spcBef>
          <a:spcPct val="0"/>
        </a:spcBef>
        <a:spcAft>
          <a:spcPct val="0"/>
        </a:spcAft>
        <a:buSzPct val="80000"/>
        <a:buFont typeface="Verdana" panose="020B0604030504040204" pitchFamily="34" charset="0"/>
        <a:defRPr sz="1846">
          <a:solidFill>
            <a:schemeClr val="tx1"/>
          </a:solidFill>
          <a:latin typeface="+mn-lt"/>
          <a:ea typeface="+mn-ea"/>
          <a:cs typeface="+mn-cs"/>
        </a:defRPr>
      </a:lvl1pPr>
      <a:lvl2pPr marL="168524" indent="-167058"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2pPr>
      <a:lvl3pPr marL="323859" indent="-153870"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3pPr>
      <a:lvl4pPr marL="499709" indent="-174386"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4pPr>
      <a:lvl5pPr marL="666767" indent="-165593"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5pPr>
      <a:lvl6pPr marL="1088808"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6pPr>
      <a:lvl7pPr marL="1510850"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7pPr>
      <a:lvl8pPr marL="1932891"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8pPr>
      <a:lvl9pPr marL="2354932"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gray">
          <a:xfrm>
            <a:off x="0" y="6397625"/>
            <a:ext cx="9145466" cy="457200"/>
          </a:xfrm>
          <a:prstGeom prst="rect">
            <a:avLst/>
          </a:prstGeom>
          <a:solidFill>
            <a:schemeClr val="tx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000">
                <a:solidFill>
                  <a:schemeClr val="tx1"/>
                </a:solidFill>
                <a:latin typeface="Verdana" panose="020B0604030504040204" pitchFamily="34" charset="0"/>
                <a:cs typeface="Arial" panose="020B0604020202020204" pitchFamily="34" charset="0"/>
              </a:defRPr>
            </a:lvl1pPr>
            <a:lvl2pPr marL="742950" indent="-285750" eaLnBrk="0" hangingPunct="0">
              <a:defRPr sz="1000">
                <a:solidFill>
                  <a:schemeClr val="tx1"/>
                </a:solidFill>
                <a:latin typeface="Verdana" panose="020B0604030504040204" pitchFamily="34" charset="0"/>
                <a:cs typeface="Arial" panose="020B0604020202020204" pitchFamily="34" charset="0"/>
              </a:defRPr>
            </a:lvl2pPr>
            <a:lvl3pPr marL="1143000" indent="-228600" eaLnBrk="0" hangingPunct="0">
              <a:defRPr sz="1000">
                <a:solidFill>
                  <a:schemeClr val="tx1"/>
                </a:solidFill>
                <a:latin typeface="Verdana" panose="020B0604030504040204" pitchFamily="34" charset="0"/>
                <a:cs typeface="Arial" panose="020B0604020202020204" pitchFamily="34" charset="0"/>
              </a:defRPr>
            </a:lvl3pPr>
            <a:lvl4pPr marL="1600200" indent="-228600" eaLnBrk="0" hangingPunct="0">
              <a:defRPr sz="1000">
                <a:solidFill>
                  <a:schemeClr val="tx1"/>
                </a:solidFill>
                <a:latin typeface="Verdana" panose="020B0604030504040204" pitchFamily="34" charset="0"/>
                <a:cs typeface="Arial" panose="020B0604020202020204" pitchFamily="34" charset="0"/>
              </a:defRPr>
            </a:lvl4pPr>
            <a:lvl5pPr marL="2057400" indent="-228600" eaLnBrk="0" hangingPunct="0">
              <a:defRPr sz="1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9pPr>
          </a:lstStyle>
          <a:p>
            <a:pPr defTabSz="844083" eaLnBrk="1" fontAlgn="base" hangingPunct="1">
              <a:spcBef>
                <a:spcPct val="50000"/>
              </a:spcBef>
              <a:spcAft>
                <a:spcPct val="0"/>
              </a:spcAft>
              <a:defRPr/>
            </a:pPr>
            <a:endParaRPr lang="en-US" altLang="en-US" sz="923" dirty="0">
              <a:solidFill>
                <a:srgbClr val="000000"/>
              </a:solidFill>
            </a:endParaRPr>
          </a:p>
        </p:txBody>
      </p:sp>
      <p:sp>
        <p:nvSpPr>
          <p:cNvPr id="1027" name="Rectangle 2"/>
          <p:cNvSpPr>
            <a:spLocks noGrp="1" noChangeArrowheads="1"/>
          </p:cNvSpPr>
          <p:nvPr>
            <p:ph type="title"/>
          </p:nvPr>
        </p:nvSpPr>
        <p:spPr bwMode="auto">
          <a:xfrm>
            <a:off x="364882" y="395288"/>
            <a:ext cx="8408377"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028" name="Rectangle 3"/>
          <p:cNvSpPr>
            <a:spLocks noGrp="1" noChangeArrowheads="1"/>
          </p:cNvSpPr>
          <p:nvPr>
            <p:ph type="body" idx="1"/>
          </p:nvPr>
        </p:nvSpPr>
        <p:spPr bwMode="auto">
          <a:xfrm>
            <a:off x="364882" y="1546226"/>
            <a:ext cx="840837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82" name="Rectangle 10"/>
          <p:cNvSpPr>
            <a:spLocks noGrp="1" noChangeArrowheads="1"/>
          </p:cNvSpPr>
          <p:nvPr>
            <p:ph type="ftr" sz="quarter" idx="3"/>
          </p:nvPr>
        </p:nvSpPr>
        <p:spPr bwMode="gray">
          <a:xfrm>
            <a:off x="507023" y="6546850"/>
            <a:ext cx="498377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cs typeface="Arial" charset="0"/>
              </a:defRPr>
            </a:lvl1pPr>
          </a:lstStyle>
          <a:p>
            <a:pPr defTabSz="844083" fontAlgn="base">
              <a:spcAft>
                <a:spcPct val="0"/>
              </a:spcAft>
              <a:defRPr/>
            </a:pPr>
            <a:r>
              <a:rPr lang="en-GB" altLang="en-US" dirty="0">
                <a:solidFill>
                  <a:srgbClr val="FBF5EA"/>
                </a:solidFill>
              </a:rPr>
              <a:t>Presentation Title runs here  l  00/00/00</a:t>
            </a:r>
          </a:p>
        </p:txBody>
      </p:sp>
      <p:sp>
        <p:nvSpPr>
          <p:cNvPr id="3083" name="Rectangle 11"/>
          <p:cNvSpPr>
            <a:spLocks noGrp="1" noChangeArrowheads="1"/>
          </p:cNvSpPr>
          <p:nvPr>
            <p:ph type="sldNum" sz="quarter" idx="4"/>
          </p:nvPr>
        </p:nvSpPr>
        <p:spPr bwMode="gray">
          <a:xfrm>
            <a:off x="268166" y="6546850"/>
            <a:ext cx="33264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defRPr>
            </a:lvl1pPr>
          </a:lstStyle>
          <a:p>
            <a:pPr defTabSz="844083" fontAlgn="base">
              <a:spcAft>
                <a:spcPct val="0"/>
              </a:spcAft>
              <a:defRPr/>
            </a:pPr>
            <a:fld id="{4DF6D2AB-9348-43A4-81DA-D78465E8BA19}" type="slidenum">
              <a:rPr lang="en-GB" altLang="en-US" smtClean="0">
                <a:solidFill>
                  <a:srgbClr val="FBF5EA"/>
                </a:solidFill>
              </a:rPr>
              <a:pPr defTabSz="844083" fontAlgn="base">
                <a:spcAft>
                  <a:spcPct val="0"/>
                </a:spcAft>
                <a:defRPr/>
              </a:pPr>
              <a:t>‹#›</a:t>
            </a:fld>
            <a:r>
              <a:rPr lang="en-GB" altLang="en-US" dirty="0">
                <a:solidFill>
                  <a:srgbClr val="FBF5EA"/>
                </a:solidFill>
              </a:rPr>
              <a:t> </a:t>
            </a:r>
          </a:p>
        </p:txBody>
      </p:sp>
      <p:sp>
        <p:nvSpPr>
          <p:cNvPr id="1031" name="Line 18"/>
          <p:cNvSpPr>
            <a:spLocks noChangeShapeType="1"/>
          </p:cNvSpPr>
          <p:nvPr/>
        </p:nvSpPr>
        <p:spPr bwMode="gray">
          <a:xfrm>
            <a:off x="0" y="6397625"/>
            <a:ext cx="9139604" cy="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44083" eaLnBrk="0" fontAlgn="base" hangingPunct="0">
              <a:spcBef>
                <a:spcPct val="0"/>
              </a:spcBef>
              <a:spcAft>
                <a:spcPct val="0"/>
              </a:spcAft>
            </a:pPr>
            <a:endParaRPr lang="en-US" sz="923" dirty="0">
              <a:solidFill>
                <a:srgbClr val="000000"/>
              </a:solidFill>
            </a:endParaRPr>
          </a:p>
        </p:txBody>
      </p:sp>
      <p:pic>
        <p:nvPicPr>
          <p:cNvPr id="1032" name="Picture 19"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2673" y="6356351"/>
            <a:ext cx="1528396"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6664651"/>
      </p:ext>
    </p:extLst>
  </p:cSld>
  <p:clrMap bg1="lt1" tx1="dk1" bg2="lt2" tx2="dk2" accent1="accent1" accent2="accent2" accent3="accent3" accent4="accent4" accent5="accent5" accent6="accent6" hlink="hlink" folHlink="folHlink"/>
  <p:hf hdr="0" dt="0"/>
  <p:txStyles>
    <p:titleStyle>
      <a:lvl1pPr algn="l" rtl="0" eaLnBrk="0" fontAlgn="base" hangingPunct="0">
        <a:spcBef>
          <a:spcPct val="40000"/>
        </a:spcBef>
        <a:spcAft>
          <a:spcPct val="0"/>
        </a:spcAft>
        <a:defRPr sz="2215" b="1">
          <a:solidFill>
            <a:schemeClr val="tx2"/>
          </a:solidFill>
          <a:latin typeface="+mj-lt"/>
          <a:ea typeface="+mj-ea"/>
          <a:cs typeface="+mj-cs"/>
        </a:defRPr>
      </a:lvl1pPr>
      <a:lvl2pPr algn="l" rtl="0" eaLnBrk="0" fontAlgn="base" hangingPunct="0">
        <a:spcBef>
          <a:spcPct val="40000"/>
        </a:spcBef>
        <a:spcAft>
          <a:spcPct val="0"/>
        </a:spcAft>
        <a:defRPr sz="2215" b="1">
          <a:solidFill>
            <a:schemeClr val="tx2"/>
          </a:solidFill>
          <a:latin typeface="Verdana" pitchFamily="34" charset="0"/>
          <a:cs typeface="Arial" charset="0"/>
        </a:defRPr>
      </a:lvl2pPr>
      <a:lvl3pPr algn="l" rtl="0" eaLnBrk="0" fontAlgn="base" hangingPunct="0">
        <a:spcBef>
          <a:spcPct val="40000"/>
        </a:spcBef>
        <a:spcAft>
          <a:spcPct val="0"/>
        </a:spcAft>
        <a:defRPr sz="2215" b="1">
          <a:solidFill>
            <a:schemeClr val="tx2"/>
          </a:solidFill>
          <a:latin typeface="Verdana" pitchFamily="34" charset="0"/>
          <a:cs typeface="Arial" charset="0"/>
        </a:defRPr>
      </a:lvl3pPr>
      <a:lvl4pPr algn="l" rtl="0" eaLnBrk="0" fontAlgn="base" hangingPunct="0">
        <a:spcBef>
          <a:spcPct val="40000"/>
        </a:spcBef>
        <a:spcAft>
          <a:spcPct val="0"/>
        </a:spcAft>
        <a:defRPr sz="2215" b="1">
          <a:solidFill>
            <a:schemeClr val="tx2"/>
          </a:solidFill>
          <a:latin typeface="Verdana" pitchFamily="34" charset="0"/>
          <a:cs typeface="Arial" charset="0"/>
        </a:defRPr>
      </a:lvl4pPr>
      <a:lvl5pPr algn="l" rtl="0" eaLnBrk="0" fontAlgn="base" hangingPunct="0">
        <a:spcBef>
          <a:spcPct val="40000"/>
        </a:spcBef>
        <a:spcAft>
          <a:spcPct val="0"/>
        </a:spcAft>
        <a:defRPr sz="2215" b="1">
          <a:solidFill>
            <a:schemeClr val="tx2"/>
          </a:solidFill>
          <a:latin typeface="Verdana" pitchFamily="34" charset="0"/>
          <a:cs typeface="Arial" charset="0"/>
        </a:defRPr>
      </a:lvl5pPr>
      <a:lvl6pPr marL="422041" algn="l" rtl="0" fontAlgn="base">
        <a:spcBef>
          <a:spcPct val="40000"/>
        </a:spcBef>
        <a:spcAft>
          <a:spcPct val="0"/>
        </a:spcAft>
        <a:defRPr sz="2215" b="1">
          <a:solidFill>
            <a:schemeClr val="tx2"/>
          </a:solidFill>
          <a:latin typeface="Verdana" pitchFamily="34" charset="0"/>
          <a:cs typeface="Arial" charset="0"/>
        </a:defRPr>
      </a:lvl6pPr>
      <a:lvl7pPr marL="844083" algn="l" rtl="0" fontAlgn="base">
        <a:spcBef>
          <a:spcPct val="40000"/>
        </a:spcBef>
        <a:spcAft>
          <a:spcPct val="0"/>
        </a:spcAft>
        <a:defRPr sz="2215" b="1">
          <a:solidFill>
            <a:schemeClr val="tx2"/>
          </a:solidFill>
          <a:latin typeface="Verdana" pitchFamily="34" charset="0"/>
          <a:cs typeface="Arial" charset="0"/>
        </a:defRPr>
      </a:lvl7pPr>
      <a:lvl8pPr marL="1266124" algn="l" rtl="0" fontAlgn="base">
        <a:spcBef>
          <a:spcPct val="40000"/>
        </a:spcBef>
        <a:spcAft>
          <a:spcPct val="0"/>
        </a:spcAft>
        <a:defRPr sz="2215" b="1">
          <a:solidFill>
            <a:schemeClr val="tx2"/>
          </a:solidFill>
          <a:latin typeface="Verdana" pitchFamily="34" charset="0"/>
          <a:cs typeface="Arial" charset="0"/>
        </a:defRPr>
      </a:lvl8pPr>
      <a:lvl9pPr marL="1688165" algn="l" rtl="0" fontAlgn="base">
        <a:spcBef>
          <a:spcPct val="40000"/>
        </a:spcBef>
        <a:spcAft>
          <a:spcPct val="0"/>
        </a:spcAft>
        <a:defRPr sz="2215" b="1">
          <a:solidFill>
            <a:schemeClr val="tx2"/>
          </a:solidFill>
          <a:latin typeface="Verdana" pitchFamily="34" charset="0"/>
          <a:cs typeface="Arial" charset="0"/>
        </a:defRPr>
      </a:lvl9pPr>
    </p:titleStyle>
    <p:bodyStyle>
      <a:lvl1pPr algn="l" defTabSz="791327" rtl="0" eaLnBrk="0" fontAlgn="base" hangingPunct="0">
        <a:lnSpc>
          <a:spcPct val="120000"/>
        </a:lnSpc>
        <a:spcBef>
          <a:spcPct val="0"/>
        </a:spcBef>
        <a:spcAft>
          <a:spcPct val="0"/>
        </a:spcAft>
        <a:buSzPct val="80000"/>
        <a:buFont typeface="Verdana" panose="020B0604030504040204" pitchFamily="34" charset="0"/>
        <a:defRPr sz="1846">
          <a:solidFill>
            <a:schemeClr val="tx1"/>
          </a:solidFill>
          <a:latin typeface="+mn-lt"/>
          <a:ea typeface="+mn-ea"/>
          <a:cs typeface="+mn-cs"/>
        </a:defRPr>
      </a:lvl1pPr>
      <a:lvl2pPr marL="168524" indent="-167058"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2pPr>
      <a:lvl3pPr marL="323859" indent="-153870"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3pPr>
      <a:lvl4pPr marL="499709" indent="-174386"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4pPr>
      <a:lvl5pPr marL="666767" indent="-165593"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5pPr>
      <a:lvl6pPr marL="1088808"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6pPr>
      <a:lvl7pPr marL="1510850"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7pPr>
      <a:lvl8pPr marL="1932891"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8pPr>
      <a:lvl9pPr marL="2354932"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gray">
          <a:xfrm>
            <a:off x="0" y="6397625"/>
            <a:ext cx="9145466" cy="457200"/>
          </a:xfrm>
          <a:prstGeom prst="rect">
            <a:avLst/>
          </a:prstGeom>
          <a:solidFill>
            <a:schemeClr val="tx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000">
                <a:solidFill>
                  <a:schemeClr val="tx1"/>
                </a:solidFill>
                <a:latin typeface="Verdana" panose="020B0604030504040204" pitchFamily="34" charset="0"/>
                <a:cs typeface="Arial" panose="020B0604020202020204" pitchFamily="34" charset="0"/>
              </a:defRPr>
            </a:lvl1pPr>
            <a:lvl2pPr marL="742950" indent="-285750" eaLnBrk="0" hangingPunct="0">
              <a:defRPr sz="1000">
                <a:solidFill>
                  <a:schemeClr val="tx1"/>
                </a:solidFill>
                <a:latin typeface="Verdana" panose="020B0604030504040204" pitchFamily="34" charset="0"/>
                <a:cs typeface="Arial" panose="020B0604020202020204" pitchFamily="34" charset="0"/>
              </a:defRPr>
            </a:lvl2pPr>
            <a:lvl3pPr marL="1143000" indent="-228600" eaLnBrk="0" hangingPunct="0">
              <a:defRPr sz="1000">
                <a:solidFill>
                  <a:schemeClr val="tx1"/>
                </a:solidFill>
                <a:latin typeface="Verdana" panose="020B0604030504040204" pitchFamily="34" charset="0"/>
                <a:cs typeface="Arial" panose="020B0604020202020204" pitchFamily="34" charset="0"/>
              </a:defRPr>
            </a:lvl3pPr>
            <a:lvl4pPr marL="1600200" indent="-228600" eaLnBrk="0" hangingPunct="0">
              <a:defRPr sz="1000">
                <a:solidFill>
                  <a:schemeClr val="tx1"/>
                </a:solidFill>
                <a:latin typeface="Verdana" panose="020B0604030504040204" pitchFamily="34" charset="0"/>
                <a:cs typeface="Arial" panose="020B0604020202020204" pitchFamily="34" charset="0"/>
              </a:defRPr>
            </a:lvl4pPr>
            <a:lvl5pPr marL="2057400" indent="-228600" eaLnBrk="0" hangingPunct="0">
              <a:defRPr sz="1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9pPr>
          </a:lstStyle>
          <a:p>
            <a:pPr defTabSz="844083" eaLnBrk="1" fontAlgn="base" hangingPunct="1">
              <a:spcBef>
                <a:spcPct val="50000"/>
              </a:spcBef>
              <a:spcAft>
                <a:spcPct val="0"/>
              </a:spcAft>
              <a:defRPr/>
            </a:pPr>
            <a:endParaRPr lang="en-US" altLang="en-US" sz="923" dirty="0">
              <a:solidFill>
                <a:srgbClr val="000000"/>
              </a:solidFill>
            </a:endParaRPr>
          </a:p>
        </p:txBody>
      </p:sp>
      <p:sp>
        <p:nvSpPr>
          <p:cNvPr id="1027" name="Rectangle 2"/>
          <p:cNvSpPr>
            <a:spLocks noGrp="1" noChangeArrowheads="1"/>
          </p:cNvSpPr>
          <p:nvPr>
            <p:ph type="title"/>
          </p:nvPr>
        </p:nvSpPr>
        <p:spPr bwMode="auto">
          <a:xfrm>
            <a:off x="364882" y="395288"/>
            <a:ext cx="8408377"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028" name="Rectangle 3"/>
          <p:cNvSpPr>
            <a:spLocks noGrp="1" noChangeArrowheads="1"/>
          </p:cNvSpPr>
          <p:nvPr>
            <p:ph type="body" idx="1"/>
          </p:nvPr>
        </p:nvSpPr>
        <p:spPr bwMode="auto">
          <a:xfrm>
            <a:off x="364882" y="1546226"/>
            <a:ext cx="840837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82" name="Rectangle 10"/>
          <p:cNvSpPr>
            <a:spLocks noGrp="1" noChangeArrowheads="1"/>
          </p:cNvSpPr>
          <p:nvPr>
            <p:ph type="ftr" sz="quarter" idx="3"/>
          </p:nvPr>
        </p:nvSpPr>
        <p:spPr bwMode="gray">
          <a:xfrm>
            <a:off x="507023" y="6546850"/>
            <a:ext cx="498377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cs typeface="Arial" charset="0"/>
              </a:defRPr>
            </a:lvl1pPr>
          </a:lstStyle>
          <a:p>
            <a:pPr defTabSz="844083" fontAlgn="base">
              <a:spcAft>
                <a:spcPct val="0"/>
              </a:spcAft>
              <a:defRPr/>
            </a:pPr>
            <a:r>
              <a:rPr lang="en-GB" altLang="en-US" dirty="0">
                <a:solidFill>
                  <a:srgbClr val="FBF5EA"/>
                </a:solidFill>
              </a:rPr>
              <a:t>Presentation Title runs here  l  00/00/00</a:t>
            </a:r>
          </a:p>
        </p:txBody>
      </p:sp>
      <p:sp>
        <p:nvSpPr>
          <p:cNvPr id="3083" name="Rectangle 11"/>
          <p:cNvSpPr>
            <a:spLocks noGrp="1" noChangeArrowheads="1"/>
          </p:cNvSpPr>
          <p:nvPr>
            <p:ph type="sldNum" sz="quarter" idx="4"/>
          </p:nvPr>
        </p:nvSpPr>
        <p:spPr bwMode="gray">
          <a:xfrm>
            <a:off x="268166" y="6546850"/>
            <a:ext cx="33264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defRPr>
            </a:lvl1pPr>
          </a:lstStyle>
          <a:p>
            <a:pPr defTabSz="844083" fontAlgn="base">
              <a:spcAft>
                <a:spcPct val="0"/>
              </a:spcAft>
              <a:defRPr/>
            </a:pPr>
            <a:fld id="{4DF6D2AB-9348-43A4-81DA-D78465E8BA19}" type="slidenum">
              <a:rPr lang="en-GB" altLang="en-US" smtClean="0">
                <a:solidFill>
                  <a:srgbClr val="FBF5EA"/>
                </a:solidFill>
              </a:rPr>
              <a:pPr defTabSz="844083" fontAlgn="base">
                <a:spcAft>
                  <a:spcPct val="0"/>
                </a:spcAft>
                <a:defRPr/>
              </a:pPr>
              <a:t>‹#›</a:t>
            </a:fld>
            <a:r>
              <a:rPr lang="en-GB" altLang="en-US" dirty="0">
                <a:solidFill>
                  <a:srgbClr val="FBF5EA"/>
                </a:solidFill>
              </a:rPr>
              <a:t> </a:t>
            </a:r>
          </a:p>
        </p:txBody>
      </p:sp>
      <p:sp>
        <p:nvSpPr>
          <p:cNvPr id="1031" name="Line 18"/>
          <p:cNvSpPr>
            <a:spLocks noChangeShapeType="1"/>
          </p:cNvSpPr>
          <p:nvPr/>
        </p:nvSpPr>
        <p:spPr bwMode="gray">
          <a:xfrm>
            <a:off x="0" y="6397625"/>
            <a:ext cx="9139604" cy="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44083" eaLnBrk="0" fontAlgn="base" hangingPunct="0">
              <a:spcBef>
                <a:spcPct val="0"/>
              </a:spcBef>
              <a:spcAft>
                <a:spcPct val="0"/>
              </a:spcAft>
            </a:pPr>
            <a:endParaRPr lang="en-US" sz="923" dirty="0">
              <a:solidFill>
                <a:srgbClr val="000000"/>
              </a:solidFill>
            </a:endParaRPr>
          </a:p>
        </p:txBody>
      </p:sp>
      <p:pic>
        <p:nvPicPr>
          <p:cNvPr id="1032" name="Picture 19"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2673" y="6356351"/>
            <a:ext cx="1528396"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0752027"/>
      </p:ext>
    </p:extLst>
  </p:cSld>
  <p:clrMap bg1="lt1" tx1="dk1" bg2="lt2" tx2="dk2" accent1="accent1" accent2="accent2" accent3="accent3" accent4="accent4" accent5="accent5" accent6="accent6" hlink="hlink" folHlink="folHlink"/>
  <p:hf hdr="0" dt="0"/>
  <p:txStyles>
    <p:titleStyle>
      <a:lvl1pPr algn="l" rtl="0" eaLnBrk="0" fontAlgn="base" hangingPunct="0">
        <a:spcBef>
          <a:spcPct val="40000"/>
        </a:spcBef>
        <a:spcAft>
          <a:spcPct val="0"/>
        </a:spcAft>
        <a:defRPr sz="2215" b="1">
          <a:solidFill>
            <a:schemeClr val="tx2"/>
          </a:solidFill>
          <a:latin typeface="+mj-lt"/>
          <a:ea typeface="+mj-ea"/>
          <a:cs typeface="+mj-cs"/>
        </a:defRPr>
      </a:lvl1pPr>
      <a:lvl2pPr algn="l" rtl="0" eaLnBrk="0" fontAlgn="base" hangingPunct="0">
        <a:spcBef>
          <a:spcPct val="40000"/>
        </a:spcBef>
        <a:spcAft>
          <a:spcPct val="0"/>
        </a:spcAft>
        <a:defRPr sz="2215" b="1">
          <a:solidFill>
            <a:schemeClr val="tx2"/>
          </a:solidFill>
          <a:latin typeface="Verdana" pitchFamily="34" charset="0"/>
          <a:cs typeface="Arial" charset="0"/>
        </a:defRPr>
      </a:lvl2pPr>
      <a:lvl3pPr algn="l" rtl="0" eaLnBrk="0" fontAlgn="base" hangingPunct="0">
        <a:spcBef>
          <a:spcPct val="40000"/>
        </a:spcBef>
        <a:spcAft>
          <a:spcPct val="0"/>
        </a:spcAft>
        <a:defRPr sz="2215" b="1">
          <a:solidFill>
            <a:schemeClr val="tx2"/>
          </a:solidFill>
          <a:latin typeface="Verdana" pitchFamily="34" charset="0"/>
          <a:cs typeface="Arial" charset="0"/>
        </a:defRPr>
      </a:lvl3pPr>
      <a:lvl4pPr algn="l" rtl="0" eaLnBrk="0" fontAlgn="base" hangingPunct="0">
        <a:spcBef>
          <a:spcPct val="40000"/>
        </a:spcBef>
        <a:spcAft>
          <a:spcPct val="0"/>
        </a:spcAft>
        <a:defRPr sz="2215" b="1">
          <a:solidFill>
            <a:schemeClr val="tx2"/>
          </a:solidFill>
          <a:latin typeface="Verdana" pitchFamily="34" charset="0"/>
          <a:cs typeface="Arial" charset="0"/>
        </a:defRPr>
      </a:lvl4pPr>
      <a:lvl5pPr algn="l" rtl="0" eaLnBrk="0" fontAlgn="base" hangingPunct="0">
        <a:spcBef>
          <a:spcPct val="40000"/>
        </a:spcBef>
        <a:spcAft>
          <a:spcPct val="0"/>
        </a:spcAft>
        <a:defRPr sz="2215" b="1">
          <a:solidFill>
            <a:schemeClr val="tx2"/>
          </a:solidFill>
          <a:latin typeface="Verdana" pitchFamily="34" charset="0"/>
          <a:cs typeface="Arial" charset="0"/>
        </a:defRPr>
      </a:lvl5pPr>
      <a:lvl6pPr marL="422041" algn="l" rtl="0" fontAlgn="base">
        <a:spcBef>
          <a:spcPct val="40000"/>
        </a:spcBef>
        <a:spcAft>
          <a:spcPct val="0"/>
        </a:spcAft>
        <a:defRPr sz="2215" b="1">
          <a:solidFill>
            <a:schemeClr val="tx2"/>
          </a:solidFill>
          <a:latin typeface="Verdana" pitchFamily="34" charset="0"/>
          <a:cs typeface="Arial" charset="0"/>
        </a:defRPr>
      </a:lvl6pPr>
      <a:lvl7pPr marL="844083" algn="l" rtl="0" fontAlgn="base">
        <a:spcBef>
          <a:spcPct val="40000"/>
        </a:spcBef>
        <a:spcAft>
          <a:spcPct val="0"/>
        </a:spcAft>
        <a:defRPr sz="2215" b="1">
          <a:solidFill>
            <a:schemeClr val="tx2"/>
          </a:solidFill>
          <a:latin typeface="Verdana" pitchFamily="34" charset="0"/>
          <a:cs typeface="Arial" charset="0"/>
        </a:defRPr>
      </a:lvl7pPr>
      <a:lvl8pPr marL="1266124" algn="l" rtl="0" fontAlgn="base">
        <a:spcBef>
          <a:spcPct val="40000"/>
        </a:spcBef>
        <a:spcAft>
          <a:spcPct val="0"/>
        </a:spcAft>
        <a:defRPr sz="2215" b="1">
          <a:solidFill>
            <a:schemeClr val="tx2"/>
          </a:solidFill>
          <a:latin typeface="Verdana" pitchFamily="34" charset="0"/>
          <a:cs typeface="Arial" charset="0"/>
        </a:defRPr>
      </a:lvl8pPr>
      <a:lvl9pPr marL="1688165" algn="l" rtl="0" fontAlgn="base">
        <a:spcBef>
          <a:spcPct val="40000"/>
        </a:spcBef>
        <a:spcAft>
          <a:spcPct val="0"/>
        </a:spcAft>
        <a:defRPr sz="2215" b="1">
          <a:solidFill>
            <a:schemeClr val="tx2"/>
          </a:solidFill>
          <a:latin typeface="Verdana" pitchFamily="34" charset="0"/>
          <a:cs typeface="Arial" charset="0"/>
        </a:defRPr>
      </a:lvl9pPr>
    </p:titleStyle>
    <p:bodyStyle>
      <a:lvl1pPr algn="l" defTabSz="791327" rtl="0" eaLnBrk="0" fontAlgn="base" hangingPunct="0">
        <a:lnSpc>
          <a:spcPct val="120000"/>
        </a:lnSpc>
        <a:spcBef>
          <a:spcPct val="0"/>
        </a:spcBef>
        <a:spcAft>
          <a:spcPct val="0"/>
        </a:spcAft>
        <a:buSzPct val="80000"/>
        <a:buFont typeface="Verdana" panose="020B0604030504040204" pitchFamily="34" charset="0"/>
        <a:defRPr sz="1846">
          <a:solidFill>
            <a:schemeClr val="tx1"/>
          </a:solidFill>
          <a:latin typeface="+mn-lt"/>
          <a:ea typeface="+mn-ea"/>
          <a:cs typeface="+mn-cs"/>
        </a:defRPr>
      </a:lvl1pPr>
      <a:lvl2pPr marL="168524" indent="-167058"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2pPr>
      <a:lvl3pPr marL="323859" indent="-153870"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3pPr>
      <a:lvl4pPr marL="499709" indent="-174386"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4pPr>
      <a:lvl5pPr marL="666767" indent="-165593"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5pPr>
      <a:lvl6pPr marL="1088808"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6pPr>
      <a:lvl7pPr marL="1510850"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7pPr>
      <a:lvl8pPr marL="1932891"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8pPr>
      <a:lvl9pPr marL="2354932"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gray">
          <a:xfrm>
            <a:off x="0" y="6397625"/>
            <a:ext cx="9145466" cy="457200"/>
          </a:xfrm>
          <a:prstGeom prst="rect">
            <a:avLst/>
          </a:prstGeom>
          <a:solidFill>
            <a:schemeClr val="tx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000">
                <a:solidFill>
                  <a:schemeClr val="tx1"/>
                </a:solidFill>
                <a:latin typeface="Verdana" panose="020B0604030504040204" pitchFamily="34" charset="0"/>
                <a:cs typeface="Arial" panose="020B0604020202020204" pitchFamily="34" charset="0"/>
              </a:defRPr>
            </a:lvl1pPr>
            <a:lvl2pPr marL="742950" indent="-285750" eaLnBrk="0" hangingPunct="0">
              <a:defRPr sz="1000">
                <a:solidFill>
                  <a:schemeClr val="tx1"/>
                </a:solidFill>
                <a:latin typeface="Verdana" panose="020B0604030504040204" pitchFamily="34" charset="0"/>
                <a:cs typeface="Arial" panose="020B0604020202020204" pitchFamily="34" charset="0"/>
              </a:defRPr>
            </a:lvl2pPr>
            <a:lvl3pPr marL="1143000" indent="-228600" eaLnBrk="0" hangingPunct="0">
              <a:defRPr sz="1000">
                <a:solidFill>
                  <a:schemeClr val="tx1"/>
                </a:solidFill>
                <a:latin typeface="Verdana" panose="020B0604030504040204" pitchFamily="34" charset="0"/>
                <a:cs typeface="Arial" panose="020B0604020202020204" pitchFamily="34" charset="0"/>
              </a:defRPr>
            </a:lvl3pPr>
            <a:lvl4pPr marL="1600200" indent="-228600" eaLnBrk="0" hangingPunct="0">
              <a:defRPr sz="1000">
                <a:solidFill>
                  <a:schemeClr val="tx1"/>
                </a:solidFill>
                <a:latin typeface="Verdana" panose="020B0604030504040204" pitchFamily="34" charset="0"/>
                <a:cs typeface="Arial" panose="020B0604020202020204" pitchFamily="34" charset="0"/>
              </a:defRPr>
            </a:lvl4pPr>
            <a:lvl5pPr marL="2057400" indent="-228600" eaLnBrk="0" hangingPunct="0">
              <a:defRPr sz="1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9pPr>
          </a:lstStyle>
          <a:p>
            <a:pPr defTabSz="844083" eaLnBrk="1" fontAlgn="base" hangingPunct="1">
              <a:spcBef>
                <a:spcPct val="50000"/>
              </a:spcBef>
              <a:spcAft>
                <a:spcPct val="0"/>
              </a:spcAft>
              <a:defRPr/>
            </a:pPr>
            <a:endParaRPr lang="en-US" altLang="en-US" sz="923" dirty="0">
              <a:solidFill>
                <a:srgbClr val="000000"/>
              </a:solidFill>
            </a:endParaRPr>
          </a:p>
        </p:txBody>
      </p:sp>
      <p:sp>
        <p:nvSpPr>
          <p:cNvPr id="1027" name="Rectangle 2"/>
          <p:cNvSpPr>
            <a:spLocks noGrp="1" noChangeArrowheads="1"/>
          </p:cNvSpPr>
          <p:nvPr>
            <p:ph type="title"/>
          </p:nvPr>
        </p:nvSpPr>
        <p:spPr bwMode="auto">
          <a:xfrm>
            <a:off x="364882" y="395288"/>
            <a:ext cx="8408377"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028" name="Rectangle 3"/>
          <p:cNvSpPr>
            <a:spLocks noGrp="1" noChangeArrowheads="1"/>
          </p:cNvSpPr>
          <p:nvPr>
            <p:ph type="body" idx="1"/>
          </p:nvPr>
        </p:nvSpPr>
        <p:spPr bwMode="auto">
          <a:xfrm>
            <a:off x="364882" y="1546226"/>
            <a:ext cx="840837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82" name="Rectangle 10"/>
          <p:cNvSpPr>
            <a:spLocks noGrp="1" noChangeArrowheads="1"/>
          </p:cNvSpPr>
          <p:nvPr>
            <p:ph type="ftr" sz="quarter" idx="3"/>
          </p:nvPr>
        </p:nvSpPr>
        <p:spPr bwMode="gray">
          <a:xfrm>
            <a:off x="507023" y="6546850"/>
            <a:ext cx="498377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cs typeface="Arial" charset="0"/>
              </a:defRPr>
            </a:lvl1pPr>
          </a:lstStyle>
          <a:p>
            <a:pPr defTabSz="844083" fontAlgn="base">
              <a:spcAft>
                <a:spcPct val="0"/>
              </a:spcAft>
              <a:defRPr/>
            </a:pPr>
            <a:r>
              <a:rPr lang="en-GB" altLang="en-US" dirty="0">
                <a:solidFill>
                  <a:srgbClr val="FBF5EA"/>
                </a:solidFill>
              </a:rPr>
              <a:t>Presentation Title runs here  l  00/00/00</a:t>
            </a:r>
          </a:p>
        </p:txBody>
      </p:sp>
      <p:sp>
        <p:nvSpPr>
          <p:cNvPr id="3083" name="Rectangle 11"/>
          <p:cNvSpPr>
            <a:spLocks noGrp="1" noChangeArrowheads="1"/>
          </p:cNvSpPr>
          <p:nvPr>
            <p:ph type="sldNum" sz="quarter" idx="4"/>
          </p:nvPr>
        </p:nvSpPr>
        <p:spPr bwMode="gray">
          <a:xfrm>
            <a:off x="268166" y="6546850"/>
            <a:ext cx="33264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defRPr>
            </a:lvl1pPr>
          </a:lstStyle>
          <a:p>
            <a:pPr defTabSz="844083" fontAlgn="base">
              <a:spcAft>
                <a:spcPct val="0"/>
              </a:spcAft>
              <a:defRPr/>
            </a:pPr>
            <a:fld id="{4DF6D2AB-9348-43A4-81DA-D78465E8BA19}" type="slidenum">
              <a:rPr lang="en-GB" altLang="en-US" smtClean="0">
                <a:solidFill>
                  <a:srgbClr val="FBF5EA"/>
                </a:solidFill>
              </a:rPr>
              <a:pPr defTabSz="844083" fontAlgn="base">
                <a:spcAft>
                  <a:spcPct val="0"/>
                </a:spcAft>
                <a:defRPr/>
              </a:pPr>
              <a:t>‹#›</a:t>
            </a:fld>
            <a:r>
              <a:rPr lang="en-GB" altLang="en-US" dirty="0">
                <a:solidFill>
                  <a:srgbClr val="FBF5EA"/>
                </a:solidFill>
              </a:rPr>
              <a:t> </a:t>
            </a:r>
          </a:p>
        </p:txBody>
      </p:sp>
      <p:sp>
        <p:nvSpPr>
          <p:cNvPr id="1031" name="Line 18"/>
          <p:cNvSpPr>
            <a:spLocks noChangeShapeType="1"/>
          </p:cNvSpPr>
          <p:nvPr/>
        </p:nvSpPr>
        <p:spPr bwMode="gray">
          <a:xfrm>
            <a:off x="0" y="6397625"/>
            <a:ext cx="9139604" cy="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44083" eaLnBrk="0" fontAlgn="base" hangingPunct="0">
              <a:spcBef>
                <a:spcPct val="0"/>
              </a:spcBef>
              <a:spcAft>
                <a:spcPct val="0"/>
              </a:spcAft>
            </a:pPr>
            <a:endParaRPr lang="en-US" sz="923" dirty="0">
              <a:solidFill>
                <a:srgbClr val="000000"/>
              </a:solidFill>
            </a:endParaRPr>
          </a:p>
        </p:txBody>
      </p:sp>
      <p:pic>
        <p:nvPicPr>
          <p:cNvPr id="1032" name="Picture 19"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2673" y="6356351"/>
            <a:ext cx="1528396"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5147444"/>
      </p:ext>
    </p:extLst>
  </p:cSld>
  <p:clrMap bg1="lt1" tx1="dk1" bg2="lt2" tx2="dk2" accent1="accent1" accent2="accent2" accent3="accent3" accent4="accent4" accent5="accent5" accent6="accent6" hlink="hlink" folHlink="folHlink"/>
  <p:hf hdr="0" dt="0"/>
  <p:txStyles>
    <p:titleStyle>
      <a:lvl1pPr algn="l" rtl="0" eaLnBrk="0" fontAlgn="base" hangingPunct="0">
        <a:spcBef>
          <a:spcPct val="40000"/>
        </a:spcBef>
        <a:spcAft>
          <a:spcPct val="0"/>
        </a:spcAft>
        <a:defRPr sz="2215" b="1">
          <a:solidFill>
            <a:schemeClr val="tx2"/>
          </a:solidFill>
          <a:latin typeface="+mj-lt"/>
          <a:ea typeface="+mj-ea"/>
          <a:cs typeface="+mj-cs"/>
        </a:defRPr>
      </a:lvl1pPr>
      <a:lvl2pPr algn="l" rtl="0" eaLnBrk="0" fontAlgn="base" hangingPunct="0">
        <a:spcBef>
          <a:spcPct val="40000"/>
        </a:spcBef>
        <a:spcAft>
          <a:spcPct val="0"/>
        </a:spcAft>
        <a:defRPr sz="2215" b="1">
          <a:solidFill>
            <a:schemeClr val="tx2"/>
          </a:solidFill>
          <a:latin typeface="Verdana" pitchFamily="34" charset="0"/>
          <a:cs typeface="Arial" charset="0"/>
        </a:defRPr>
      </a:lvl2pPr>
      <a:lvl3pPr algn="l" rtl="0" eaLnBrk="0" fontAlgn="base" hangingPunct="0">
        <a:spcBef>
          <a:spcPct val="40000"/>
        </a:spcBef>
        <a:spcAft>
          <a:spcPct val="0"/>
        </a:spcAft>
        <a:defRPr sz="2215" b="1">
          <a:solidFill>
            <a:schemeClr val="tx2"/>
          </a:solidFill>
          <a:latin typeface="Verdana" pitchFamily="34" charset="0"/>
          <a:cs typeface="Arial" charset="0"/>
        </a:defRPr>
      </a:lvl3pPr>
      <a:lvl4pPr algn="l" rtl="0" eaLnBrk="0" fontAlgn="base" hangingPunct="0">
        <a:spcBef>
          <a:spcPct val="40000"/>
        </a:spcBef>
        <a:spcAft>
          <a:spcPct val="0"/>
        </a:spcAft>
        <a:defRPr sz="2215" b="1">
          <a:solidFill>
            <a:schemeClr val="tx2"/>
          </a:solidFill>
          <a:latin typeface="Verdana" pitchFamily="34" charset="0"/>
          <a:cs typeface="Arial" charset="0"/>
        </a:defRPr>
      </a:lvl4pPr>
      <a:lvl5pPr algn="l" rtl="0" eaLnBrk="0" fontAlgn="base" hangingPunct="0">
        <a:spcBef>
          <a:spcPct val="40000"/>
        </a:spcBef>
        <a:spcAft>
          <a:spcPct val="0"/>
        </a:spcAft>
        <a:defRPr sz="2215" b="1">
          <a:solidFill>
            <a:schemeClr val="tx2"/>
          </a:solidFill>
          <a:latin typeface="Verdana" pitchFamily="34" charset="0"/>
          <a:cs typeface="Arial" charset="0"/>
        </a:defRPr>
      </a:lvl5pPr>
      <a:lvl6pPr marL="422041" algn="l" rtl="0" fontAlgn="base">
        <a:spcBef>
          <a:spcPct val="40000"/>
        </a:spcBef>
        <a:spcAft>
          <a:spcPct val="0"/>
        </a:spcAft>
        <a:defRPr sz="2215" b="1">
          <a:solidFill>
            <a:schemeClr val="tx2"/>
          </a:solidFill>
          <a:latin typeface="Verdana" pitchFamily="34" charset="0"/>
          <a:cs typeface="Arial" charset="0"/>
        </a:defRPr>
      </a:lvl6pPr>
      <a:lvl7pPr marL="844083" algn="l" rtl="0" fontAlgn="base">
        <a:spcBef>
          <a:spcPct val="40000"/>
        </a:spcBef>
        <a:spcAft>
          <a:spcPct val="0"/>
        </a:spcAft>
        <a:defRPr sz="2215" b="1">
          <a:solidFill>
            <a:schemeClr val="tx2"/>
          </a:solidFill>
          <a:latin typeface="Verdana" pitchFamily="34" charset="0"/>
          <a:cs typeface="Arial" charset="0"/>
        </a:defRPr>
      </a:lvl7pPr>
      <a:lvl8pPr marL="1266124" algn="l" rtl="0" fontAlgn="base">
        <a:spcBef>
          <a:spcPct val="40000"/>
        </a:spcBef>
        <a:spcAft>
          <a:spcPct val="0"/>
        </a:spcAft>
        <a:defRPr sz="2215" b="1">
          <a:solidFill>
            <a:schemeClr val="tx2"/>
          </a:solidFill>
          <a:latin typeface="Verdana" pitchFamily="34" charset="0"/>
          <a:cs typeface="Arial" charset="0"/>
        </a:defRPr>
      </a:lvl8pPr>
      <a:lvl9pPr marL="1688165" algn="l" rtl="0" fontAlgn="base">
        <a:spcBef>
          <a:spcPct val="40000"/>
        </a:spcBef>
        <a:spcAft>
          <a:spcPct val="0"/>
        </a:spcAft>
        <a:defRPr sz="2215" b="1">
          <a:solidFill>
            <a:schemeClr val="tx2"/>
          </a:solidFill>
          <a:latin typeface="Verdana" pitchFamily="34" charset="0"/>
          <a:cs typeface="Arial" charset="0"/>
        </a:defRPr>
      </a:lvl9pPr>
    </p:titleStyle>
    <p:bodyStyle>
      <a:lvl1pPr algn="l" defTabSz="791327" rtl="0" eaLnBrk="0" fontAlgn="base" hangingPunct="0">
        <a:lnSpc>
          <a:spcPct val="120000"/>
        </a:lnSpc>
        <a:spcBef>
          <a:spcPct val="0"/>
        </a:spcBef>
        <a:spcAft>
          <a:spcPct val="0"/>
        </a:spcAft>
        <a:buSzPct val="80000"/>
        <a:buFont typeface="Verdana" panose="020B0604030504040204" pitchFamily="34" charset="0"/>
        <a:defRPr sz="1846">
          <a:solidFill>
            <a:schemeClr val="tx1"/>
          </a:solidFill>
          <a:latin typeface="+mn-lt"/>
          <a:ea typeface="+mn-ea"/>
          <a:cs typeface="+mn-cs"/>
        </a:defRPr>
      </a:lvl1pPr>
      <a:lvl2pPr marL="168524" indent="-167058"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2pPr>
      <a:lvl3pPr marL="323859" indent="-153870"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3pPr>
      <a:lvl4pPr marL="499709" indent="-174386"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4pPr>
      <a:lvl5pPr marL="666767" indent="-165593"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5pPr>
      <a:lvl6pPr marL="1088808"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6pPr>
      <a:lvl7pPr marL="1510850"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7pPr>
      <a:lvl8pPr marL="1932891"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8pPr>
      <a:lvl9pPr marL="2354932"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gray">
          <a:xfrm>
            <a:off x="0" y="6397625"/>
            <a:ext cx="9145466" cy="457200"/>
          </a:xfrm>
          <a:prstGeom prst="rect">
            <a:avLst/>
          </a:prstGeom>
          <a:solidFill>
            <a:schemeClr val="tx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000">
                <a:solidFill>
                  <a:schemeClr val="tx1"/>
                </a:solidFill>
                <a:latin typeface="Verdana" panose="020B0604030504040204" pitchFamily="34" charset="0"/>
                <a:cs typeface="Arial" panose="020B0604020202020204" pitchFamily="34" charset="0"/>
              </a:defRPr>
            </a:lvl1pPr>
            <a:lvl2pPr marL="742950" indent="-285750" eaLnBrk="0" hangingPunct="0">
              <a:defRPr sz="1000">
                <a:solidFill>
                  <a:schemeClr val="tx1"/>
                </a:solidFill>
                <a:latin typeface="Verdana" panose="020B0604030504040204" pitchFamily="34" charset="0"/>
                <a:cs typeface="Arial" panose="020B0604020202020204" pitchFamily="34" charset="0"/>
              </a:defRPr>
            </a:lvl2pPr>
            <a:lvl3pPr marL="1143000" indent="-228600" eaLnBrk="0" hangingPunct="0">
              <a:defRPr sz="1000">
                <a:solidFill>
                  <a:schemeClr val="tx1"/>
                </a:solidFill>
                <a:latin typeface="Verdana" panose="020B0604030504040204" pitchFamily="34" charset="0"/>
                <a:cs typeface="Arial" panose="020B0604020202020204" pitchFamily="34" charset="0"/>
              </a:defRPr>
            </a:lvl3pPr>
            <a:lvl4pPr marL="1600200" indent="-228600" eaLnBrk="0" hangingPunct="0">
              <a:defRPr sz="1000">
                <a:solidFill>
                  <a:schemeClr val="tx1"/>
                </a:solidFill>
                <a:latin typeface="Verdana" panose="020B0604030504040204" pitchFamily="34" charset="0"/>
                <a:cs typeface="Arial" panose="020B0604020202020204" pitchFamily="34" charset="0"/>
              </a:defRPr>
            </a:lvl4pPr>
            <a:lvl5pPr marL="2057400" indent="-228600" eaLnBrk="0" hangingPunct="0">
              <a:defRPr sz="1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50000"/>
              </a:spcBef>
              <a:spcAft>
                <a:spcPct val="0"/>
              </a:spcAft>
              <a:defRPr sz="1000">
                <a:solidFill>
                  <a:schemeClr val="tx1"/>
                </a:solidFill>
                <a:latin typeface="Verdana" panose="020B0604030504040204" pitchFamily="34" charset="0"/>
                <a:cs typeface="Arial" panose="020B0604020202020204" pitchFamily="34" charset="0"/>
              </a:defRPr>
            </a:lvl9pPr>
          </a:lstStyle>
          <a:p>
            <a:pPr defTabSz="844083" eaLnBrk="1" fontAlgn="base" hangingPunct="1">
              <a:spcBef>
                <a:spcPct val="50000"/>
              </a:spcBef>
              <a:spcAft>
                <a:spcPct val="0"/>
              </a:spcAft>
              <a:defRPr/>
            </a:pPr>
            <a:endParaRPr lang="en-US" altLang="en-US" sz="923" dirty="0">
              <a:solidFill>
                <a:srgbClr val="000000"/>
              </a:solidFill>
            </a:endParaRPr>
          </a:p>
        </p:txBody>
      </p:sp>
      <p:sp>
        <p:nvSpPr>
          <p:cNvPr id="1027" name="Rectangle 2"/>
          <p:cNvSpPr>
            <a:spLocks noGrp="1" noChangeArrowheads="1"/>
          </p:cNvSpPr>
          <p:nvPr>
            <p:ph type="title"/>
          </p:nvPr>
        </p:nvSpPr>
        <p:spPr bwMode="auto">
          <a:xfrm>
            <a:off x="364882" y="395288"/>
            <a:ext cx="8408377"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028" name="Rectangle 3"/>
          <p:cNvSpPr>
            <a:spLocks noGrp="1" noChangeArrowheads="1"/>
          </p:cNvSpPr>
          <p:nvPr>
            <p:ph type="body" idx="1"/>
          </p:nvPr>
        </p:nvSpPr>
        <p:spPr bwMode="auto">
          <a:xfrm>
            <a:off x="364882" y="1546226"/>
            <a:ext cx="840837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82" name="Rectangle 10"/>
          <p:cNvSpPr>
            <a:spLocks noGrp="1" noChangeArrowheads="1"/>
          </p:cNvSpPr>
          <p:nvPr>
            <p:ph type="ftr" sz="quarter" idx="3"/>
          </p:nvPr>
        </p:nvSpPr>
        <p:spPr bwMode="gray">
          <a:xfrm>
            <a:off x="507023" y="6546850"/>
            <a:ext cx="498377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cs typeface="Arial" charset="0"/>
              </a:defRPr>
            </a:lvl1pPr>
          </a:lstStyle>
          <a:p>
            <a:pPr defTabSz="844083" fontAlgn="base">
              <a:spcAft>
                <a:spcPct val="0"/>
              </a:spcAft>
              <a:defRPr/>
            </a:pPr>
            <a:r>
              <a:rPr lang="en-GB" altLang="en-US" dirty="0">
                <a:solidFill>
                  <a:srgbClr val="FBF5EA"/>
                </a:solidFill>
              </a:rPr>
              <a:t>Presentation Title runs here  l  00/00/00</a:t>
            </a:r>
          </a:p>
        </p:txBody>
      </p:sp>
      <p:sp>
        <p:nvSpPr>
          <p:cNvPr id="3083" name="Rectangle 11"/>
          <p:cNvSpPr>
            <a:spLocks noGrp="1" noChangeArrowheads="1"/>
          </p:cNvSpPr>
          <p:nvPr>
            <p:ph type="sldNum" sz="quarter" idx="4"/>
          </p:nvPr>
        </p:nvSpPr>
        <p:spPr bwMode="gray">
          <a:xfrm>
            <a:off x="268166" y="6546850"/>
            <a:ext cx="33264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ct val="0"/>
              </a:spcBef>
              <a:defRPr sz="831">
                <a:solidFill>
                  <a:schemeClr val="bg1"/>
                </a:solidFill>
              </a:defRPr>
            </a:lvl1pPr>
          </a:lstStyle>
          <a:p>
            <a:pPr defTabSz="844083" fontAlgn="base">
              <a:spcAft>
                <a:spcPct val="0"/>
              </a:spcAft>
              <a:defRPr/>
            </a:pPr>
            <a:fld id="{4DF6D2AB-9348-43A4-81DA-D78465E8BA19}" type="slidenum">
              <a:rPr lang="en-GB" altLang="en-US" smtClean="0">
                <a:solidFill>
                  <a:srgbClr val="FBF5EA"/>
                </a:solidFill>
              </a:rPr>
              <a:pPr defTabSz="844083" fontAlgn="base">
                <a:spcAft>
                  <a:spcPct val="0"/>
                </a:spcAft>
                <a:defRPr/>
              </a:pPr>
              <a:t>‹#›</a:t>
            </a:fld>
            <a:r>
              <a:rPr lang="en-GB" altLang="en-US" dirty="0">
                <a:solidFill>
                  <a:srgbClr val="FBF5EA"/>
                </a:solidFill>
              </a:rPr>
              <a:t> </a:t>
            </a:r>
          </a:p>
        </p:txBody>
      </p:sp>
      <p:sp>
        <p:nvSpPr>
          <p:cNvPr id="1031" name="Line 18"/>
          <p:cNvSpPr>
            <a:spLocks noChangeShapeType="1"/>
          </p:cNvSpPr>
          <p:nvPr/>
        </p:nvSpPr>
        <p:spPr bwMode="gray">
          <a:xfrm>
            <a:off x="0" y="6397625"/>
            <a:ext cx="9139604" cy="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44083" eaLnBrk="0" fontAlgn="base" hangingPunct="0">
              <a:spcBef>
                <a:spcPct val="0"/>
              </a:spcBef>
              <a:spcAft>
                <a:spcPct val="0"/>
              </a:spcAft>
            </a:pPr>
            <a:endParaRPr lang="en-US" sz="923" dirty="0">
              <a:solidFill>
                <a:srgbClr val="000000"/>
              </a:solidFill>
            </a:endParaRPr>
          </a:p>
        </p:txBody>
      </p:sp>
      <p:pic>
        <p:nvPicPr>
          <p:cNvPr id="1032" name="Picture 19"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2673" y="6356351"/>
            <a:ext cx="1528396"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2186258"/>
      </p:ext>
    </p:extLst>
  </p:cSld>
  <p:clrMap bg1="lt1" tx1="dk1" bg2="lt2" tx2="dk2" accent1="accent1" accent2="accent2" accent3="accent3" accent4="accent4" accent5="accent5" accent6="accent6" hlink="hlink" folHlink="folHlink"/>
  <p:hf hdr="0" dt="0"/>
  <p:txStyles>
    <p:titleStyle>
      <a:lvl1pPr algn="l" rtl="0" eaLnBrk="0" fontAlgn="base" hangingPunct="0">
        <a:spcBef>
          <a:spcPct val="40000"/>
        </a:spcBef>
        <a:spcAft>
          <a:spcPct val="0"/>
        </a:spcAft>
        <a:defRPr sz="2215" b="1">
          <a:solidFill>
            <a:schemeClr val="tx2"/>
          </a:solidFill>
          <a:latin typeface="+mj-lt"/>
          <a:ea typeface="+mj-ea"/>
          <a:cs typeface="+mj-cs"/>
        </a:defRPr>
      </a:lvl1pPr>
      <a:lvl2pPr algn="l" rtl="0" eaLnBrk="0" fontAlgn="base" hangingPunct="0">
        <a:spcBef>
          <a:spcPct val="40000"/>
        </a:spcBef>
        <a:spcAft>
          <a:spcPct val="0"/>
        </a:spcAft>
        <a:defRPr sz="2215" b="1">
          <a:solidFill>
            <a:schemeClr val="tx2"/>
          </a:solidFill>
          <a:latin typeface="Verdana" pitchFamily="34" charset="0"/>
          <a:cs typeface="Arial" charset="0"/>
        </a:defRPr>
      </a:lvl2pPr>
      <a:lvl3pPr algn="l" rtl="0" eaLnBrk="0" fontAlgn="base" hangingPunct="0">
        <a:spcBef>
          <a:spcPct val="40000"/>
        </a:spcBef>
        <a:spcAft>
          <a:spcPct val="0"/>
        </a:spcAft>
        <a:defRPr sz="2215" b="1">
          <a:solidFill>
            <a:schemeClr val="tx2"/>
          </a:solidFill>
          <a:latin typeface="Verdana" pitchFamily="34" charset="0"/>
          <a:cs typeface="Arial" charset="0"/>
        </a:defRPr>
      </a:lvl3pPr>
      <a:lvl4pPr algn="l" rtl="0" eaLnBrk="0" fontAlgn="base" hangingPunct="0">
        <a:spcBef>
          <a:spcPct val="40000"/>
        </a:spcBef>
        <a:spcAft>
          <a:spcPct val="0"/>
        </a:spcAft>
        <a:defRPr sz="2215" b="1">
          <a:solidFill>
            <a:schemeClr val="tx2"/>
          </a:solidFill>
          <a:latin typeface="Verdana" pitchFamily="34" charset="0"/>
          <a:cs typeface="Arial" charset="0"/>
        </a:defRPr>
      </a:lvl4pPr>
      <a:lvl5pPr algn="l" rtl="0" eaLnBrk="0" fontAlgn="base" hangingPunct="0">
        <a:spcBef>
          <a:spcPct val="40000"/>
        </a:spcBef>
        <a:spcAft>
          <a:spcPct val="0"/>
        </a:spcAft>
        <a:defRPr sz="2215" b="1">
          <a:solidFill>
            <a:schemeClr val="tx2"/>
          </a:solidFill>
          <a:latin typeface="Verdana" pitchFamily="34" charset="0"/>
          <a:cs typeface="Arial" charset="0"/>
        </a:defRPr>
      </a:lvl5pPr>
      <a:lvl6pPr marL="422041" algn="l" rtl="0" fontAlgn="base">
        <a:spcBef>
          <a:spcPct val="40000"/>
        </a:spcBef>
        <a:spcAft>
          <a:spcPct val="0"/>
        </a:spcAft>
        <a:defRPr sz="2215" b="1">
          <a:solidFill>
            <a:schemeClr val="tx2"/>
          </a:solidFill>
          <a:latin typeface="Verdana" pitchFamily="34" charset="0"/>
          <a:cs typeface="Arial" charset="0"/>
        </a:defRPr>
      </a:lvl6pPr>
      <a:lvl7pPr marL="844083" algn="l" rtl="0" fontAlgn="base">
        <a:spcBef>
          <a:spcPct val="40000"/>
        </a:spcBef>
        <a:spcAft>
          <a:spcPct val="0"/>
        </a:spcAft>
        <a:defRPr sz="2215" b="1">
          <a:solidFill>
            <a:schemeClr val="tx2"/>
          </a:solidFill>
          <a:latin typeface="Verdana" pitchFamily="34" charset="0"/>
          <a:cs typeface="Arial" charset="0"/>
        </a:defRPr>
      </a:lvl7pPr>
      <a:lvl8pPr marL="1266124" algn="l" rtl="0" fontAlgn="base">
        <a:spcBef>
          <a:spcPct val="40000"/>
        </a:spcBef>
        <a:spcAft>
          <a:spcPct val="0"/>
        </a:spcAft>
        <a:defRPr sz="2215" b="1">
          <a:solidFill>
            <a:schemeClr val="tx2"/>
          </a:solidFill>
          <a:latin typeface="Verdana" pitchFamily="34" charset="0"/>
          <a:cs typeface="Arial" charset="0"/>
        </a:defRPr>
      </a:lvl8pPr>
      <a:lvl9pPr marL="1688165" algn="l" rtl="0" fontAlgn="base">
        <a:spcBef>
          <a:spcPct val="40000"/>
        </a:spcBef>
        <a:spcAft>
          <a:spcPct val="0"/>
        </a:spcAft>
        <a:defRPr sz="2215" b="1">
          <a:solidFill>
            <a:schemeClr val="tx2"/>
          </a:solidFill>
          <a:latin typeface="Verdana" pitchFamily="34" charset="0"/>
          <a:cs typeface="Arial" charset="0"/>
        </a:defRPr>
      </a:lvl9pPr>
    </p:titleStyle>
    <p:bodyStyle>
      <a:lvl1pPr algn="l" defTabSz="791327" rtl="0" eaLnBrk="0" fontAlgn="base" hangingPunct="0">
        <a:lnSpc>
          <a:spcPct val="120000"/>
        </a:lnSpc>
        <a:spcBef>
          <a:spcPct val="0"/>
        </a:spcBef>
        <a:spcAft>
          <a:spcPct val="0"/>
        </a:spcAft>
        <a:buSzPct val="80000"/>
        <a:buFont typeface="Verdana" panose="020B0604030504040204" pitchFamily="34" charset="0"/>
        <a:defRPr sz="1846">
          <a:solidFill>
            <a:schemeClr val="tx1"/>
          </a:solidFill>
          <a:latin typeface="+mn-lt"/>
          <a:ea typeface="+mn-ea"/>
          <a:cs typeface="+mn-cs"/>
        </a:defRPr>
      </a:lvl1pPr>
      <a:lvl2pPr marL="168524" indent="-167058"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2pPr>
      <a:lvl3pPr marL="323859" indent="-153870" algn="l" defTabSz="791327" rtl="0" eaLnBrk="0" fontAlgn="base" hangingPunct="0">
        <a:lnSpc>
          <a:spcPct val="120000"/>
        </a:lnSpc>
        <a:spcBef>
          <a:spcPct val="0"/>
        </a:spcBef>
        <a:spcAft>
          <a:spcPct val="0"/>
        </a:spcAft>
        <a:buSzPct val="80000"/>
        <a:buFont typeface="Verdana" panose="020B0604030504040204" pitchFamily="34" charset="0"/>
        <a:buChar char="•"/>
        <a:defRPr sz="1846">
          <a:solidFill>
            <a:schemeClr val="tx1"/>
          </a:solidFill>
          <a:latin typeface="+mn-lt"/>
          <a:cs typeface="+mn-cs"/>
        </a:defRPr>
      </a:lvl3pPr>
      <a:lvl4pPr marL="499709" indent="-174386"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4pPr>
      <a:lvl5pPr marL="666767" indent="-165593" algn="l" defTabSz="791327" rtl="0" eaLnBrk="0" fontAlgn="base" hangingPunct="0">
        <a:lnSpc>
          <a:spcPct val="120000"/>
        </a:lnSpc>
        <a:spcBef>
          <a:spcPct val="0"/>
        </a:spcBef>
        <a:spcAft>
          <a:spcPct val="0"/>
        </a:spcAft>
        <a:buSzPct val="80000"/>
        <a:buFont typeface="Arial" panose="020B0604020202020204" pitchFamily="34" charset="0"/>
        <a:buChar char="○"/>
        <a:defRPr sz="1846">
          <a:solidFill>
            <a:schemeClr val="tx1"/>
          </a:solidFill>
          <a:latin typeface="+mn-lt"/>
          <a:cs typeface="+mn-cs"/>
        </a:defRPr>
      </a:lvl5pPr>
      <a:lvl6pPr marL="1088808"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6pPr>
      <a:lvl7pPr marL="1510850"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7pPr>
      <a:lvl8pPr marL="1932891"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8pPr>
      <a:lvl9pPr marL="2354932" indent="-165593" algn="l" defTabSz="791327" rtl="0" fontAlgn="base">
        <a:lnSpc>
          <a:spcPct val="120000"/>
        </a:lnSpc>
        <a:spcBef>
          <a:spcPct val="0"/>
        </a:spcBef>
        <a:spcAft>
          <a:spcPct val="0"/>
        </a:spcAft>
        <a:buSzPct val="80000"/>
        <a:buFont typeface="Arial" charset="0"/>
        <a:buChar char="○"/>
        <a:defRPr sz="1846">
          <a:solidFill>
            <a:schemeClr val="tx1"/>
          </a:solidFill>
          <a:latin typeface="+mn-lt"/>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8.gif"/><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hyperlink" Target="mailto:Wanda.Barker@SREB.org" TargetMode="External"/><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8.xml"/><Relationship Id="rId1" Type="http://schemas.openxmlformats.org/officeDocument/2006/relationships/slideLayout" Target="../slideLayouts/slideLayout21.xml"/><Relationship Id="rId4" Type="http://schemas.openxmlformats.org/officeDocument/2006/relationships/image" Target="../media/image20.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9.xml"/><Relationship Id="rId1" Type="http://schemas.openxmlformats.org/officeDocument/2006/relationships/slideLayout" Target="../slideLayouts/slideLayout22.xml"/><Relationship Id="rId4" Type="http://schemas.openxmlformats.org/officeDocument/2006/relationships/image" Target="../media/image22.jpg"/></Relationships>
</file>

<file path=ppt/slides/_rels/slide4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0.xml"/><Relationship Id="rId1" Type="http://schemas.openxmlformats.org/officeDocument/2006/relationships/slideLayout" Target="../slideLayouts/slideLayout23.xml"/><Relationship Id="rId4" Type="http://schemas.openxmlformats.org/officeDocument/2006/relationships/image" Target="../media/image23.jpg"/></Relationships>
</file>

<file path=ppt/slides/_rels/slide4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1.xml"/><Relationship Id="rId1" Type="http://schemas.openxmlformats.org/officeDocument/2006/relationships/slideLayout" Target="../slideLayouts/slideLayout24.xml"/><Relationship Id="rId4" Type="http://schemas.openxmlformats.org/officeDocument/2006/relationships/image" Target="../media/image25.jpg"/></Relationships>
</file>

<file path=ppt/slides/_rels/slide4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2.xml"/><Relationship Id="rId1" Type="http://schemas.openxmlformats.org/officeDocument/2006/relationships/slideLayout" Target="../slideLayouts/slideLayout25.xml"/><Relationship Id="rId4" Type="http://schemas.openxmlformats.org/officeDocument/2006/relationships/image" Target="../media/image26.jpg"/></Relationships>
</file>

<file path=ppt/slides/_rels/slide4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4.xml"/><Relationship Id="rId1" Type="http://schemas.openxmlformats.org/officeDocument/2006/relationships/slideLayout" Target="../slideLayouts/slideLayout27.xml"/><Relationship Id="rId5" Type="http://schemas.openxmlformats.org/officeDocument/2006/relationships/hyperlink" Target="mailto:jlopez@nc-sara.org" TargetMode="External"/><Relationship Id="rId4" Type="http://schemas.openxmlformats.org/officeDocument/2006/relationships/hyperlink" Target="mailto:mary.larson@sreb.org"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0008" y="785004"/>
            <a:ext cx="7401464" cy="2782019"/>
          </a:xfrm>
        </p:spPr>
        <p:txBody>
          <a:bodyPr/>
          <a:lstStyle/>
          <a:p>
            <a:pPr algn="ctr"/>
            <a:br>
              <a:rPr lang="en-US" sz="3600" dirty="0"/>
            </a:br>
            <a:br>
              <a:rPr lang="en-US" sz="3600" dirty="0"/>
            </a:br>
            <a:br>
              <a:rPr lang="en-US" sz="3600" dirty="0"/>
            </a:br>
            <a:br>
              <a:rPr lang="en-US" sz="3600" dirty="0"/>
            </a:br>
            <a:r>
              <a:rPr lang="en-US" sz="3600" dirty="0"/>
              <a:t>Electronic Campus </a:t>
            </a:r>
            <a:br>
              <a:rPr lang="en-US" sz="3600" dirty="0"/>
            </a:br>
            <a:r>
              <a:rPr lang="en-US" sz="3600" dirty="0"/>
              <a:t>State Partner Meeting</a:t>
            </a:r>
            <a:br>
              <a:rPr lang="en-US" sz="3200" dirty="0"/>
            </a:br>
            <a:br>
              <a:rPr lang="en-US" sz="3200" dirty="0"/>
            </a:br>
            <a:br>
              <a:rPr lang="en-US" sz="3200" dirty="0"/>
            </a:br>
            <a:br>
              <a:rPr lang="en-US" sz="3200" dirty="0"/>
            </a:br>
            <a:br>
              <a:rPr lang="en-US" sz="3200" dirty="0"/>
            </a:br>
            <a:endParaRPr lang="en-US" sz="3200" dirty="0"/>
          </a:p>
        </p:txBody>
      </p:sp>
      <p:sp>
        <p:nvSpPr>
          <p:cNvPr id="3" name="Subtitle 2"/>
          <p:cNvSpPr>
            <a:spLocks noGrp="1"/>
          </p:cNvSpPr>
          <p:nvPr>
            <p:ph type="subTitle" idx="1"/>
          </p:nvPr>
        </p:nvSpPr>
        <p:spPr>
          <a:xfrm>
            <a:off x="1742536" y="5450764"/>
            <a:ext cx="7401464" cy="540393"/>
          </a:xfrm>
        </p:spPr>
        <p:txBody>
          <a:bodyPr>
            <a:noAutofit/>
          </a:bodyPr>
          <a:lstStyle/>
          <a:p>
            <a:pPr algn="ctr">
              <a:spcBef>
                <a:spcPts val="0"/>
              </a:spcBef>
            </a:pPr>
            <a:r>
              <a:rPr lang="en-US" b="1" dirty="0">
                <a:latin typeface="+mn-lt"/>
              </a:rPr>
              <a:t>September 13, 2016</a:t>
            </a:r>
          </a:p>
        </p:txBody>
      </p:sp>
    </p:spTree>
    <p:extLst>
      <p:ext uri="{BB962C8B-B14F-4D97-AF65-F5344CB8AC3E}">
        <p14:creationId xmlns:p14="http://schemas.microsoft.com/office/powerpoint/2010/main" val="57934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1" y="274638"/>
            <a:ext cx="7690454" cy="801127"/>
          </a:xfrm>
        </p:spPr>
        <p:txBody>
          <a:bodyPr>
            <a:normAutofit fontScale="90000"/>
          </a:bodyPr>
          <a:lstStyle/>
          <a:p>
            <a:br>
              <a:rPr lang="en-US" dirty="0"/>
            </a:br>
            <a:r>
              <a:rPr lang="en-US" dirty="0"/>
              <a:t>Refreshed Goals</a:t>
            </a:r>
          </a:p>
        </p:txBody>
      </p:sp>
      <p:sp>
        <p:nvSpPr>
          <p:cNvPr id="4" name="Footer Placeholder 3"/>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Presentation Name/Presenter</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6BF0614-88EF-E141-A4D8-626B55E019E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dirty="0">
              <a:ln>
                <a:noFill/>
              </a:ln>
              <a:solidFill>
                <a:sysClr val="windowText" lastClr="000000"/>
              </a:solidFill>
              <a:effectLst/>
              <a:uLnTx/>
              <a:uFillTx/>
            </a:endParaRPr>
          </a:p>
        </p:txBody>
      </p:sp>
      <p:pic>
        <p:nvPicPr>
          <p:cNvPr id="9" name="Content Placeholder 8"/>
          <p:cNvPicPr>
            <a:picLocks noGrp="1" noChangeAspect="1"/>
          </p:cNvPicPr>
          <p:nvPr>
            <p:ph idx="1"/>
          </p:nvPr>
        </p:nvPicPr>
        <p:blipFill>
          <a:blip r:embed="rId3"/>
          <a:stretch>
            <a:fillRect/>
          </a:stretch>
        </p:blipFill>
        <p:spPr>
          <a:xfrm rot="467654">
            <a:off x="4921769" y="1820272"/>
            <a:ext cx="3262388" cy="4178963"/>
          </a:xfrm>
          <a:prstGeom prst="rect">
            <a:avLst/>
          </a:prstGeom>
        </p:spPr>
      </p:pic>
      <p:sp>
        <p:nvSpPr>
          <p:cNvPr id="10" name="Rectangle 9"/>
          <p:cNvSpPr/>
          <p:nvPr/>
        </p:nvSpPr>
        <p:spPr>
          <a:xfrm>
            <a:off x="447335" y="2075365"/>
            <a:ext cx="4572000" cy="2554545"/>
          </a:xfrm>
          <a:prstGeom prst="rect">
            <a:avLst/>
          </a:prstGeom>
        </p:spPr>
        <p:txBody>
          <a:bodyPr>
            <a:spAutoFit/>
          </a:bodyPr>
          <a:lstStyle/>
          <a:p>
            <a:pPr marL="914400" marR="0" lvl="1"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C00000"/>
                </a:solidFill>
                <a:effectLst/>
                <a:uLnTx/>
                <a:uFillTx/>
              </a:rPr>
              <a:t>Early learning</a:t>
            </a:r>
          </a:p>
          <a:p>
            <a:pPr marL="914400" marR="0" lvl="1"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C00000"/>
                </a:solidFill>
                <a:effectLst/>
                <a:uLnTx/>
                <a:uFillTx/>
              </a:rPr>
              <a:t>Career technical education</a:t>
            </a:r>
          </a:p>
          <a:p>
            <a:pPr marL="914400" marR="0" lvl="1"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C00000"/>
                </a:solidFill>
                <a:effectLst/>
                <a:uLnTx/>
                <a:uFillTx/>
              </a:rPr>
              <a:t>Community college</a:t>
            </a:r>
          </a:p>
        </p:txBody>
      </p:sp>
    </p:spTree>
    <p:extLst>
      <p:ext uri="{BB962C8B-B14F-4D97-AF65-F5344CB8AC3E}">
        <p14:creationId xmlns:p14="http://schemas.microsoft.com/office/powerpoint/2010/main" val="3691174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61318" y="4942702"/>
            <a:ext cx="6693496" cy="1501577"/>
          </a:xfrm>
        </p:spPr>
        <p:txBody>
          <a:bodyPr>
            <a:normAutofit/>
          </a:bodyPr>
          <a:lstStyle/>
          <a:p>
            <a:r>
              <a:rPr lang="en-US" sz="2400" dirty="0"/>
              <a:t>Cheryl Blanco</a:t>
            </a:r>
          </a:p>
          <a:p>
            <a:r>
              <a:rPr lang="en-US" sz="2400" dirty="0"/>
              <a:t>Vice President, Postsecondary Education</a:t>
            </a:r>
          </a:p>
          <a:p>
            <a:r>
              <a:rPr lang="en-US" sz="2400" dirty="0"/>
              <a:t>June 27, 2016  </a:t>
            </a:r>
          </a:p>
        </p:txBody>
      </p:sp>
      <p:sp>
        <p:nvSpPr>
          <p:cNvPr id="4" name="Title 1"/>
          <p:cNvSpPr txBox="1">
            <a:spLocks/>
          </p:cNvSpPr>
          <p:nvPr/>
        </p:nvSpPr>
        <p:spPr>
          <a:xfrm>
            <a:off x="2235918" y="3249827"/>
            <a:ext cx="6374682" cy="1191998"/>
          </a:xfrm>
          <a:prstGeom prst="rect">
            <a:avLst/>
          </a:prstGeom>
        </p:spPr>
        <p:txBody>
          <a:bodyPr vert="horz" lIns="91440" tIns="45720" rIns="91440" bIns="45720" rtlCol="0" anchor="ctr">
            <a:noAutofit/>
          </a:bodyPr>
          <a:lstStyle>
            <a:lvl1pPr algn="l" defTabSz="457200" rtl="0" eaLnBrk="1" latinLnBrk="0" hangingPunct="1">
              <a:spcBef>
                <a:spcPct val="0"/>
              </a:spcBef>
              <a:buNone/>
              <a:defRPr sz="5400" b="1" i="0" kern="1200" baseline="0">
                <a:solidFill>
                  <a:schemeClr val="accent3"/>
                </a:solidFill>
                <a:latin typeface="Arial"/>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accent3"/>
                </a:solidFill>
                <a:effectLst/>
                <a:uLnTx/>
                <a:uFillTx/>
                <a:latin typeface="Arial"/>
                <a:ea typeface="+mj-ea"/>
                <a:cs typeface="+mj-cs"/>
              </a:rPr>
              <a:t>SREB Annual Meeting and Legislative Work Conference  |  Little Rock, Arkansas</a:t>
            </a:r>
          </a:p>
        </p:txBody>
      </p:sp>
      <p:sp>
        <p:nvSpPr>
          <p:cNvPr id="2" name="Title 1"/>
          <p:cNvSpPr>
            <a:spLocks noGrp="1"/>
          </p:cNvSpPr>
          <p:nvPr>
            <p:ph type="ctrTitle"/>
          </p:nvPr>
        </p:nvSpPr>
        <p:spPr>
          <a:xfrm>
            <a:off x="2235918" y="1376847"/>
            <a:ext cx="6374682" cy="1470025"/>
          </a:xfrm>
        </p:spPr>
        <p:txBody>
          <a:bodyPr/>
          <a:lstStyle/>
          <a:p>
            <a:r>
              <a:rPr lang="en-US" sz="4000" dirty="0"/>
              <a:t>Affordability Is Essential for Student Access and Completion </a:t>
            </a:r>
          </a:p>
        </p:txBody>
      </p:sp>
    </p:spTree>
    <p:extLst>
      <p:ext uri="{BB962C8B-B14F-4D97-AF65-F5344CB8AC3E}">
        <p14:creationId xmlns:p14="http://schemas.microsoft.com/office/powerpoint/2010/main" val="3752570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Challenge Goal for Postsecondary Education</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56872" y="1886420"/>
            <a:ext cx="3129845" cy="4046668"/>
          </a:xfrm>
        </p:spPr>
      </p:pic>
      <p:sp>
        <p:nvSpPr>
          <p:cNvPr id="4" name="Footer Placeholder 3"/>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Cheryl Blanco  |  June 27, 2016 </a:t>
            </a:r>
          </a:p>
        </p:txBody>
      </p:sp>
      <p:sp>
        <p:nvSpPr>
          <p:cNvPr id="5"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6BF0614-88EF-E141-A4D8-626B55E019E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Title 1"/>
          <p:cNvSpPr txBox="1">
            <a:spLocks/>
          </p:cNvSpPr>
          <p:nvPr/>
        </p:nvSpPr>
        <p:spPr>
          <a:xfrm>
            <a:off x="746413" y="1886420"/>
            <a:ext cx="3495650" cy="1143000"/>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kern="1200">
                <a:solidFill>
                  <a:schemeClr val="tx1"/>
                </a:solidFill>
                <a:latin typeface="Arial"/>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Arial"/>
              <a:ea typeface="+mj-ea"/>
              <a:cs typeface="+mj-cs"/>
            </a:endParaRPr>
          </a:p>
        </p:txBody>
      </p:sp>
      <p:sp>
        <p:nvSpPr>
          <p:cNvPr id="9" name="Rectangle 8"/>
          <p:cNvSpPr/>
          <p:nvPr/>
        </p:nvSpPr>
        <p:spPr>
          <a:xfrm>
            <a:off x="428919" y="2429255"/>
            <a:ext cx="4152508" cy="230832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rPr>
              <a:t>Sixty percent of working-age adults will have a postsecondary credential: an associate or bachelor’s degree, or a career certificate. </a:t>
            </a:r>
            <a:endParaRPr kumimoji="0" lang="en-US" sz="24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684301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College affordability is a regional concern</a:t>
            </a:r>
          </a:p>
        </p:txBody>
      </p:sp>
      <p:sp>
        <p:nvSpPr>
          <p:cNvPr id="3" name="Content Placeholder 2"/>
          <p:cNvSpPr>
            <a:spLocks noGrp="1"/>
          </p:cNvSpPr>
          <p:nvPr>
            <p:ph idx="1"/>
          </p:nvPr>
        </p:nvSpPr>
        <p:spPr>
          <a:xfrm>
            <a:off x="787402" y="2195183"/>
            <a:ext cx="7715853" cy="4229100"/>
          </a:xfrm>
        </p:spPr>
        <p:txBody>
          <a:bodyPr>
            <a:normAutofit/>
          </a:bodyPr>
          <a:lstStyle/>
          <a:p>
            <a:pPr marL="457200" indent="-457200">
              <a:buFont typeface="Arial" panose="020B0604020202020204" pitchFamily="34" charset="0"/>
              <a:buChar char="•"/>
            </a:pPr>
            <a:r>
              <a:rPr lang="en-US" dirty="0"/>
              <a:t>For working-age adults with a credential of value, many Southern states are below the national average. </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43% in the region vs. 45% in the U.S. </a:t>
            </a:r>
          </a:p>
          <a:p>
            <a:pPr marL="914400" lvl="1" indent="-457200">
              <a:buFont typeface="Arial" panose="020B0604020202020204" pitchFamily="34" charset="0"/>
              <a:buChar char="•"/>
            </a:pPr>
            <a:endParaRPr lang="en-US" dirty="0"/>
          </a:p>
        </p:txBody>
      </p:sp>
      <p:sp>
        <p:nvSpPr>
          <p:cNvPr id="4" name="Footer Placeholder 3"/>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Cheryl Blanco  |  June 27, 2016 </a:t>
            </a:r>
          </a:p>
        </p:txBody>
      </p:sp>
      <p:sp>
        <p:nvSpPr>
          <p:cNvPr id="5"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6BF0614-88EF-E141-A4D8-626B55E019E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764258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181" y="855916"/>
            <a:ext cx="8207965" cy="372628"/>
          </a:xfrm>
        </p:spPr>
        <p:txBody>
          <a:bodyPr>
            <a:noAutofit/>
          </a:bodyPr>
          <a:lstStyle/>
          <a:p>
            <a:r>
              <a:rPr lang="en-US" sz="2800" dirty="0"/>
              <a:t>By 2020, 65% of U.S. jobs and 62% of jobs in the SREB region will require postsecondary education</a:t>
            </a:r>
            <a:br>
              <a:rPr lang="en-US" sz="3600" dirty="0"/>
            </a:br>
            <a:endParaRPr lang="en-US" sz="3600" dirty="0"/>
          </a:p>
        </p:txBody>
      </p:sp>
      <p:sp>
        <p:nvSpPr>
          <p:cNvPr id="4" name="Footer Placeholder 3"/>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Cheryl Blanco  |  June 27, 2016 </a:t>
            </a:r>
          </a:p>
        </p:txBody>
      </p:sp>
      <p:sp>
        <p:nvSpPr>
          <p:cNvPr id="5"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6BF0614-88EF-E141-A4D8-626B55E019E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dirty="0">
              <a:ln>
                <a:noFill/>
              </a:ln>
              <a:solidFill>
                <a:sysClr val="windowText" lastClr="000000"/>
              </a:solidFill>
              <a:effectLst/>
              <a:uLnTx/>
              <a:uFillTx/>
            </a:endParaRPr>
          </a:p>
        </p:txBody>
      </p:sp>
      <p:graphicFrame>
        <p:nvGraphicFramePr>
          <p:cNvPr id="12" name="Content Placeholder 11"/>
          <p:cNvGraphicFramePr>
            <a:graphicFrameLocks noGrp="1"/>
          </p:cNvGraphicFramePr>
          <p:nvPr>
            <p:ph idx="1"/>
            <p:extLst/>
          </p:nvPr>
        </p:nvGraphicFramePr>
        <p:xfrm>
          <a:off x="812801" y="1406173"/>
          <a:ext cx="7715252" cy="4429760"/>
        </p:xfrm>
        <a:graphic>
          <a:graphicData uri="http://schemas.openxmlformats.org/drawingml/2006/table">
            <a:tbl>
              <a:tblPr firstRow="1" bandRow="1">
                <a:tableStyleId>{5C22544A-7EE6-4342-B048-85BDC9FD1C3A}</a:tableStyleId>
              </a:tblPr>
              <a:tblGrid>
                <a:gridCol w="1770911">
                  <a:extLst>
                    <a:ext uri="{9D8B030D-6E8A-4147-A177-3AD203B41FA5}">
                      <a16:colId xmlns:a16="http://schemas.microsoft.com/office/drawing/2014/main" val="204872144"/>
                    </a:ext>
                  </a:extLst>
                </a:gridCol>
                <a:gridCol w="1988288">
                  <a:extLst>
                    <a:ext uri="{9D8B030D-6E8A-4147-A177-3AD203B41FA5}">
                      <a16:colId xmlns:a16="http://schemas.microsoft.com/office/drawing/2014/main" val="1869956764"/>
                    </a:ext>
                  </a:extLst>
                </a:gridCol>
                <a:gridCol w="1860698">
                  <a:extLst>
                    <a:ext uri="{9D8B030D-6E8A-4147-A177-3AD203B41FA5}">
                      <a16:colId xmlns:a16="http://schemas.microsoft.com/office/drawing/2014/main" val="1282411083"/>
                    </a:ext>
                  </a:extLst>
                </a:gridCol>
                <a:gridCol w="2095355">
                  <a:extLst>
                    <a:ext uri="{9D8B030D-6E8A-4147-A177-3AD203B41FA5}">
                      <a16:colId xmlns:a16="http://schemas.microsoft.com/office/drawing/2014/main" val="1083584480"/>
                    </a:ext>
                  </a:extLst>
                </a:gridCol>
              </a:tblGrid>
              <a:tr h="370840">
                <a:tc>
                  <a:txBody>
                    <a:bodyPr/>
                    <a:lstStyle/>
                    <a:p>
                      <a:endParaRPr lang="en-US" dirty="0"/>
                    </a:p>
                  </a:txBody>
                  <a:tcPr/>
                </a:tc>
                <a:tc>
                  <a:txBody>
                    <a:bodyPr/>
                    <a:lstStyle/>
                    <a:p>
                      <a:pPr algn="ctr"/>
                      <a:r>
                        <a:rPr lang="en-US" sz="1800" dirty="0"/>
                        <a:t>2020</a:t>
                      </a:r>
                    </a:p>
                    <a:p>
                      <a:pPr algn="ctr"/>
                      <a:r>
                        <a:rPr lang="en-US" sz="1800" dirty="0"/>
                        <a:t>Percent of jobs needing higher education credential</a:t>
                      </a:r>
                    </a:p>
                  </a:txBody>
                  <a:tcPr/>
                </a:tc>
                <a:tc>
                  <a:txBody>
                    <a:bodyPr/>
                    <a:lstStyle/>
                    <a:p>
                      <a:endParaRPr lang="en-US" dirty="0"/>
                    </a:p>
                  </a:txBody>
                  <a:tcPr/>
                </a:tc>
                <a:tc>
                  <a:txBody>
                    <a:bodyPr/>
                    <a:lstStyle/>
                    <a:p>
                      <a:pPr algn="ctr"/>
                      <a:r>
                        <a:rPr lang="en-US" sz="1800" dirty="0"/>
                        <a:t>2020</a:t>
                      </a:r>
                    </a:p>
                    <a:p>
                      <a:pPr algn="ctr"/>
                      <a:r>
                        <a:rPr lang="en-US" sz="1800" dirty="0"/>
                        <a:t>Percent of jobs needing  higher education credential</a:t>
                      </a:r>
                      <a:endParaRPr lang="en-US" dirty="0"/>
                    </a:p>
                  </a:txBody>
                  <a:tcPr/>
                </a:tc>
                <a:extLst>
                  <a:ext uri="{0D108BD9-81ED-4DB2-BD59-A6C34878D82A}">
                    <a16:rowId xmlns:a16="http://schemas.microsoft.com/office/drawing/2014/main" val="737548027"/>
                  </a:ext>
                </a:extLst>
              </a:tr>
              <a:tr h="370840">
                <a:tc>
                  <a:txBody>
                    <a:bodyPr/>
                    <a:lstStyle/>
                    <a:p>
                      <a:r>
                        <a:rPr lang="en-US" b="1" dirty="0"/>
                        <a:t>Alabama</a:t>
                      </a:r>
                    </a:p>
                  </a:txBody>
                  <a:tcPr/>
                </a:tc>
                <a:tc>
                  <a:txBody>
                    <a:bodyPr/>
                    <a:lstStyle/>
                    <a:p>
                      <a:pPr algn="ctr"/>
                      <a:r>
                        <a:rPr lang="en-US" b="1" dirty="0"/>
                        <a:t>62%</a:t>
                      </a:r>
                    </a:p>
                  </a:txBody>
                  <a:tcPr/>
                </a:tc>
                <a:tc>
                  <a:txBody>
                    <a:bodyPr/>
                    <a:lstStyle/>
                    <a:p>
                      <a:r>
                        <a:rPr lang="en-US" b="1" dirty="0"/>
                        <a:t>Mississippi</a:t>
                      </a:r>
                    </a:p>
                  </a:txBody>
                  <a:tcPr/>
                </a:tc>
                <a:tc>
                  <a:txBody>
                    <a:bodyPr/>
                    <a:lstStyle/>
                    <a:p>
                      <a:pPr algn="ctr"/>
                      <a:r>
                        <a:rPr lang="en-US" b="1" dirty="0"/>
                        <a:t>51%</a:t>
                      </a:r>
                    </a:p>
                  </a:txBody>
                  <a:tcPr/>
                </a:tc>
                <a:extLst>
                  <a:ext uri="{0D108BD9-81ED-4DB2-BD59-A6C34878D82A}">
                    <a16:rowId xmlns:a16="http://schemas.microsoft.com/office/drawing/2014/main" val="590904285"/>
                  </a:ext>
                </a:extLst>
              </a:tr>
              <a:tr h="370840">
                <a:tc>
                  <a:txBody>
                    <a:bodyPr/>
                    <a:lstStyle/>
                    <a:p>
                      <a:r>
                        <a:rPr lang="en-US" b="1" dirty="0"/>
                        <a:t>Arkansas</a:t>
                      </a:r>
                    </a:p>
                  </a:txBody>
                  <a:tcPr/>
                </a:tc>
                <a:tc>
                  <a:txBody>
                    <a:bodyPr/>
                    <a:lstStyle/>
                    <a:p>
                      <a:pPr algn="ctr"/>
                      <a:r>
                        <a:rPr lang="en-US" b="1" dirty="0"/>
                        <a:t>59</a:t>
                      </a:r>
                    </a:p>
                  </a:txBody>
                  <a:tcPr/>
                </a:tc>
                <a:tc>
                  <a:txBody>
                    <a:bodyPr/>
                    <a:lstStyle/>
                    <a:p>
                      <a:r>
                        <a:rPr lang="en-US" b="1" dirty="0"/>
                        <a:t>North Carolina</a:t>
                      </a:r>
                    </a:p>
                  </a:txBody>
                  <a:tcPr/>
                </a:tc>
                <a:tc>
                  <a:txBody>
                    <a:bodyPr/>
                    <a:lstStyle/>
                    <a:p>
                      <a:pPr algn="ctr"/>
                      <a:r>
                        <a:rPr lang="en-US" b="1" dirty="0"/>
                        <a:t>67</a:t>
                      </a:r>
                    </a:p>
                  </a:txBody>
                  <a:tcPr/>
                </a:tc>
                <a:extLst>
                  <a:ext uri="{0D108BD9-81ED-4DB2-BD59-A6C34878D82A}">
                    <a16:rowId xmlns:a16="http://schemas.microsoft.com/office/drawing/2014/main" val="34112875"/>
                  </a:ext>
                </a:extLst>
              </a:tr>
              <a:tr h="370840">
                <a:tc>
                  <a:txBody>
                    <a:bodyPr/>
                    <a:lstStyle/>
                    <a:p>
                      <a:r>
                        <a:rPr lang="en-US" b="1" dirty="0"/>
                        <a:t>Delaware</a:t>
                      </a:r>
                    </a:p>
                  </a:txBody>
                  <a:tcPr/>
                </a:tc>
                <a:tc>
                  <a:txBody>
                    <a:bodyPr/>
                    <a:lstStyle/>
                    <a:p>
                      <a:pPr algn="ctr"/>
                      <a:r>
                        <a:rPr lang="en-US" b="1" dirty="0"/>
                        <a:t>63</a:t>
                      </a:r>
                    </a:p>
                  </a:txBody>
                  <a:tcPr/>
                </a:tc>
                <a:tc>
                  <a:txBody>
                    <a:bodyPr/>
                    <a:lstStyle/>
                    <a:p>
                      <a:r>
                        <a:rPr lang="en-US" b="1" dirty="0"/>
                        <a:t>Oklahoma</a:t>
                      </a:r>
                    </a:p>
                  </a:txBody>
                  <a:tcPr/>
                </a:tc>
                <a:tc>
                  <a:txBody>
                    <a:bodyPr/>
                    <a:lstStyle/>
                    <a:p>
                      <a:pPr algn="ctr"/>
                      <a:r>
                        <a:rPr lang="en-US" b="1" dirty="0"/>
                        <a:t>64</a:t>
                      </a:r>
                    </a:p>
                  </a:txBody>
                  <a:tcPr/>
                </a:tc>
                <a:extLst>
                  <a:ext uri="{0D108BD9-81ED-4DB2-BD59-A6C34878D82A}">
                    <a16:rowId xmlns:a16="http://schemas.microsoft.com/office/drawing/2014/main" val="296627548"/>
                  </a:ext>
                </a:extLst>
              </a:tr>
              <a:tr h="370840">
                <a:tc>
                  <a:txBody>
                    <a:bodyPr/>
                    <a:lstStyle/>
                    <a:p>
                      <a:r>
                        <a:rPr lang="en-US" b="1" dirty="0"/>
                        <a:t>Florida</a:t>
                      </a:r>
                    </a:p>
                  </a:txBody>
                  <a:tcPr/>
                </a:tc>
                <a:tc>
                  <a:txBody>
                    <a:bodyPr/>
                    <a:lstStyle/>
                    <a:p>
                      <a:pPr algn="ctr"/>
                      <a:r>
                        <a:rPr lang="en-US" b="1" dirty="0"/>
                        <a:t>65</a:t>
                      </a:r>
                    </a:p>
                  </a:txBody>
                  <a:tcPr/>
                </a:tc>
                <a:tc>
                  <a:txBody>
                    <a:bodyPr/>
                    <a:lstStyle/>
                    <a:p>
                      <a:r>
                        <a:rPr lang="en-US" b="1" dirty="0"/>
                        <a:t>South Carolina</a:t>
                      </a:r>
                    </a:p>
                  </a:txBody>
                  <a:tcPr/>
                </a:tc>
                <a:tc>
                  <a:txBody>
                    <a:bodyPr/>
                    <a:lstStyle/>
                    <a:p>
                      <a:pPr algn="ctr"/>
                      <a:r>
                        <a:rPr lang="en-US" b="1" dirty="0"/>
                        <a:t>62</a:t>
                      </a:r>
                    </a:p>
                  </a:txBody>
                  <a:tcPr/>
                </a:tc>
                <a:extLst>
                  <a:ext uri="{0D108BD9-81ED-4DB2-BD59-A6C34878D82A}">
                    <a16:rowId xmlns:a16="http://schemas.microsoft.com/office/drawing/2014/main" val="2790309342"/>
                  </a:ext>
                </a:extLst>
              </a:tr>
              <a:tr h="370840">
                <a:tc>
                  <a:txBody>
                    <a:bodyPr/>
                    <a:lstStyle/>
                    <a:p>
                      <a:r>
                        <a:rPr lang="en-US" b="1" dirty="0"/>
                        <a:t>Georgia</a:t>
                      </a:r>
                    </a:p>
                  </a:txBody>
                  <a:tcPr/>
                </a:tc>
                <a:tc>
                  <a:txBody>
                    <a:bodyPr/>
                    <a:lstStyle/>
                    <a:p>
                      <a:pPr algn="ctr"/>
                      <a:r>
                        <a:rPr lang="en-US" b="1" dirty="0"/>
                        <a:t>65</a:t>
                      </a:r>
                    </a:p>
                  </a:txBody>
                  <a:tcPr/>
                </a:tc>
                <a:tc>
                  <a:txBody>
                    <a:bodyPr/>
                    <a:lstStyle/>
                    <a:p>
                      <a:r>
                        <a:rPr lang="en-US" b="1" dirty="0"/>
                        <a:t>Tennessee</a:t>
                      </a:r>
                    </a:p>
                  </a:txBody>
                  <a:tcPr/>
                </a:tc>
                <a:tc>
                  <a:txBody>
                    <a:bodyPr/>
                    <a:lstStyle/>
                    <a:p>
                      <a:pPr algn="ctr"/>
                      <a:r>
                        <a:rPr lang="en-US" b="1" dirty="0"/>
                        <a:t>58</a:t>
                      </a:r>
                    </a:p>
                  </a:txBody>
                  <a:tcPr/>
                </a:tc>
                <a:extLst>
                  <a:ext uri="{0D108BD9-81ED-4DB2-BD59-A6C34878D82A}">
                    <a16:rowId xmlns:a16="http://schemas.microsoft.com/office/drawing/2014/main" val="3647378578"/>
                  </a:ext>
                </a:extLst>
              </a:tr>
              <a:tr h="370840">
                <a:tc>
                  <a:txBody>
                    <a:bodyPr/>
                    <a:lstStyle/>
                    <a:p>
                      <a:r>
                        <a:rPr lang="en-US" b="1" dirty="0"/>
                        <a:t>Kentucky</a:t>
                      </a:r>
                    </a:p>
                  </a:txBody>
                  <a:tcPr/>
                </a:tc>
                <a:tc>
                  <a:txBody>
                    <a:bodyPr/>
                    <a:lstStyle/>
                    <a:p>
                      <a:pPr algn="ctr"/>
                      <a:r>
                        <a:rPr lang="en-US" b="1" dirty="0"/>
                        <a:t>62</a:t>
                      </a:r>
                    </a:p>
                  </a:txBody>
                  <a:tcPr/>
                </a:tc>
                <a:tc>
                  <a:txBody>
                    <a:bodyPr/>
                    <a:lstStyle/>
                    <a:p>
                      <a:r>
                        <a:rPr lang="en-US" b="1" dirty="0"/>
                        <a:t>Texas</a:t>
                      </a:r>
                    </a:p>
                  </a:txBody>
                  <a:tcPr/>
                </a:tc>
                <a:tc>
                  <a:txBody>
                    <a:bodyPr/>
                    <a:lstStyle/>
                    <a:p>
                      <a:pPr algn="ctr"/>
                      <a:r>
                        <a:rPr lang="en-US" b="1" dirty="0"/>
                        <a:t>62</a:t>
                      </a:r>
                    </a:p>
                  </a:txBody>
                  <a:tcPr/>
                </a:tc>
                <a:extLst>
                  <a:ext uri="{0D108BD9-81ED-4DB2-BD59-A6C34878D82A}">
                    <a16:rowId xmlns:a16="http://schemas.microsoft.com/office/drawing/2014/main" val="3824151469"/>
                  </a:ext>
                </a:extLst>
              </a:tr>
              <a:tr h="370840">
                <a:tc>
                  <a:txBody>
                    <a:bodyPr/>
                    <a:lstStyle/>
                    <a:p>
                      <a:r>
                        <a:rPr lang="en-US" b="1" dirty="0"/>
                        <a:t>Louisiana</a:t>
                      </a:r>
                    </a:p>
                  </a:txBody>
                  <a:tcPr/>
                </a:tc>
                <a:tc>
                  <a:txBody>
                    <a:bodyPr/>
                    <a:lstStyle/>
                    <a:p>
                      <a:pPr algn="ctr"/>
                      <a:r>
                        <a:rPr lang="en-US" b="1" dirty="0"/>
                        <a:t>56</a:t>
                      </a:r>
                    </a:p>
                  </a:txBody>
                  <a:tcPr/>
                </a:tc>
                <a:tc>
                  <a:txBody>
                    <a:bodyPr/>
                    <a:lstStyle/>
                    <a:p>
                      <a:r>
                        <a:rPr lang="en-US" b="1" dirty="0"/>
                        <a:t>Virginia</a:t>
                      </a:r>
                    </a:p>
                  </a:txBody>
                  <a:tcPr/>
                </a:tc>
                <a:tc>
                  <a:txBody>
                    <a:bodyPr/>
                    <a:lstStyle/>
                    <a:p>
                      <a:pPr algn="ctr"/>
                      <a:r>
                        <a:rPr lang="en-US" b="1" dirty="0"/>
                        <a:t>67</a:t>
                      </a:r>
                    </a:p>
                  </a:txBody>
                  <a:tcPr/>
                </a:tc>
                <a:extLst>
                  <a:ext uri="{0D108BD9-81ED-4DB2-BD59-A6C34878D82A}">
                    <a16:rowId xmlns:a16="http://schemas.microsoft.com/office/drawing/2014/main" val="3317241979"/>
                  </a:ext>
                </a:extLst>
              </a:tr>
              <a:tr h="370840">
                <a:tc>
                  <a:txBody>
                    <a:bodyPr/>
                    <a:lstStyle/>
                    <a:p>
                      <a:r>
                        <a:rPr lang="en-US" b="1" dirty="0"/>
                        <a:t>Maryland</a:t>
                      </a:r>
                    </a:p>
                  </a:txBody>
                  <a:tcPr/>
                </a:tc>
                <a:tc>
                  <a:txBody>
                    <a:bodyPr/>
                    <a:lstStyle/>
                    <a:p>
                      <a:pPr algn="ctr"/>
                      <a:r>
                        <a:rPr lang="en-US" b="1" dirty="0"/>
                        <a:t>69</a:t>
                      </a:r>
                    </a:p>
                  </a:txBody>
                  <a:tcPr/>
                </a:tc>
                <a:tc>
                  <a:txBody>
                    <a:bodyPr/>
                    <a:lstStyle/>
                    <a:p>
                      <a:r>
                        <a:rPr lang="en-US" b="1" dirty="0"/>
                        <a:t>West Virginia</a:t>
                      </a:r>
                    </a:p>
                  </a:txBody>
                  <a:tcPr/>
                </a:tc>
                <a:tc>
                  <a:txBody>
                    <a:bodyPr/>
                    <a:lstStyle/>
                    <a:p>
                      <a:pPr algn="ctr"/>
                      <a:r>
                        <a:rPr lang="en-US" b="1" dirty="0"/>
                        <a:t>55</a:t>
                      </a:r>
                    </a:p>
                  </a:txBody>
                  <a:tcPr/>
                </a:tc>
                <a:extLst>
                  <a:ext uri="{0D108BD9-81ED-4DB2-BD59-A6C34878D82A}">
                    <a16:rowId xmlns:a16="http://schemas.microsoft.com/office/drawing/2014/main" val="4154714858"/>
                  </a:ext>
                </a:extLst>
              </a:tr>
            </a:tbl>
          </a:graphicData>
        </a:graphic>
      </p:graphicFrame>
      <p:sp>
        <p:nvSpPr>
          <p:cNvPr id="13" name="Rectangle 12"/>
          <p:cNvSpPr/>
          <p:nvPr/>
        </p:nvSpPr>
        <p:spPr>
          <a:xfrm>
            <a:off x="808181" y="5926970"/>
            <a:ext cx="7695073"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tx2">
                    <a:lumMod val="75000"/>
                  </a:schemeClr>
                </a:solidFill>
                <a:effectLst/>
                <a:uLnTx/>
                <a:uFillTx/>
              </a:rPr>
              <a:t>Source:  Georgetown Center for the Workforce, </a:t>
            </a:r>
            <a:r>
              <a:rPr kumimoji="0" lang="en-US" sz="1400" b="1" i="1" u="none" strike="noStrike" kern="0" cap="none" spc="0" normalizeH="0" baseline="0" noProof="0" dirty="0">
                <a:ln>
                  <a:noFill/>
                </a:ln>
                <a:solidFill>
                  <a:schemeClr val="tx2">
                    <a:lumMod val="75000"/>
                  </a:schemeClr>
                </a:solidFill>
                <a:effectLst/>
                <a:uLnTx/>
                <a:uFillTx/>
              </a:rPr>
              <a:t>A Decade Behind: Breaking Out of the Low-Skill Trap in the Southern Economy, 2012.</a:t>
            </a:r>
            <a:endParaRPr kumimoji="0" lang="en-US" sz="1400" b="1" i="0" u="none" strike="noStrike" kern="0" cap="none" spc="0" normalizeH="0" baseline="0" noProof="0" dirty="0">
              <a:ln>
                <a:noFill/>
              </a:ln>
              <a:solidFill>
                <a:schemeClr val="tx2">
                  <a:lumMod val="75000"/>
                </a:schemeClr>
              </a:solidFill>
              <a:effectLst/>
              <a:uLnTx/>
              <a:uFillTx/>
            </a:endParaRPr>
          </a:p>
        </p:txBody>
      </p:sp>
    </p:spTree>
    <p:extLst>
      <p:ext uri="{BB962C8B-B14F-4D97-AF65-F5344CB8AC3E}">
        <p14:creationId xmlns:p14="http://schemas.microsoft.com/office/powerpoint/2010/main" val="2318025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100" y="274638"/>
            <a:ext cx="8039100" cy="1143000"/>
          </a:xfrm>
        </p:spPr>
        <p:txBody>
          <a:bodyPr>
            <a:noAutofit/>
          </a:bodyPr>
          <a:lstStyle/>
          <a:p>
            <a:r>
              <a:rPr lang="en-US" sz="3400" dirty="0"/>
              <a:t>Many state policies impact college affordability</a:t>
            </a:r>
          </a:p>
        </p:txBody>
      </p:sp>
      <p:sp>
        <p:nvSpPr>
          <p:cNvPr id="3" name="Content Placeholder 2"/>
          <p:cNvSpPr>
            <a:spLocks noGrp="1"/>
          </p:cNvSpPr>
          <p:nvPr>
            <p:ph idx="1"/>
          </p:nvPr>
        </p:nvSpPr>
        <p:spPr/>
        <p:txBody>
          <a:bodyPr>
            <a:normAutofit fontScale="92500" lnSpcReduction="20000"/>
          </a:bodyPr>
          <a:lstStyle/>
          <a:p>
            <a:pPr marL="457200" indent="-457200">
              <a:buFont typeface="Arial" panose="020B0604020202020204" pitchFamily="34" charset="0"/>
              <a:buChar char="•"/>
            </a:pPr>
            <a:r>
              <a:rPr lang="en-US" dirty="0"/>
              <a:t>Readiness for college-level work</a:t>
            </a:r>
          </a:p>
          <a:p>
            <a:pPr marL="457200" indent="-457200">
              <a:buFont typeface="Arial" panose="020B0604020202020204" pitchFamily="34" charset="0"/>
              <a:buChar char="•"/>
            </a:pPr>
            <a:r>
              <a:rPr lang="en-US" dirty="0"/>
              <a:t>Accelerated Options (Early College, dual enrollment, AP)</a:t>
            </a:r>
          </a:p>
          <a:p>
            <a:pPr marL="457200" indent="-457200">
              <a:buFont typeface="Arial" panose="020B0604020202020204" pitchFamily="34" charset="0"/>
              <a:buChar char="•"/>
            </a:pPr>
            <a:r>
              <a:rPr lang="en-US" dirty="0"/>
              <a:t>Time- and credits-to-degree </a:t>
            </a:r>
          </a:p>
          <a:p>
            <a:pPr marL="457200" indent="-457200">
              <a:buFont typeface="Arial" panose="020B0604020202020204" pitchFamily="34" charset="0"/>
              <a:buChar char="•"/>
            </a:pPr>
            <a:r>
              <a:rPr lang="en-US" dirty="0"/>
              <a:t>Statewide guaranteed transfer</a:t>
            </a:r>
          </a:p>
          <a:p>
            <a:pPr marL="457200" indent="-457200">
              <a:buFont typeface="Arial" panose="020B0604020202020204" pitchFamily="34" charset="0"/>
              <a:buChar char="•"/>
            </a:pPr>
            <a:r>
              <a:rPr lang="en-US" dirty="0"/>
              <a:t>Affordable baccalaureate degrees</a:t>
            </a:r>
          </a:p>
          <a:p>
            <a:pPr marL="457200" indent="-457200">
              <a:buFont typeface="Arial" panose="020B0604020202020204" pitchFamily="34" charset="0"/>
              <a:buChar char="•"/>
            </a:pPr>
            <a:r>
              <a:rPr lang="en-US" dirty="0"/>
              <a:t>Pathways from certificates to degrees</a:t>
            </a:r>
          </a:p>
          <a:p>
            <a:pPr marL="457200" indent="-457200">
              <a:buFont typeface="Arial" panose="020B0604020202020204" pitchFamily="34" charset="0"/>
              <a:buChar char="•"/>
            </a:pPr>
            <a:r>
              <a:rPr lang="en-US" dirty="0"/>
              <a:t>Prior learning credit and competency-based learning</a:t>
            </a:r>
          </a:p>
          <a:p>
            <a:pPr marL="457200" indent="-457200">
              <a:buFont typeface="Arial" panose="020B0604020202020204" pitchFamily="34" charset="0"/>
              <a:buChar char="•"/>
            </a:pPr>
            <a:r>
              <a:rPr lang="en-US" dirty="0"/>
              <a:t>Program credit hour caps</a:t>
            </a:r>
          </a:p>
          <a:p>
            <a:pPr marL="457200" indent="-457200">
              <a:buFont typeface="Arial" panose="020B0604020202020204" pitchFamily="34" charset="0"/>
              <a:buChar char="•"/>
            </a:pPr>
            <a:endParaRPr lang="en-US" dirty="0"/>
          </a:p>
        </p:txBody>
      </p:sp>
      <p:sp>
        <p:nvSpPr>
          <p:cNvPr id="4" name="Footer Placeholder 3"/>
          <p:cNvSpPr>
            <a:spLocks noGrp="1"/>
          </p:cNvSpPr>
          <p:nvPr>
            <p:ph type="ftr" sz="quarter" idx="11"/>
          </p:nvPr>
        </p:nvSpPr>
        <p:spPr>
          <a:xfrm>
            <a:off x="5249033" y="6196130"/>
            <a:ext cx="3148590" cy="41148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Cheryl Blanco  |  June 27, 2016 </a:t>
            </a:r>
          </a:p>
        </p:txBody>
      </p:sp>
      <p:sp>
        <p:nvSpPr>
          <p:cNvPr id="5"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6BF0614-88EF-E141-A4D8-626B55E019E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057177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Foremost among state policies</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sz="4000" dirty="0"/>
              <a:t>Tuition</a:t>
            </a:r>
          </a:p>
          <a:p>
            <a:pPr marL="457200" indent="-457200">
              <a:buFont typeface="Arial" panose="020B0604020202020204" pitchFamily="34" charset="0"/>
              <a:buChar char="•"/>
            </a:pPr>
            <a:r>
              <a:rPr lang="en-US" sz="4000" dirty="0"/>
              <a:t>Appropriations</a:t>
            </a:r>
          </a:p>
          <a:p>
            <a:pPr marL="457200" indent="-457200">
              <a:buFont typeface="Arial" panose="020B0604020202020204" pitchFamily="34" charset="0"/>
              <a:buChar char="•"/>
            </a:pPr>
            <a:r>
              <a:rPr lang="en-US" sz="4000" dirty="0"/>
              <a:t>Financial aid</a:t>
            </a:r>
          </a:p>
        </p:txBody>
      </p:sp>
      <p:sp>
        <p:nvSpPr>
          <p:cNvPr id="4" name="Footer Placeholder 3"/>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Cheryl Blanco  |  June 27, 2016 </a:t>
            </a:r>
          </a:p>
        </p:txBody>
      </p:sp>
      <p:sp>
        <p:nvSpPr>
          <p:cNvPr id="5"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6BF0614-88EF-E141-A4D8-626B55E019E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295880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4" name="Footer Placeholder 3"/>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Cheryl Blanco/June 27, 2016</a:t>
            </a:r>
          </a:p>
        </p:txBody>
      </p:sp>
      <p:sp>
        <p:nvSpPr>
          <p:cNvPr id="5"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6BF0614-88EF-E141-A4D8-626B55E019E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dirty="0">
              <a:ln>
                <a:noFill/>
              </a:ln>
              <a:solidFill>
                <a:sysClr val="windowText" lastClr="000000"/>
              </a:solidFill>
              <a:effectLst/>
              <a:uLnTx/>
              <a:uFillTx/>
            </a:endParaRP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dirty="0"/>
              <a:t>Commission report: </a:t>
            </a:r>
            <a:r>
              <a:rPr lang="en-US" i="1" dirty="0"/>
              <a:t>Shared Responsibility for College Affordability</a:t>
            </a:r>
          </a:p>
          <a:p>
            <a:pPr marL="457200" indent="-457200">
              <a:buFont typeface="Arial" panose="020B0604020202020204" pitchFamily="34" charset="0"/>
              <a:buChar char="•"/>
            </a:pPr>
            <a:r>
              <a:rPr lang="en-US" dirty="0"/>
              <a:t>Individual state affordability profiles</a:t>
            </a:r>
          </a:p>
          <a:p>
            <a:pPr marL="457200" indent="-457200">
              <a:buFont typeface="Arial" panose="020B0604020202020204" pitchFamily="34" charset="0"/>
              <a:buChar char="•"/>
            </a:pPr>
            <a:r>
              <a:rPr lang="en-US" dirty="0">
                <a:solidFill>
                  <a:srgbClr val="FF0000"/>
                </a:solidFill>
              </a:rPr>
              <a:t>Regional affordability profile</a:t>
            </a:r>
          </a:p>
          <a:p>
            <a:pPr marL="457200" indent="-457200">
              <a:buFont typeface="Arial" panose="020B0604020202020204" pitchFamily="34" charset="0"/>
              <a:buChar char="•"/>
            </a:pPr>
            <a:r>
              <a:rPr lang="en-US" dirty="0"/>
              <a:t>Policy review</a:t>
            </a:r>
          </a:p>
          <a:p>
            <a:pPr marL="457200" indent="-457200">
              <a:buFont typeface="Arial" panose="020B0604020202020204" pitchFamily="34" charset="0"/>
              <a:buChar char="•"/>
            </a:pPr>
            <a:r>
              <a:rPr lang="en-US" i="1" dirty="0"/>
              <a:t>College Affordability: Promising State Policies and Practices</a:t>
            </a:r>
          </a:p>
          <a:p>
            <a:endParaRPr lang="en-US" dirty="0"/>
          </a:p>
        </p:txBody>
      </p:sp>
    </p:spTree>
    <p:extLst>
      <p:ext uri="{BB962C8B-B14F-4D97-AF65-F5344CB8AC3E}">
        <p14:creationId xmlns:p14="http://schemas.microsoft.com/office/powerpoint/2010/main" val="258062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SREB Fact Book information</a:t>
            </a:r>
          </a:p>
        </p:txBody>
      </p:sp>
      <p:sp>
        <p:nvSpPr>
          <p:cNvPr id="3" name="Content Placeholder 2"/>
          <p:cNvSpPr>
            <a:spLocks noGrp="1"/>
          </p:cNvSpPr>
          <p:nvPr>
            <p:ph idx="1"/>
          </p:nvPr>
        </p:nvSpPr>
        <p:spPr>
          <a:xfrm>
            <a:off x="812801" y="1600201"/>
            <a:ext cx="7690453" cy="4089400"/>
          </a:xfrm>
        </p:spPr>
        <p:txBody>
          <a:bodyPr>
            <a:normAutofit fontScale="92500" lnSpcReduction="20000"/>
          </a:bodyPr>
          <a:lstStyle/>
          <a:p>
            <a:pPr marL="457200" indent="-457200">
              <a:buFont typeface="Arial" panose="020B0604020202020204" pitchFamily="34" charset="0"/>
              <a:buChar char="•"/>
            </a:pPr>
            <a:r>
              <a:rPr lang="en-US" dirty="0"/>
              <a:t>Tuition and fees</a:t>
            </a:r>
          </a:p>
          <a:p>
            <a:pPr marL="457200" indent="-457200">
              <a:buFont typeface="Arial" panose="020B0604020202020204" pitchFamily="34" charset="0"/>
              <a:buChar char="•"/>
            </a:pPr>
            <a:r>
              <a:rPr lang="en-US" dirty="0"/>
              <a:t>Family income needed to pay for tuition and fees</a:t>
            </a:r>
          </a:p>
          <a:p>
            <a:pPr marL="457200" indent="-457200">
              <a:buFont typeface="Arial" panose="020B0604020202020204" pitchFamily="34" charset="0"/>
              <a:buChar char="•"/>
            </a:pPr>
            <a:r>
              <a:rPr lang="en-US" dirty="0"/>
              <a:t>Pell Grants</a:t>
            </a:r>
          </a:p>
          <a:p>
            <a:pPr marL="457200" indent="-457200">
              <a:buFont typeface="Arial" panose="020B0604020202020204" pitchFamily="34" charset="0"/>
              <a:buChar char="•"/>
            </a:pPr>
            <a:r>
              <a:rPr lang="en-US" dirty="0"/>
              <a:t>Federal campus-based financial aid </a:t>
            </a:r>
          </a:p>
          <a:p>
            <a:pPr marL="457200" indent="-457200">
              <a:buFont typeface="Arial" panose="020B0604020202020204" pitchFamily="34" charset="0"/>
              <a:buChar char="•"/>
            </a:pPr>
            <a:r>
              <a:rPr lang="en-US" dirty="0"/>
              <a:t>Federal student loan programs</a:t>
            </a:r>
          </a:p>
          <a:p>
            <a:pPr marL="457200" indent="-457200">
              <a:buFont typeface="Arial" panose="020B0604020202020204" pitchFamily="34" charset="0"/>
              <a:buChar char="•"/>
            </a:pPr>
            <a:r>
              <a:rPr lang="en-US" dirty="0"/>
              <a:t>State scholarships, grants, and other financial aid funds</a:t>
            </a:r>
          </a:p>
          <a:p>
            <a:pPr marL="457200" indent="-457200">
              <a:buFont typeface="Arial" panose="020B0604020202020204" pitchFamily="34" charset="0"/>
              <a:buChar char="•"/>
            </a:pPr>
            <a:r>
              <a:rPr lang="en-US" dirty="0"/>
              <a:t>Debt</a:t>
            </a:r>
          </a:p>
        </p:txBody>
      </p:sp>
      <p:sp>
        <p:nvSpPr>
          <p:cNvPr id="4" name="Footer Placeholder 3"/>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Cheryl Blanco  |  June 27, 2016 </a:t>
            </a:r>
          </a:p>
        </p:txBody>
      </p:sp>
      <p:sp>
        <p:nvSpPr>
          <p:cNvPr id="5"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6BF0614-88EF-E141-A4D8-626B55E019E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266929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76511" y="4621884"/>
            <a:ext cx="6693496" cy="1501577"/>
          </a:xfrm>
        </p:spPr>
        <p:txBody>
          <a:bodyPr>
            <a:normAutofit/>
          </a:bodyPr>
          <a:lstStyle/>
          <a:p>
            <a:pPr algn="ctr"/>
            <a:r>
              <a:rPr lang="en-US" sz="2400" dirty="0"/>
              <a:t>Joan Lord</a:t>
            </a:r>
          </a:p>
          <a:p>
            <a:pPr algn="ctr"/>
            <a:endParaRPr lang="en-US" sz="2400" dirty="0"/>
          </a:p>
          <a:p>
            <a:pPr algn="ctr"/>
            <a:r>
              <a:rPr lang="en-US" sz="2400" dirty="0"/>
              <a:t>joan.lord@sreb.org</a:t>
            </a:r>
          </a:p>
        </p:txBody>
      </p:sp>
      <p:sp>
        <p:nvSpPr>
          <p:cNvPr id="2" name="Title 1"/>
          <p:cNvSpPr>
            <a:spLocks noGrp="1"/>
          </p:cNvSpPr>
          <p:nvPr>
            <p:ph type="ctrTitle"/>
          </p:nvPr>
        </p:nvSpPr>
        <p:spPr>
          <a:xfrm>
            <a:off x="2235918" y="1376847"/>
            <a:ext cx="6374682" cy="1470025"/>
          </a:xfrm>
        </p:spPr>
        <p:txBody>
          <a:bodyPr/>
          <a:lstStyle/>
          <a:p>
            <a:r>
              <a:rPr lang="en-US" sz="4000" dirty="0"/>
              <a:t>SREB Update</a:t>
            </a:r>
            <a:br>
              <a:rPr lang="en-US" sz="4000" dirty="0"/>
            </a:br>
            <a:br>
              <a:rPr lang="en-US" sz="4000" dirty="0"/>
            </a:br>
            <a:r>
              <a:rPr lang="en-US" sz="4000" dirty="0"/>
              <a:t>… a quick look at your state progress reports</a:t>
            </a:r>
          </a:p>
        </p:txBody>
      </p:sp>
    </p:spTree>
    <p:extLst>
      <p:ext uri="{BB962C8B-B14F-4D97-AF65-F5344CB8AC3E}">
        <p14:creationId xmlns:p14="http://schemas.microsoft.com/office/powerpoint/2010/main" val="2642003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74429" y="152399"/>
            <a:ext cx="8957428" cy="1144855"/>
          </a:xfrm>
        </p:spPr>
        <p:txBody>
          <a:bodyPr>
            <a:normAutofit/>
          </a:bodyPr>
          <a:lstStyle/>
          <a:p>
            <a:r>
              <a:rPr lang="en-US" sz="4000" b="1" dirty="0"/>
              <a:t>SREB’s Electronic Campus</a:t>
            </a:r>
            <a:endParaRPr lang="en-US" sz="2800" b="1" dirty="0">
              <a:latin typeface="Arial" pitchFamily="34" charset="0"/>
              <a:cs typeface="Arial" pitchFamily="34" charset="0"/>
            </a:endParaRPr>
          </a:p>
        </p:txBody>
      </p:sp>
      <p:pic>
        <p:nvPicPr>
          <p:cNvPr id="7" name="Content Placeholder 6"/>
          <p:cNvPicPr>
            <a:picLocks noGrp="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730011" y="1315961"/>
            <a:ext cx="3838156" cy="211649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869" y="3801623"/>
            <a:ext cx="2719701" cy="184386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8600" y="3951157"/>
            <a:ext cx="2745450" cy="1770734"/>
          </a:xfrm>
          <a:prstGeom prst="rect">
            <a:avLst/>
          </a:prstGeom>
        </p:spPr>
      </p:pic>
      <p:sp>
        <p:nvSpPr>
          <p:cNvPr id="10" name="TextBox 9"/>
          <p:cNvSpPr txBox="1"/>
          <p:nvPr/>
        </p:nvSpPr>
        <p:spPr>
          <a:xfrm>
            <a:off x="515869" y="5645488"/>
            <a:ext cx="3050685" cy="523220"/>
          </a:xfrm>
          <a:prstGeom prst="rect">
            <a:avLst/>
          </a:prstGeom>
          <a:noFill/>
        </p:spPr>
        <p:txBody>
          <a:bodyPr wrap="square" rtlCol="0">
            <a:spAutoFit/>
          </a:bodyPr>
          <a:lstStyle/>
          <a:p>
            <a:pPr algn="ctr"/>
            <a:r>
              <a:rPr lang="en-US" sz="2800" dirty="0">
                <a:solidFill>
                  <a:srgbClr val="000000"/>
                </a:solidFill>
              </a:rPr>
              <a:t>2004</a:t>
            </a:r>
            <a:endParaRPr lang="en-US" dirty="0">
              <a:solidFill>
                <a:srgbClr val="000000"/>
              </a:solidFill>
            </a:endParaRPr>
          </a:p>
        </p:txBody>
      </p:sp>
      <p:sp>
        <p:nvSpPr>
          <p:cNvPr id="11" name="TextBox 10"/>
          <p:cNvSpPr txBox="1"/>
          <p:nvPr/>
        </p:nvSpPr>
        <p:spPr>
          <a:xfrm>
            <a:off x="5811081" y="5628016"/>
            <a:ext cx="3050685" cy="523220"/>
          </a:xfrm>
          <a:prstGeom prst="rect">
            <a:avLst/>
          </a:prstGeom>
          <a:noFill/>
        </p:spPr>
        <p:txBody>
          <a:bodyPr wrap="square" rtlCol="0">
            <a:spAutoFit/>
          </a:bodyPr>
          <a:lstStyle/>
          <a:p>
            <a:pPr algn="ctr"/>
            <a:r>
              <a:rPr lang="en-US" sz="2800" dirty="0">
                <a:solidFill>
                  <a:srgbClr val="000000"/>
                </a:solidFill>
              </a:rPr>
              <a:t>1998</a:t>
            </a:r>
          </a:p>
        </p:txBody>
      </p:sp>
      <p:sp>
        <p:nvSpPr>
          <p:cNvPr id="12" name="TextBox 11"/>
          <p:cNvSpPr txBox="1"/>
          <p:nvPr/>
        </p:nvSpPr>
        <p:spPr>
          <a:xfrm>
            <a:off x="2949819" y="3409231"/>
            <a:ext cx="3618348" cy="523220"/>
          </a:xfrm>
          <a:prstGeom prst="rect">
            <a:avLst/>
          </a:prstGeom>
          <a:noFill/>
        </p:spPr>
        <p:txBody>
          <a:bodyPr wrap="square" rtlCol="0">
            <a:spAutoFit/>
          </a:bodyPr>
          <a:lstStyle/>
          <a:p>
            <a:pPr algn="ctr"/>
            <a:r>
              <a:rPr lang="en-US" sz="2800" dirty="0">
                <a:solidFill>
                  <a:srgbClr val="000000"/>
                </a:solidFill>
              </a:rPr>
              <a:t>2015</a:t>
            </a:r>
          </a:p>
        </p:txBody>
      </p:sp>
    </p:spTree>
    <p:extLst>
      <p:ext uri="{BB962C8B-B14F-4D97-AF65-F5344CB8AC3E}">
        <p14:creationId xmlns:p14="http://schemas.microsoft.com/office/powerpoint/2010/main" val="3892733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ETC 2016</a:t>
            </a:r>
          </a:p>
        </p:txBody>
      </p:sp>
      <p:sp>
        <p:nvSpPr>
          <p:cNvPr id="5" name="Subtitle 4"/>
          <p:cNvSpPr>
            <a:spLocks noGrp="1"/>
          </p:cNvSpPr>
          <p:nvPr>
            <p:ph type="subTitle" idx="1"/>
          </p:nvPr>
        </p:nvSpPr>
        <p:spPr/>
        <p:txBody>
          <a:bodyPr/>
          <a:lstStyle/>
          <a:p>
            <a:r>
              <a:rPr lang="en-US" dirty="0"/>
              <a:t>Wanda Barker, Director</a:t>
            </a:r>
          </a:p>
          <a:p>
            <a:r>
              <a:rPr lang="en-US" dirty="0"/>
              <a:t>Educational Technology Cooperative</a:t>
            </a:r>
          </a:p>
        </p:txBody>
      </p:sp>
    </p:spTree>
    <p:extLst>
      <p:ext uri="{BB962C8B-B14F-4D97-AF65-F5344CB8AC3E}">
        <p14:creationId xmlns:p14="http://schemas.microsoft.com/office/powerpoint/2010/main" val="3338263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ETC Core Values, Keys to Success</a:t>
            </a:r>
            <a:endParaRPr lang="en-US" sz="1650" dirty="0"/>
          </a:p>
        </p:txBody>
      </p:sp>
      <p:graphicFrame>
        <p:nvGraphicFramePr>
          <p:cNvPr id="4" name="Content Placeholder 3"/>
          <p:cNvGraphicFramePr>
            <a:graphicFrameLocks noGrp="1"/>
          </p:cNvGraphicFramePr>
          <p:nvPr>
            <p:ph sz="half" idx="2"/>
            <p:extLst>
              <p:ext uri="{D42A27DB-BD31-4B8C-83A1-F6EECF244321}">
                <p14:modId xmlns:p14="http://schemas.microsoft.com/office/powerpoint/2010/main" val="1731343032"/>
              </p:ext>
            </p:extLst>
          </p:nvPr>
        </p:nvGraphicFramePr>
        <p:xfrm>
          <a:off x="795868" y="1491854"/>
          <a:ext cx="8120063" cy="4153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2437863" y="5645290"/>
            <a:ext cx="4836073" cy="300082"/>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sysClr val="windowText" lastClr="000000"/>
                </a:solidFill>
                <a:effectLst/>
                <a:uLnTx/>
                <a:uFillTx/>
              </a:rPr>
              <a:t>http://www.sreb.org/educational-technology-cooperative</a:t>
            </a:r>
          </a:p>
        </p:txBody>
      </p:sp>
    </p:spTree>
    <p:extLst>
      <p:ext uri="{BB962C8B-B14F-4D97-AF65-F5344CB8AC3E}">
        <p14:creationId xmlns:p14="http://schemas.microsoft.com/office/powerpoint/2010/main" val="719531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Initiatives and Accomplishments</a:t>
            </a:r>
          </a:p>
        </p:txBody>
      </p:sp>
      <p:sp>
        <p:nvSpPr>
          <p:cNvPr id="3" name="Content Placeholder 2"/>
          <p:cNvSpPr>
            <a:spLocks noGrp="1"/>
          </p:cNvSpPr>
          <p:nvPr>
            <p:ph idx="1"/>
          </p:nvPr>
        </p:nvSpPr>
        <p:spPr/>
        <p:txBody>
          <a:bodyPr>
            <a:normAutofit/>
          </a:bodyPr>
          <a:lstStyle/>
          <a:p>
            <a:r>
              <a:rPr lang="en-US" dirty="0"/>
              <a:t>10 Issues – Revised for 2016</a:t>
            </a:r>
          </a:p>
          <a:p>
            <a:r>
              <a:rPr lang="en-US" dirty="0"/>
              <a:t>Spring and Summer Workshop Series</a:t>
            </a:r>
          </a:p>
          <a:p>
            <a:r>
              <a:rPr lang="en-US" dirty="0"/>
              <a:t>Participation in Computer Science Commission</a:t>
            </a:r>
          </a:p>
          <a:p>
            <a:r>
              <a:rPr lang="en-US" dirty="0"/>
              <a:t>State Networking Visits</a:t>
            </a:r>
          </a:p>
          <a:p>
            <a:r>
              <a:rPr lang="en-US" dirty="0"/>
              <a:t>Communication </a:t>
            </a:r>
            <a:r>
              <a:rPr lang="en-US" sz="1800" dirty="0"/>
              <a:t>(Listserv, WON, website, social media)</a:t>
            </a:r>
          </a:p>
          <a:p>
            <a:r>
              <a:rPr lang="en-US" dirty="0"/>
              <a:t>Publications </a:t>
            </a:r>
          </a:p>
          <a:p>
            <a:r>
              <a:rPr lang="en-US" dirty="0"/>
              <a:t>	Research Brief – Direct from the Inside, 2015</a:t>
            </a:r>
          </a:p>
          <a:p>
            <a:r>
              <a:rPr lang="en-US" dirty="0"/>
              <a:t>	Policy Brief – Data Privacy and Security, 2016</a:t>
            </a:r>
          </a:p>
        </p:txBody>
      </p:sp>
    </p:spTree>
    <p:extLst>
      <p:ext uri="{BB962C8B-B14F-4D97-AF65-F5344CB8AC3E}">
        <p14:creationId xmlns:p14="http://schemas.microsoft.com/office/powerpoint/2010/main" val="2953701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Want to be Involved?</a:t>
            </a:r>
          </a:p>
        </p:txBody>
      </p:sp>
      <p:sp>
        <p:nvSpPr>
          <p:cNvPr id="2" name="Content Placeholder 1"/>
          <p:cNvSpPr>
            <a:spLocks noGrp="1"/>
          </p:cNvSpPr>
          <p:nvPr>
            <p:ph sz="half" idx="2"/>
          </p:nvPr>
        </p:nvSpPr>
        <p:spPr/>
        <p:txBody>
          <a:bodyPr>
            <a:normAutofit/>
          </a:bodyPr>
          <a:lstStyle/>
          <a:p>
            <a:r>
              <a:rPr lang="en-US" sz="2400" dirty="0"/>
              <a:t>Agency Membership</a:t>
            </a:r>
          </a:p>
          <a:p>
            <a:r>
              <a:rPr lang="en-US" sz="2400" dirty="0"/>
              <a:t>Associate Membership</a:t>
            </a:r>
          </a:p>
          <a:p>
            <a:endParaRPr lang="en-US" sz="2400" dirty="0"/>
          </a:p>
          <a:p>
            <a:r>
              <a:rPr lang="en-US" sz="2400" dirty="0"/>
              <a:t>Contact Wanda Barker for details:</a:t>
            </a:r>
          </a:p>
          <a:p>
            <a:r>
              <a:rPr lang="en-US" sz="2400" dirty="0">
                <a:hlinkClick r:id="rId3"/>
              </a:rPr>
              <a:t>Wanda.Barker@SREB.org</a:t>
            </a:r>
            <a:endParaRPr lang="en-US" sz="2400" dirty="0"/>
          </a:p>
          <a:p>
            <a:r>
              <a:rPr lang="en-US" sz="2400" dirty="0"/>
              <a:t>404-879-5558</a:t>
            </a:r>
          </a:p>
        </p:txBody>
      </p:sp>
    </p:spTree>
    <p:extLst>
      <p:ext uri="{BB962C8B-B14F-4D97-AF65-F5344CB8AC3E}">
        <p14:creationId xmlns:p14="http://schemas.microsoft.com/office/powerpoint/2010/main" val="1633177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Student Access Programs and </a:t>
            </a:r>
            <a:br>
              <a:rPr lang="en-US" sz="3200" b="1" dirty="0"/>
            </a:br>
            <a:r>
              <a:rPr lang="en-US" sz="3200" b="1" dirty="0"/>
              <a:t>Services Updates</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81524" y="6379092"/>
            <a:ext cx="1589410" cy="335152"/>
          </a:xfrm>
        </p:spPr>
      </p:pic>
      <p:sp>
        <p:nvSpPr>
          <p:cNvPr id="5" name="Slide Number Placeholder 4"/>
          <p:cNvSpPr>
            <a:spLocks noGrp="1"/>
          </p:cNvSpPr>
          <p:nvPr>
            <p:ph type="sldNum" sz="quarter" idx="4294967295"/>
          </p:nvPr>
        </p:nvSpPr>
        <p:spPr>
          <a:xfrm>
            <a:off x="8470934" y="6386190"/>
            <a:ext cx="568311" cy="411480"/>
          </a:xfrm>
          <a:prstGeom prst="rect">
            <a:avLst/>
          </a:prstGeom>
        </p:spPr>
        <p:txBody>
          <a:bodyPr/>
          <a:lstStyle/>
          <a:p>
            <a:fld id="{C6BF0614-88EF-E141-A4D8-626B55E019E0}" type="slidenum">
              <a:rPr lang="en-US" smtClean="0"/>
              <a:pPr/>
              <a:t>24</a:t>
            </a:fld>
            <a:endParaRPr lang="en-US" dirty="0"/>
          </a:p>
        </p:txBody>
      </p:sp>
      <p:sp>
        <p:nvSpPr>
          <p:cNvPr id="3" name="TextBox 2"/>
          <p:cNvSpPr txBox="1"/>
          <p:nvPr/>
        </p:nvSpPr>
        <p:spPr>
          <a:xfrm>
            <a:off x="388730" y="1672281"/>
            <a:ext cx="8650515" cy="3600986"/>
          </a:xfrm>
          <a:prstGeom prst="rect">
            <a:avLst/>
          </a:prstGeom>
          <a:noFill/>
        </p:spPr>
        <p:txBody>
          <a:bodyPr wrap="square" rtlCol="0">
            <a:spAutoFit/>
          </a:bodyPr>
          <a:lstStyle/>
          <a:p>
            <a:r>
              <a:rPr lang="en-US" sz="2800" b="1" i="1" dirty="0">
                <a:solidFill>
                  <a:srgbClr val="000000"/>
                </a:solidFill>
              </a:rPr>
              <a:t>Accessibility for students with long standing SREB programs Academic Common Market and Regional Contract Program</a:t>
            </a:r>
            <a:endParaRPr lang="en-US" sz="2800" b="1" dirty="0">
              <a:solidFill>
                <a:srgbClr val="000000"/>
              </a:solidFill>
            </a:endParaRPr>
          </a:p>
          <a:p>
            <a:pPr marL="457200" indent="-457200">
              <a:buClr>
                <a:schemeClr val="tx2"/>
              </a:buClr>
              <a:buFont typeface="Arial" panose="020B0604020202020204" pitchFamily="34" charset="0"/>
              <a:buChar char="•"/>
            </a:pPr>
            <a:r>
              <a:rPr lang="en-US" sz="2400" b="1" dirty="0">
                <a:solidFill>
                  <a:srgbClr val="000000"/>
                </a:solidFill>
              </a:rPr>
              <a:t>Academic Common Market</a:t>
            </a:r>
          </a:p>
          <a:p>
            <a:pPr marL="914400" lvl="1" indent="-457200">
              <a:buClr>
                <a:schemeClr val="tx2"/>
              </a:buClr>
              <a:buFont typeface="Arial" panose="020B0604020202020204" pitchFamily="34" charset="0"/>
              <a:buChar char="•"/>
            </a:pPr>
            <a:r>
              <a:rPr lang="en-US" sz="2400" b="1" i="1" dirty="0">
                <a:solidFill>
                  <a:srgbClr val="000000"/>
                </a:solidFill>
              </a:rPr>
              <a:t>Students &amp; Uncommon Programs</a:t>
            </a:r>
            <a:endParaRPr lang="en-US" sz="2400" b="1" dirty="0">
              <a:solidFill>
                <a:srgbClr val="000000"/>
              </a:solidFill>
            </a:endParaRPr>
          </a:p>
          <a:p>
            <a:pPr marL="914400" lvl="1" indent="-457200">
              <a:buClr>
                <a:schemeClr val="tx2"/>
              </a:buClr>
              <a:buFont typeface="Arial" panose="020B0604020202020204" pitchFamily="34" charset="0"/>
              <a:buChar char="•"/>
            </a:pPr>
            <a:r>
              <a:rPr lang="en-US" sz="2400" b="1" i="1" dirty="0">
                <a:solidFill>
                  <a:srgbClr val="000000"/>
                </a:solidFill>
              </a:rPr>
              <a:t>Tuition Savings</a:t>
            </a:r>
          </a:p>
          <a:p>
            <a:pPr marL="457200" indent="-457200">
              <a:buClr>
                <a:schemeClr val="tx2"/>
              </a:buClr>
              <a:buFont typeface="Arial" panose="020B0604020202020204" pitchFamily="34" charset="0"/>
              <a:buChar char="•"/>
            </a:pPr>
            <a:r>
              <a:rPr lang="en-US" sz="2400" b="1" dirty="0">
                <a:solidFill>
                  <a:srgbClr val="000000"/>
                </a:solidFill>
              </a:rPr>
              <a:t>Regional Contract Program</a:t>
            </a:r>
          </a:p>
          <a:p>
            <a:pPr marL="457200" indent="-457200">
              <a:buClr>
                <a:schemeClr val="tx2"/>
              </a:buClr>
              <a:buFont typeface="Arial" panose="020B0604020202020204" pitchFamily="34" charset="0"/>
              <a:buChar char="•"/>
            </a:pPr>
            <a:r>
              <a:rPr lang="en-US" sz="2400" b="1" dirty="0">
                <a:solidFill>
                  <a:srgbClr val="000000"/>
                </a:solidFill>
              </a:rPr>
              <a:t>Adult Degree Completion and TheAdultLearner.org</a:t>
            </a:r>
          </a:p>
          <a:p>
            <a:pPr marL="457200" indent="-457200">
              <a:buClr>
                <a:schemeClr val="tx2"/>
              </a:buClr>
              <a:buFont typeface="Arial" panose="020B0604020202020204" pitchFamily="34" charset="0"/>
              <a:buChar char="•"/>
            </a:pPr>
            <a:r>
              <a:rPr lang="en-US" sz="2400" b="1" dirty="0">
                <a:solidFill>
                  <a:srgbClr val="000000"/>
                </a:solidFill>
              </a:rPr>
              <a:t>	Phil Moss, Sr. Policy Advisory, TheAdultLearner.org</a:t>
            </a:r>
          </a:p>
        </p:txBody>
      </p:sp>
    </p:spTree>
    <p:extLst>
      <p:ext uri="{BB962C8B-B14F-4D97-AF65-F5344CB8AC3E}">
        <p14:creationId xmlns:p14="http://schemas.microsoft.com/office/powerpoint/2010/main" val="664534796"/>
      </p:ext>
    </p:extLst>
  </p:cSld>
  <p:clrMapOvr>
    <a:masterClrMapping/>
  </p:clrMapOvr>
  <p:transition spd="med">
    <p:pull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01806" y="843133"/>
            <a:ext cx="8278810" cy="5457305"/>
          </a:xfrm>
          <a:prstGeom prst="rect">
            <a:avLst/>
          </a:prstGeom>
        </p:spPr>
      </p:pic>
      <p:sp>
        <p:nvSpPr>
          <p:cNvPr id="5" name="TextBox 4"/>
          <p:cNvSpPr txBox="1"/>
          <p:nvPr/>
        </p:nvSpPr>
        <p:spPr>
          <a:xfrm>
            <a:off x="259309" y="112946"/>
            <a:ext cx="8650515"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70C0"/>
                </a:solidFill>
                <a:effectLst/>
                <a:uLnTx/>
                <a:uFillTx/>
              </a:rPr>
              <a:t>www.TheAdultLearner.org</a:t>
            </a:r>
          </a:p>
        </p:txBody>
      </p:sp>
    </p:spTree>
    <p:extLst>
      <p:ext uri="{BB962C8B-B14F-4D97-AF65-F5344CB8AC3E}">
        <p14:creationId xmlns:p14="http://schemas.microsoft.com/office/powerpoint/2010/main" val="1918934569"/>
      </p:ext>
    </p:extLst>
  </p:cSld>
  <p:clrMapOvr>
    <a:masterClrMapping/>
  </p:clrMapOvr>
  <p:transition spd="med">
    <p:pull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a:t>State Reports</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81524" y="6379092"/>
            <a:ext cx="1589410" cy="335152"/>
          </a:xfrm>
        </p:spPr>
      </p:pic>
      <p:sp>
        <p:nvSpPr>
          <p:cNvPr id="5" name="Slide Number Placeholder 4"/>
          <p:cNvSpPr>
            <a:spLocks noGrp="1"/>
          </p:cNvSpPr>
          <p:nvPr>
            <p:ph type="sldNum" sz="quarter" idx="4294967295"/>
          </p:nvPr>
        </p:nvSpPr>
        <p:spPr>
          <a:xfrm>
            <a:off x="8470934" y="6386190"/>
            <a:ext cx="568311" cy="411480"/>
          </a:xfrm>
          <a:prstGeom prst="rect">
            <a:avLst/>
          </a:prstGeom>
        </p:spPr>
        <p:txBody>
          <a:bodyPr/>
          <a:lstStyle/>
          <a:p>
            <a:fld id="{C6BF0614-88EF-E141-A4D8-626B55E019E0}" type="slidenum">
              <a:rPr lang="en-US" smtClean="0"/>
              <a:pPr/>
              <a:t>26</a:t>
            </a:fld>
            <a:endParaRPr lang="en-US" dirty="0"/>
          </a:p>
        </p:txBody>
      </p:sp>
      <p:sp>
        <p:nvSpPr>
          <p:cNvPr id="3" name="TextBox 2"/>
          <p:cNvSpPr txBox="1"/>
          <p:nvPr/>
        </p:nvSpPr>
        <p:spPr>
          <a:xfrm>
            <a:off x="388730" y="1672281"/>
            <a:ext cx="8650515" cy="1569660"/>
          </a:xfrm>
          <a:prstGeom prst="rect">
            <a:avLst/>
          </a:prstGeom>
          <a:noFill/>
        </p:spPr>
        <p:txBody>
          <a:bodyPr wrap="square" rtlCol="0">
            <a:spAutoFit/>
          </a:bodyPr>
          <a:lstStyle/>
          <a:p>
            <a:pPr marL="571500" indent="-571500">
              <a:buClr>
                <a:schemeClr val="tx2"/>
              </a:buClr>
              <a:buFont typeface="Arial" panose="020B0604020202020204" pitchFamily="34" charset="0"/>
              <a:buChar char="•"/>
            </a:pPr>
            <a:r>
              <a:rPr lang="en-US" sz="3600" dirty="0">
                <a:solidFill>
                  <a:srgbClr val="000000"/>
                </a:solidFill>
              </a:rPr>
              <a:t>Adult Degree Completion </a:t>
            </a:r>
          </a:p>
          <a:p>
            <a:pPr marL="571500" indent="-571500">
              <a:buClr>
                <a:schemeClr val="tx2"/>
              </a:buClr>
              <a:buFont typeface="Arial" panose="020B0604020202020204" pitchFamily="34" charset="0"/>
              <a:buChar char="•"/>
            </a:pPr>
            <a:r>
              <a:rPr lang="en-US" sz="3600" dirty="0">
                <a:solidFill>
                  <a:srgbClr val="000000"/>
                </a:solidFill>
              </a:rPr>
              <a:t>Statewide Online Initiatives</a:t>
            </a:r>
          </a:p>
          <a:p>
            <a:endParaRPr lang="en-US" sz="2400" b="1" dirty="0">
              <a:solidFill>
                <a:srgbClr val="000000"/>
              </a:solidFill>
            </a:endParaRPr>
          </a:p>
        </p:txBody>
      </p:sp>
    </p:spTree>
    <p:extLst>
      <p:ext uri="{BB962C8B-B14F-4D97-AF65-F5344CB8AC3E}">
        <p14:creationId xmlns:p14="http://schemas.microsoft.com/office/powerpoint/2010/main" val="173617299"/>
      </p:ext>
    </p:extLst>
  </p:cSld>
  <p:clrMapOvr>
    <a:masterClrMapping/>
  </p:clrMapOvr>
  <p:transition spd="med">
    <p:pull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41539" y="152400"/>
            <a:ext cx="8790317" cy="744747"/>
          </a:xfrm>
        </p:spPr>
        <p:txBody>
          <a:bodyPr>
            <a:normAutofit/>
          </a:bodyPr>
          <a:lstStyle/>
          <a:p>
            <a:r>
              <a:rPr lang="en-US" sz="4000" b="1" dirty="0">
                <a:latin typeface="Arial" pitchFamily="34" charset="0"/>
                <a:cs typeface="Arial" pitchFamily="34" charset="0"/>
              </a:rPr>
              <a:t>Electronic Campus</a:t>
            </a:r>
            <a:endParaRPr lang="en-US" sz="2800" b="1" dirty="0">
              <a:latin typeface="Arial" pitchFamily="34" charset="0"/>
              <a:cs typeface="Arial" pitchFamily="34" charset="0"/>
            </a:endParaRPr>
          </a:p>
        </p:txBody>
      </p:sp>
      <p:pic>
        <p:nvPicPr>
          <p:cNvPr id="3" name="Content Placeholder 2"/>
          <p:cNvPicPr>
            <a:picLocks noGrp="1" noChangeAspect="1"/>
          </p:cNvPicPr>
          <p:nvPr>
            <p:ph sz="half" idx="1"/>
          </p:nvPr>
        </p:nvPicPr>
        <p:blipFill>
          <a:blip r:embed="rId3"/>
          <a:stretch>
            <a:fillRect/>
          </a:stretch>
        </p:blipFill>
        <p:spPr>
          <a:xfrm>
            <a:off x="1642209" y="836375"/>
            <a:ext cx="6181949" cy="5413444"/>
          </a:xfrm>
          <a:prstGeom prst="rect">
            <a:avLst/>
          </a:prstGeom>
        </p:spPr>
      </p:pic>
    </p:spTree>
    <p:extLst>
      <p:ext uri="{BB962C8B-B14F-4D97-AF65-F5344CB8AC3E}">
        <p14:creationId xmlns:p14="http://schemas.microsoft.com/office/powerpoint/2010/main" val="3733979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42"/>
          <p:cNvSpPr/>
          <p:nvPr/>
        </p:nvSpPr>
        <p:spPr>
          <a:xfrm>
            <a:off x="340242" y="691101"/>
            <a:ext cx="8498958" cy="67710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sz="3200" b="1"/>
            </a:lvl1pPr>
          </a:lstStyle>
          <a:p>
            <a:pPr lvl="0">
              <a:defRPr sz="1800" b="0"/>
            </a:pPr>
            <a:r>
              <a:rPr sz="3800" b="1" dirty="0">
                <a:solidFill>
                  <a:schemeClr val="tx2"/>
                </a:solidFill>
              </a:rPr>
              <a:t>SREB’s Electronic Campus - Why</a:t>
            </a:r>
          </a:p>
        </p:txBody>
      </p:sp>
      <p:sp>
        <p:nvSpPr>
          <p:cNvPr id="43" name="Shape 43"/>
          <p:cNvSpPr>
            <a:spLocks noGrp="1"/>
          </p:cNvSpPr>
          <p:nvPr>
            <p:ph type="body" idx="1"/>
          </p:nvPr>
        </p:nvSpPr>
        <p:spPr>
          <a:xfrm>
            <a:off x="340242" y="1752600"/>
            <a:ext cx="8803759" cy="4031512"/>
          </a:xfrm>
          <a:prstGeom prst="rect">
            <a:avLst/>
          </a:prstGeom>
        </p:spPr>
        <p:txBody>
          <a:bodyPr lIns="0" tIns="0" rIns="0" bIns="0">
            <a:noAutofit/>
          </a:bodyPr>
          <a:lstStyle/>
          <a:p>
            <a:pPr lvl="0">
              <a:spcBef>
                <a:spcPts val="1200"/>
              </a:spcBef>
              <a:buClr>
                <a:schemeClr val="tx2"/>
              </a:buClr>
              <a:buSzTx/>
              <a:buFont typeface="Arial" charset="0"/>
              <a:buChar char="•"/>
              <a:defRPr sz="1800">
                <a:solidFill>
                  <a:srgbClr val="000000"/>
                </a:solidFill>
              </a:defRPr>
            </a:pPr>
            <a:r>
              <a:rPr lang="en-US" sz="2800" b="1" dirty="0"/>
              <a:t>The </a:t>
            </a:r>
            <a:r>
              <a:rPr sz="2800" b="1" dirty="0"/>
              <a:t>driving force creating the Electronic Campus was reciprocity for the courses and programs listed on the EC – because they met the </a:t>
            </a:r>
            <a:r>
              <a:rPr sz="2800" b="1" i="1" dirty="0"/>
              <a:t>Principles of Good Practic</a:t>
            </a:r>
            <a:r>
              <a:rPr sz="2800" b="1" dirty="0"/>
              <a:t>e</a:t>
            </a:r>
            <a:r>
              <a:rPr lang="en-US" sz="2800" b="1" dirty="0"/>
              <a:t> and </a:t>
            </a:r>
            <a:r>
              <a:rPr lang="en-US" sz="2800" b="1" i="1" dirty="0"/>
              <a:t>Common Standards</a:t>
            </a:r>
          </a:p>
          <a:p>
            <a:pPr>
              <a:spcBef>
                <a:spcPts val="1200"/>
              </a:spcBef>
              <a:buClr>
                <a:schemeClr val="tx2"/>
              </a:buClr>
              <a:buFont typeface="Arial" charset="0"/>
              <a:buChar char="•"/>
              <a:defRPr sz="1800">
                <a:solidFill>
                  <a:srgbClr val="000000"/>
                </a:solidFill>
              </a:defRPr>
            </a:pPr>
            <a:r>
              <a:rPr lang="en-US" sz="2800" b="1" dirty="0"/>
              <a:t>SREB's Electronic Campus Regional Reciprocity Agreement (SECRRA)</a:t>
            </a:r>
            <a:endParaRPr sz="2800" b="1" dirty="0"/>
          </a:p>
        </p:txBody>
      </p:sp>
    </p:spTree>
    <p:extLst>
      <p:ext uri="{BB962C8B-B14F-4D97-AF65-F5344CB8AC3E}">
        <p14:creationId xmlns:p14="http://schemas.microsoft.com/office/powerpoint/2010/main" val="1905335587"/>
      </p:ext>
    </p:extLst>
  </p:cSld>
  <p:clrMapOvr>
    <a:masterClrMapping/>
  </p:clrMapOvr>
  <p:transition spd="med">
    <p:pull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p:cNvSpPr>
            <a:spLocks noGrp="1"/>
          </p:cNvSpPr>
          <p:nvPr>
            <p:ph sz="half" idx="1"/>
          </p:nvPr>
        </p:nvSpPr>
        <p:spPr>
          <a:xfrm>
            <a:off x="542261" y="1756559"/>
            <a:ext cx="8445795" cy="4419600"/>
          </a:xfrm>
        </p:spPr>
        <p:txBody>
          <a:bodyPr>
            <a:normAutofit/>
          </a:bodyPr>
          <a:lstStyle/>
          <a:p>
            <a:pPr>
              <a:buNone/>
            </a:pPr>
            <a:endParaRPr lang="en-US" sz="1600" dirty="0">
              <a:latin typeface="Arial" pitchFamily="34" charset="0"/>
              <a:cs typeface="Arial" pitchFamily="34" charset="0"/>
            </a:endParaRPr>
          </a:p>
          <a:p>
            <a:pPr>
              <a:buNone/>
            </a:pPr>
            <a:endParaRPr lang="en-US" sz="1600" b="1" dirty="0">
              <a:solidFill>
                <a:srgbClr val="FF0000"/>
              </a:solidFill>
            </a:endParaRPr>
          </a:p>
          <a:p>
            <a:pPr>
              <a:buNone/>
            </a:pPr>
            <a:endParaRPr lang="en-US" sz="16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normAutofit fontScale="25000" lnSpcReduction="20000"/>
          </a:bodyPr>
          <a:lstStyle/>
          <a:p>
            <a:fld id="{120A9541-00D0-4AA5-869E-CA4B13E6AFF2}" type="slidenum">
              <a:rPr lang="en-US" smtClean="0">
                <a:solidFill>
                  <a:prstClr val="black">
                    <a:tint val="75000"/>
                  </a:prstClr>
                </a:solidFill>
              </a:rPr>
              <a:pPr/>
              <a:t>29</a:t>
            </a:fld>
            <a:endParaRPr lang="en-US" dirty="0">
              <a:solidFill>
                <a:prstClr val="black">
                  <a:tint val="75000"/>
                </a:prstClr>
              </a:solidFill>
            </a:endParaRPr>
          </a:p>
        </p:txBody>
      </p:sp>
      <p:sp>
        <p:nvSpPr>
          <p:cNvPr id="6" name="Title 1"/>
          <p:cNvSpPr>
            <a:spLocks noGrp="1"/>
          </p:cNvSpPr>
          <p:nvPr>
            <p:ph type="title"/>
          </p:nvPr>
        </p:nvSpPr>
        <p:spPr>
          <a:xfrm>
            <a:off x="287080" y="304800"/>
            <a:ext cx="8856920" cy="1332614"/>
          </a:xfrm>
        </p:spPr>
        <p:txBody>
          <a:bodyPr>
            <a:noAutofit/>
          </a:bodyPr>
          <a:lstStyle/>
          <a:p>
            <a:pPr lvl="0">
              <a:lnSpc>
                <a:spcPts val="4200"/>
              </a:lnSpc>
            </a:pPr>
            <a:r>
              <a:rPr lang="en-US" sz="4000" b="1" dirty="0">
                <a:latin typeface="Arial"/>
              </a:rPr>
              <a:t>SREB’s Electronic Campus (EC) </a:t>
            </a:r>
            <a:endParaRPr lang="en-US" sz="2800" dirty="0">
              <a:latin typeface="Arial" pitchFamily="34" charset="0"/>
              <a:cs typeface="Arial" pitchFamily="34" charset="0"/>
            </a:endParaRPr>
          </a:p>
        </p:txBody>
      </p:sp>
      <p:sp>
        <p:nvSpPr>
          <p:cNvPr id="3" name="Rectangle 2"/>
          <p:cNvSpPr/>
          <p:nvPr/>
        </p:nvSpPr>
        <p:spPr>
          <a:xfrm>
            <a:off x="287080" y="1456659"/>
            <a:ext cx="8700975" cy="3323987"/>
          </a:xfrm>
          <a:prstGeom prst="rect">
            <a:avLst/>
          </a:prstGeom>
        </p:spPr>
        <p:txBody>
          <a:bodyPr wrap="square">
            <a:spAutoFit/>
          </a:bodyPr>
          <a:lstStyle/>
          <a:p>
            <a:pPr marL="457200" lvl="0" indent="-457200">
              <a:buClr>
                <a:schemeClr val="tx2"/>
              </a:buClr>
              <a:buFont typeface="Arial" panose="020B0604020202020204" pitchFamily="34" charset="0"/>
              <a:buChar char="•"/>
              <a:defRPr sz="1800">
                <a:solidFill>
                  <a:srgbClr val="000000"/>
                </a:solidFill>
              </a:defRPr>
            </a:pPr>
            <a:r>
              <a:rPr lang="en-US" sz="3000" b="1" dirty="0"/>
              <a:t>Launched in 1998 with 100 courses. </a:t>
            </a:r>
          </a:p>
          <a:p>
            <a:pPr marL="457200" indent="-457200">
              <a:buClr>
                <a:schemeClr val="tx2"/>
              </a:buClr>
              <a:buFont typeface="Arial" panose="020B0604020202020204" pitchFamily="34" charset="0"/>
              <a:buChar char="•"/>
              <a:defRPr sz="1800">
                <a:solidFill>
                  <a:srgbClr val="000000"/>
                </a:solidFill>
              </a:defRPr>
            </a:pPr>
            <a:r>
              <a:rPr lang="en-US" sz="3000" b="1" dirty="0"/>
              <a:t>More than 4,500 programs</a:t>
            </a:r>
          </a:p>
          <a:p>
            <a:pPr marL="457200" lvl="0" indent="-457200">
              <a:buClr>
                <a:schemeClr val="tx2"/>
              </a:buClr>
              <a:buFont typeface="Arial" panose="020B0604020202020204" pitchFamily="34" charset="0"/>
              <a:buChar char="•"/>
              <a:defRPr sz="1800">
                <a:solidFill>
                  <a:srgbClr val="000000"/>
                </a:solidFill>
              </a:defRPr>
            </a:pPr>
            <a:r>
              <a:rPr lang="en-US" sz="3000" b="1" dirty="0"/>
              <a:t>Institutions are regionally accredited, </a:t>
            </a:r>
          </a:p>
          <a:p>
            <a:pPr marL="457200" lvl="0" indent="-457200">
              <a:buClr>
                <a:schemeClr val="tx2"/>
              </a:buClr>
              <a:buFont typeface="Arial" panose="020B0604020202020204" pitchFamily="34" charset="0"/>
              <a:buChar char="•"/>
              <a:defRPr sz="1800">
                <a:solidFill>
                  <a:srgbClr val="000000"/>
                </a:solidFill>
              </a:defRPr>
            </a:pPr>
            <a:r>
              <a:rPr lang="en-US" sz="3000" b="1" dirty="0"/>
              <a:t>	not-for-profit and chartered in a SREB </a:t>
            </a:r>
          </a:p>
          <a:p>
            <a:pPr marL="457200" lvl="0" indent="-457200">
              <a:buClr>
                <a:schemeClr val="tx2"/>
              </a:buClr>
              <a:buFont typeface="Arial" panose="020B0604020202020204" pitchFamily="34" charset="0"/>
              <a:buChar char="•"/>
              <a:defRPr sz="1800">
                <a:solidFill>
                  <a:srgbClr val="000000"/>
                </a:solidFill>
              </a:defRPr>
            </a:pPr>
            <a:r>
              <a:rPr lang="en-US" sz="3000" b="1" dirty="0">
                <a:solidFill>
                  <a:srgbClr val="8C1A37"/>
                </a:solidFill>
              </a:rPr>
              <a:t>State review and approval </a:t>
            </a:r>
          </a:p>
          <a:p>
            <a:pPr marL="457200" lvl="0" indent="-457200">
              <a:buClr>
                <a:schemeClr val="tx2"/>
              </a:buClr>
              <a:buFont typeface="Arial" panose="020B0604020202020204" pitchFamily="34" charset="0"/>
              <a:buChar char="•"/>
              <a:defRPr sz="1800">
                <a:solidFill>
                  <a:srgbClr val="000000"/>
                </a:solidFill>
              </a:defRPr>
            </a:pPr>
            <a:r>
              <a:rPr lang="en-US" sz="3000" b="1" dirty="0">
                <a:solidFill>
                  <a:srgbClr val="8C1A37"/>
                </a:solidFill>
              </a:rPr>
              <a:t>Institutions meet </a:t>
            </a:r>
            <a:r>
              <a:rPr lang="en-US" sz="3000" b="1" i="1" dirty="0">
                <a:solidFill>
                  <a:srgbClr val="8C1A37"/>
                </a:solidFill>
              </a:rPr>
              <a:t>Principles of Good Practice</a:t>
            </a:r>
          </a:p>
        </p:txBody>
      </p:sp>
    </p:spTree>
    <p:extLst>
      <p:ext uri="{BB962C8B-B14F-4D97-AF65-F5344CB8AC3E}">
        <p14:creationId xmlns:p14="http://schemas.microsoft.com/office/powerpoint/2010/main" val="1177772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61318" y="4637902"/>
            <a:ext cx="6693496" cy="1501577"/>
          </a:xfrm>
        </p:spPr>
        <p:txBody>
          <a:bodyPr>
            <a:normAutofit fontScale="92500" lnSpcReduction="10000"/>
          </a:bodyPr>
          <a:lstStyle/>
          <a:p>
            <a:r>
              <a:rPr lang="en-US" sz="2400" dirty="0"/>
              <a:t>Joan Lord</a:t>
            </a:r>
          </a:p>
          <a:p>
            <a:r>
              <a:rPr lang="en-US" sz="2400" dirty="0"/>
              <a:t>Vice President, Education Data, </a:t>
            </a:r>
          </a:p>
          <a:p>
            <a:r>
              <a:rPr lang="en-US" sz="2400" dirty="0"/>
              <a:t>Policy Research and Programs </a:t>
            </a:r>
          </a:p>
          <a:p>
            <a:r>
              <a:rPr lang="en-US" sz="2400" dirty="0"/>
              <a:t>September 13, 2016 </a:t>
            </a:r>
          </a:p>
        </p:txBody>
      </p:sp>
      <p:sp>
        <p:nvSpPr>
          <p:cNvPr id="4" name="Title 1"/>
          <p:cNvSpPr txBox="1">
            <a:spLocks/>
          </p:cNvSpPr>
          <p:nvPr/>
        </p:nvSpPr>
        <p:spPr>
          <a:xfrm>
            <a:off x="2261318" y="2869405"/>
            <a:ext cx="6374682" cy="1191998"/>
          </a:xfrm>
          <a:prstGeom prst="rect">
            <a:avLst/>
          </a:prstGeom>
        </p:spPr>
        <p:txBody>
          <a:bodyPr vert="horz" lIns="91440" tIns="45720" rIns="91440" bIns="45720" rtlCol="0" anchor="ctr">
            <a:noAutofit/>
          </a:bodyPr>
          <a:lstStyle>
            <a:lvl1pPr algn="l" defTabSz="457200" rtl="0" eaLnBrk="1" latinLnBrk="0" hangingPunct="1">
              <a:spcBef>
                <a:spcPct val="0"/>
              </a:spcBef>
              <a:buNone/>
              <a:defRPr sz="5400" b="1" i="0" kern="1200" baseline="0">
                <a:solidFill>
                  <a:schemeClr val="accent3"/>
                </a:solidFill>
                <a:latin typeface="Arial"/>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accent3"/>
                </a:solidFill>
                <a:effectLst/>
                <a:uLnTx/>
                <a:uFillTx/>
                <a:latin typeface="Arial"/>
                <a:ea typeface="+mj-ea"/>
                <a:cs typeface="+mj-cs"/>
              </a:rPr>
              <a:t>Annual Meeting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accent3"/>
                </a:solidFill>
                <a:effectLst/>
                <a:uLnTx/>
                <a:uFillTx/>
                <a:latin typeface="Arial"/>
                <a:ea typeface="+mj-ea"/>
                <a:cs typeface="+mj-cs"/>
              </a:rPr>
              <a:t>Electronic Campus State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accent3"/>
                </a:solidFill>
                <a:effectLst/>
                <a:uLnTx/>
                <a:uFillTx/>
                <a:latin typeface="Arial"/>
                <a:ea typeface="+mj-ea"/>
                <a:cs typeface="+mj-cs"/>
              </a:rPr>
              <a:t>Partners’ Annual Meeting |  New Orleans </a:t>
            </a:r>
          </a:p>
        </p:txBody>
      </p:sp>
      <p:sp>
        <p:nvSpPr>
          <p:cNvPr id="2" name="Title 1"/>
          <p:cNvSpPr>
            <a:spLocks noGrp="1"/>
          </p:cNvSpPr>
          <p:nvPr>
            <p:ph type="ctrTitle"/>
          </p:nvPr>
        </p:nvSpPr>
        <p:spPr>
          <a:xfrm>
            <a:off x="2235918" y="1376847"/>
            <a:ext cx="6374682" cy="1470025"/>
          </a:xfrm>
        </p:spPr>
        <p:txBody>
          <a:bodyPr/>
          <a:lstStyle/>
          <a:p>
            <a:r>
              <a:rPr lang="en-US" sz="4000" dirty="0"/>
              <a:t>SREB Update</a:t>
            </a:r>
          </a:p>
        </p:txBody>
      </p:sp>
    </p:spTree>
    <p:extLst>
      <p:ext uri="{BB962C8B-B14F-4D97-AF65-F5344CB8AC3E}">
        <p14:creationId xmlns:p14="http://schemas.microsoft.com/office/powerpoint/2010/main" val="1961936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hape 54"/>
          <p:cNvSpPr>
            <a:spLocks noGrp="1"/>
          </p:cNvSpPr>
          <p:nvPr>
            <p:ph type="title"/>
          </p:nvPr>
        </p:nvSpPr>
        <p:spPr>
          <a:xfrm>
            <a:off x="244550" y="533400"/>
            <a:ext cx="8823250" cy="1219200"/>
          </a:xfrm>
          <a:prstGeom prst="rect">
            <a:avLst/>
          </a:prstGeom>
        </p:spPr>
        <p:txBody>
          <a:bodyPr lIns="0" tIns="0" rIns="0" bIns="0">
            <a:noAutofit/>
          </a:bodyPr>
          <a:lstStyle>
            <a:lvl1pPr algn="ctr">
              <a:defRPr sz="3000">
                <a:solidFill>
                  <a:srgbClr val="000000"/>
                </a:solidFill>
              </a:defRPr>
            </a:lvl1pPr>
          </a:lstStyle>
          <a:p>
            <a:pPr lvl="0">
              <a:defRPr sz="1800" b="0"/>
            </a:pPr>
            <a:r>
              <a:rPr sz="4000" b="1" dirty="0">
                <a:solidFill>
                  <a:schemeClr val="tx2"/>
                </a:solidFill>
              </a:rPr>
              <a:t> SREB’s Electronic Campus Regional Reciprocity Agreement (SECRRA)</a:t>
            </a:r>
          </a:p>
        </p:txBody>
      </p:sp>
      <p:sp>
        <p:nvSpPr>
          <p:cNvPr id="55" name="Shape 55"/>
          <p:cNvSpPr>
            <a:spLocks noGrp="1"/>
          </p:cNvSpPr>
          <p:nvPr>
            <p:ph type="body" idx="1"/>
          </p:nvPr>
        </p:nvSpPr>
        <p:spPr>
          <a:xfrm>
            <a:off x="244550" y="2183218"/>
            <a:ext cx="8744874" cy="3733800"/>
          </a:xfrm>
          <a:prstGeom prst="rect">
            <a:avLst/>
          </a:prstGeom>
        </p:spPr>
        <p:txBody>
          <a:bodyPr lIns="0" tIns="0" rIns="0" bIns="0">
            <a:normAutofit/>
          </a:bodyPr>
          <a:lstStyle/>
          <a:p>
            <a:pPr lvl="0">
              <a:buClr>
                <a:schemeClr val="tx2"/>
              </a:buClr>
              <a:buFont typeface="Arial" panose="020B0604020202020204" pitchFamily="34" charset="0"/>
              <a:buChar char="•"/>
              <a:defRPr sz="1800">
                <a:solidFill>
                  <a:srgbClr val="000000"/>
                </a:solidFill>
              </a:defRPr>
            </a:pPr>
            <a:r>
              <a:rPr lang="en-US" sz="3000" b="1" dirty="0"/>
              <a:t>All</a:t>
            </a:r>
            <a:r>
              <a:rPr sz="3000" b="1" dirty="0"/>
              <a:t>16 SREB states </a:t>
            </a:r>
            <a:r>
              <a:rPr lang="en-US" sz="3000" b="1" dirty="0"/>
              <a:t>participate in SECRRA</a:t>
            </a:r>
            <a:endParaRPr sz="3000" b="1" dirty="0"/>
          </a:p>
          <a:p>
            <a:pPr lvl="0">
              <a:buClr>
                <a:schemeClr val="tx2"/>
              </a:buClr>
              <a:buFont typeface="Arial" panose="020B0604020202020204" pitchFamily="34" charset="0"/>
              <a:buChar char="•"/>
              <a:defRPr sz="1800">
                <a:solidFill>
                  <a:srgbClr val="000000"/>
                </a:solidFill>
              </a:defRPr>
            </a:pPr>
            <a:r>
              <a:rPr sz="3000" b="1" dirty="0">
                <a:solidFill>
                  <a:srgbClr val="8C1A37"/>
                </a:solidFill>
              </a:rPr>
              <a:t>Voluntary for states and institutions</a:t>
            </a:r>
          </a:p>
          <a:p>
            <a:pPr lvl="0">
              <a:buClr>
                <a:schemeClr val="tx2"/>
              </a:buClr>
              <a:buFont typeface="Arial" panose="020B0604020202020204" pitchFamily="34" charset="0"/>
              <a:buChar char="•"/>
              <a:defRPr sz="1800">
                <a:solidFill>
                  <a:srgbClr val="000000"/>
                </a:solidFill>
              </a:defRPr>
            </a:pPr>
            <a:r>
              <a:rPr sz="3000" b="1" dirty="0">
                <a:solidFill>
                  <a:srgbClr val="8C1A37"/>
                </a:solidFill>
              </a:rPr>
              <a:t>Institutions participate only if state </a:t>
            </a:r>
            <a:r>
              <a:rPr lang="en-US" sz="3000" b="1" dirty="0">
                <a:solidFill>
                  <a:srgbClr val="8C1A37"/>
                </a:solidFill>
              </a:rPr>
              <a:t>joins</a:t>
            </a:r>
            <a:endParaRPr lang="en-US" sz="3000" b="1" dirty="0"/>
          </a:p>
          <a:p>
            <a:pPr lvl="0" defTabSz="905255">
              <a:buClr>
                <a:schemeClr val="tx2"/>
              </a:buClr>
              <a:buFont typeface="Arial" panose="020B0604020202020204" pitchFamily="34" charset="0"/>
              <a:buChar char="•"/>
              <a:defRPr sz="1800">
                <a:solidFill>
                  <a:srgbClr val="000000"/>
                </a:solidFill>
              </a:defRPr>
            </a:pPr>
            <a:r>
              <a:rPr lang="en-US" sz="3000" b="1" dirty="0"/>
              <a:t>Limited to </a:t>
            </a:r>
            <a:r>
              <a:rPr lang="en-US" sz="3000" b="1" dirty="0">
                <a:solidFill>
                  <a:srgbClr val="8C1A37"/>
                </a:solidFill>
              </a:rPr>
              <a:t>for-credit</a:t>
            </a:r>
            <a:r>
              <a:rPr lang="en-US" sz="3000" b="1" dirty="0"/>
              <a:t> online courses and programs </a:t>
            </a:r>
            <a:r>
              <a:rPr lang="en-US" sz="3000" b="1" i="1" dirty="0">
                <a:solidFill>
                  <a:srgbClr val="00B0F0"/>
                </a:solidFill>
              </a:rPr>
              <a:t>activated</a:t>
            </a:r>
            <a:r>
              <a:rPr lang="en-US" sz="3000" b="1" i="1" dirty="0"/>
              <a:t> </a:t>
            </a:r>
            <a:r>
              <a:rPr lang="en-US" sz="3000" b="1" dirty="0"/>
              <a:t>on the Electronic Campus</a:t>
            </a:r>
          </a:p>
          <a:p>
            <a:pPr lvl="0" defTabSz="905255">
              <a:buClr>
                <a:schemeClr val="tx2"/>
              </a:buClr>
              <a:buFont typeface="Arial" panose="020B0604020202020204" pitchFamily="34" charset="0"/>
              <a:buChar char="•"/>
              <a:defRPr sz="1800">
                <a:solidFill>
                  <a:srgbClr val="000000"/>
                </a:solidFill>
              </a:defRPr>
            </a:pPr>
            <a:r>
              <a:rPr lang="en-US" sz="3000" b="1" dirty="0"/>
              <a:t>SECRRA was the only regional reciprocity agreement in the nation until 2014</a:t>
            </a:r>
            <a:endParaRPr sz="3000" b="1" dirty="0"/>
          </a:p>
        </p:txBody>
      </p:sp>
    </p:spTree>
    <p:extLst>
      <p:ext uri="{BB962C8B-B14F-4D97-AF65-F5344CB8AC3E}">
        <p14:creationId xmlns:p14="http://schemas.microsoft.com/office/powerpoint/2010/main" val="3613827857"/>
      </p:ext>
    </p:extLst>
  </p:cSld>
  <p:clrMapOvr>
    <a:masterClrMapping/>
  </p:clrMapOvr>
  <p:transition spd="med">
    <p:pull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hape 54"/>
          <p:cNvSpPr>
            <a:spLocks noGrp="1"/>
          </p:cNvSpPr>
          <p:nvPr>
            <p:ph type="title"/>
          </p:nvPr>
        </p:nvSpPr>
        <p:spPr>
          <a:xfrm>
            <a:off x="244550" y="533400"/>
            <a:ext cx="8823250" cy="1219200"/>
          </a:xfrm>
          <a:prstGeom prst="rect">
            <a:avLst/>
          </a:prstGeom>
        </p:spPr>
        <p:txBody>
          <a:bodyPr lIns="0" tIns="0" rIns="0" bIns="0">
            <a:noAutofit/>
          </a:bodyPr>
          <a:lstStyle>
            <a:lvl1pPr algn="ctr">
              <a:defRPr sz="3000">
                <a:solidFill>
                  <a:srgbClr val="000000"/>
                </a:solidFill>
              </a:defRPr>
            </a:lvl1pPr>
          </a:lstStyle>
          <a:p>
            <a:pPr lvl="0">
              <a:defRPr sz="1800" b="0"/>
            </a:pPr>
            <a:r>
              <a:rPr lang="en-US" sz="4000" b="1" dirty="0">
                <a:solidFill>
                  <a:schemeClr val="tx2"/>
                </a:solidFill>
              </a:rPr>
              <a:t>SECRRA to SARA</a:t>
            </a:r>
            <a:endParaRPr sz="4000" b="1" dirty="0">
              <a:solidFill>
                <a:schemeClr val="tx2"/>
              </a:solidFill>
            </a:endParaRPr>
          </a:p>
        </p:txBody>
      </p:sp>
      <p:sp>
        <p:nvSpPr>
          <p:cNvPr id="55" name="Shape 55"/>
          <p:cNvSpPr>
            <a:spLocks noGrp="1"/>
          </p:cNvSpPr>
          <p:nvPr>
            <p:ph type="body" idx="1"/>
          </p:nvPr>
        </p:nvSpPr>
        <p:spPr>
          <a:xfrm>
            <a:off x="244550" y="1896139"/>
            <a:ext cx="8744874" cy="3733800"/>
          </a:xfrm>
          <a:prstGeom prst="rect">
            <a:avLst/>
          </a:prstGeom>
        </p:spPr>
        <p:txBody>
          <a:bodyPr lIns="0" tIns="0" rIns="0" bIns="0">
            <a:normAutofit/>
          </a:bodyPr>
          <a:lstStyle/>
          <a:p>
            <a:pPr>
              <a:buClr>
                <a:schemeClr val="tx2"/>
              </a:buClr>
              <a:buFont typeface="Arial" panose="020B0604020202020204" pitchFamily="34" charset="0"/>
              <a:buChar char="•"/>
              <a:defRPr sz="1800">
                <a:solidFill>
                  <a:srgbClr val="000000"/>
                </a:solidFill>
              </a:defRPr>
            </a:pPr>
            <a:r>
              <a:rPr lang="en-US" sz="3000" b="1" dirty="0"/>
              <a:t>Consistent Use of Physical Presence</a:t>
            </a:r>
            <a:endParaRPr sz="3000" b="1" dirty="0"/>
          </a:p>
          <a:p>
            <a:pPr>
              <a:buClr>
                <a:schemeClr val="tx2"/>
              </a:buClr>
              <a:buFont typeface="Arial" panose="020B0604020202020204" pitchFamily="34" charset="0"/>
              <a:buChar char="•"/>
              <a:defRPr sz="1800">
                <a:solidFill>
                  <a:srgbClr val="000000"/>
                </a:solidFill>
              </a:defRPr>
            </a:pPr>
            <a:r>
              <a:rPr lang="en-US" sz="3000" b="1" dirty="0"/>
              <a:t>All degree-granting postsecondary institutions from all sectors</a:t>
            </a:r>
          </a:p>
          <a:p>
            <a:pPr>
              <a:buClr>
                <a:schemeClr val="tx2"/>
              </a:buClr>
              <a:buFont typeface="Arial" panose="020B0604020202020204" pitchFamily="34" charset="0"/>
              <a:buChar char="•"/>
              <a:defRPr sz="1800">
                <a:solidFill>
                  <a:srgbClr val="000000"/>
                </a:solidFill>
              </a:defRPr>
            </a:pPr>
            <a:r>
              <a:rPr lang="en-US" sz="3000" b="1" dirty="0"/>
              <a:t>Student Complaint Process formalized</a:t>
            </a:r>
          </a:p>
          <a:p>
            <a:pPr>
              <a:buClr>
                <a:schemeClr val="tx2"/>
              </a:buClr>
              <a:buFont typeface="Arial" panose="020B0604020202020204" pitchFamily="34" charset="0"/>
              <a:buChar char="•"/>
              <a:defRPr sz="1800">
                <a:solidFill>
                  <a:srgbClr val="000000"/>
                </a:solidFill>
              </a:defRPr>
            </a:pPr>
            <a:r>
              <a:rPr lang="en-US" sz="3000" b="1" dirty="0"/>
              <a:t>Institution approved</a:t>
            </a:r>
          </a:p>
          <a:p>
            <a:pPr lvl="1">
              <a:buClr>
                <a:schemeClr val="tx2"/>
              </a:buClr>
              <a:buFont typeface="Arial" panose="020B0604020202020204" pitchFamily="34" charset="0"/>
              <a:buChar char="•"/>
              <a:defRPr sz="1800">
                <a:solidFill>
                  <a:srgbClr val="000000"/>
                </a:solidFill>
              </a:defRPr>
            </a:pPr>
            <a:r>
              <a:rPr lang="en-US" sz="3000" b="1" dirty="0"/>
              <a:t>Not specific courses and programs</a:t>
            </a:r>
          </a:p>
          <a:p>
            <a:pPr>
              <a:buClr>
                <a:schemeClr val="tx2"/>
              </a:buClr>
              <a:buFont typeface="Arial" panose="020B0604020202020204" pitchFamily="34" charset="0"/>
              <a:buChar char="•"/>
              <a:defRPr sz="1800">
                <a:solidFill>
                  <a:srgbClr val="000000"/>
                </a:solidFill>
              </a:defRPr>
            </a:pPr>
            <a:r>
              <a:rPr lang="en-US" sz="3000" b="1" dirty="0"/>
              <a:t>Reduced authorization “costs”</a:t>
            </a:r>
          </a:p>
        </p:txBody>
      </p:sp>
    </p:spTree>
    <p:extLst>
      <p:ext uri="{BB962C8B-B14F-4D97-AF65-F5344CB8AC3E}">
        <p14:creationId xmlns:p14="http://schemas.microsoft.com/office/powerpoint/2010/main" val="4171305635"/>
      </p:ext>
    </p:extLst>
  </p:cSld>
  <p:clrMapOvr>
    <a:masterClrMapping/>
  </p:clrMapOvr>
  <p:transition spd="med">
    <p:pull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1313" y="1042731"/>
            <a:ext cx="4390361" cy="1992201"/>
          </a:xfrm>
          <a:prstGeom prst="rect">
            <a:avLst/>
          </a:prstGeom>
        </p:spPr>
      </p:pic>
      <p:sp>
        <p:nvSpPr>
          <p:cNvPr id="2" name="Title 1"/>
          <p:cNvSpPr>
            <a:spLocks noGrp="1"/>
          </p:cNvSpPr>
          <p:nvPr>
            <p:ph type="title"/>
          </p:nvPr>
        </p:nvSpPr>
        <p:spPr>
          <a:xfrm>
            <a:off x="386861" y="290145"/>
            <a:ext cx="8626415" cy="560219"/>
          </a:xfrm>
        </p:spPr>
        <p:txBody>
          <a:bodyPr>
            <a:noAutofit/>
          </a:bodyPr>
          <a:lstStyle/>
          <a:p>
            <a:pPr algn="ctr"/>
            <a:r>
              <a:rPr lang="en-US" sz="3200" dirty="0"/>
              <a:t>SECRRA to SARA</a:t>
            </a:r>
            <a:endParaRPr lang="en-US" sz="3200" b="0" dirty="0"/>
          </a:p>
        </p:txBody>
      </p:sp>
      <p:sp>
        <p:nvSpPr>
          <p:cNvPr id="3" name="Text Placeholder 2"/>
          <p:cNvSpPr>
            <a:spLocks noGrp="1"/>
          </p:cNvSpPr>
          <p:nvPr>
            <p:ph type="body" sz="half" idx="2"/>
          </p:nvPr>
        </p:nvSpPr>
        <p:spPr>
          <a:xfrm>
            <a:off x="263769" y="3009014"/>
            <a:ext cx="8819846" cy="4515126"/>
          </a:xfrm>
        </p:spPr>
        <p:txBody>
          <a:bodyPr>
            <a:normAutofit/>
          </a:bodyPr>
          <a:lstStyle/>
          <a:p>
            <a:pPr lvl="0" algn="ctr">
              <a:defRPr sz="1800">
                <a:solidFill>
                  <a:srgbClr val="000000"/>
                </a:solidFill>
              </a:defRPr>
            </a:pPr>
            <a:r>
              <a:rPr lang="en-US" sz="2800" b="1" dirty="0"/>
              <a:t>SREB is fully supportive of the national State Authorization Reciprocity Agreements (SARA)</a:t>
            </a:r>
          </a:p>
          <a:p>
            <a:pPr marL="457200" indent="-457200">
              <a:buClr>
                <a:schemeClr val="accent1"/>
              </a:buClr>
              <a:buFont typeface="Arial" panose="020B0604020202020204" pitchFamily="34" charset="0"/>
              <a:buChar char="•"/>
              <a:defRPr sz="1800">
                <a:solidFill>
                  <a:srgbClr val="000000"/>
                </a:solidFill>
              </a:defRPr>
            </a:pPr>
            <a:r>
              <a:rPr lang="en-US" sz="2800" b="1" dirty="0"/>
              <a:t>Cannot have a ‘competing’ reciprocity process</a:t>
            </a:r>
          </a:p>
          <a:p>
            <a:pPr marL="457200" indent="-457200">
              <a:buClr>
                <a:schemeClr val="accent1"/>
              </a:buClr>
              <a:buFont typeface="Arial" panose="020B0604020202020204" pitchFamily="34" charset="0"/>
              <a:buChar char="•"/>
              <a:defRPr sz="1800">
                <a:solidFill>
                  <a:srgbClr val="000000"/>
                </a:solidFill>
              </a:defRPr>
            </a:pPr>
            <a:r>
              <a:rPr lang="en-US" sz="2800" b="1" dirty="0"/>
              <a:t>Will impact Academic Common Market/Electronic Campus and Regional Contract Program (RCP)</a:t>
            </a:r>
          </a:p>
          <a:p>
            <a:pPr algn="ctr"/>
            <a:endParaRPr lang="en-US" dirty="0"/>
          </a:p>
        </p:txBody>
      </p:sp>
    </p:spTree>
    <p:extLst>
      <p:ext uri="{BB962C8B-B14F-4D97-AF65-F5344CB8AC3E}">
        <p14:creationId xmlns:p14="http://schemas.microsoft.com/office/powerpoint/2010/main" val="3982339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hape 71"/>
          <p:cNvSpPr>
            <a:spLocks noGrp="1"/>
          </p:cNvSpPr>
          <p:nvPr>
            <p:ph type="body" idx="1"/>
          </p:nvPr>
        </p:nvSpPr>
        <p:spPr>
          <a:xfrm>
            <a:off x="350875" y="1281224"/>
            <a:ext cx="8678826" cy="5002618"/>
          </a:xfrm>
          <a:prstGeom prst="rect">
            <a:avLst/>
          </a:prstGeom>
        </p:spPr>
        <p:txBody>
          <a:bodyPr lIns="0" tIns="0" rIns="0" bIns="0">
            <a:noAutofit/>
          </a:bodyPr>
          <a:lstStyle/>
          <a:p>
            <a:pPr>
              <a:buClr>
                <a:schemeClr val="tx2"/>
              </a:buClr>
              <a:buFont typeface="Arial"/>
              <a:buChar char="•"/>
              <a:defRPr sz="1800">
                <a:solidFill>
                  <a:srgbClr val="000000"/>
                </a:solidFill>
              </a:defRPr>
            </a:pPr>
            <a:r>
              <a:rPr lang="en-US" sz="2800" b="1" dirty="0"/>
              <a:t>June 30, 2017. </a:t>
            </a:r>
          </a:p>
          <a:p>
            <a:pPr marL="342900" lvl="2" indent="-342900">
              <a:buClr>
                <a:schemeClr val="tx2"/>
              </a:buClr>
              <a:buFont typeface="Arial"/>
              <a:buChar char="•"/>
              <a:defRPr sz="1800">
                <a:solidFill>
                  <a:srgbClr val="000000"/>
                </a:solidFill>
              </a:defRPr>
            </a:pPr>
            <a:r>
              <a:rPr lang="en-US" sz="2800" b="1" dirty="0"/>
              <a:t>Non-SARA and SARA institutions – to maintain student coverage - SECRRA institutions will continue to maintain SECRRA and reciprocity with the other SREB states. </a:t>
            </a:r>
          </a:p>
          <a:p>
            <a:pPr marL="342900" lvl="2" indent="-342900">
              <a:buClr>
                <a:schemeClr val="tx2"/>
              </a:buClr>
              <a:buFont typeface="Arial"/>
              <a:buChar char="•"/>
              <a:defRPr sz="1800">
                <a:solidFill>
                  <a:srgbClr val="000000"/>
                </a:solidFill>
              </a:defRPr>
            </a:pPr>
            <a:r>
              <a:rPr lang="en-US" sz="2800" b="1" dirty="0"/>
              <a:t>Non-SARA institutions in SREB SARA states will need to seek authorization from </a:t>
            </a:r>
            <a:r>
              <a:rPr lang="en-US" sz="2800" b="1" u="sng" dirty="0"/>
              <a:t>all</a:t>
            </a:r>
            <a:r>
              <a:rPr lang="en-US" sz="2800" b="1" dirty="0"/>
              <a:t> states including the SREB region.</a:t>
            </a:r>
          </a:p>
          <a:p>
            <a:pPr marL="342900" lvl="2" indent="-342900">
              <a:buClr>
                <a:schemeClr val="tx2"/>
              </a:buClr>
              <a:buFont typeface="Arial"/>
              <a:buChar char="•"/>
              <a:defRPr sz="1800">
                <a:solidFill>
                  <a:srgbClr val="000000"/>
                </a:solidFill>
              </a:defRPr>
            </a:pPr>
            <a:r>
              <a:rPr lang="en-US" sz="2800" b="1" dirty="0"/>
              <a:t>Institutions in SREB Non-SARA states will need to seek authorization from </a:t>
            </a:r>
            <a:r>
              <a:rPr lang="en-US" sz="2800" b="1" u="sng" dirty="0"/>
              <a:t>all</a:t>
            </a:r>
            <a:r>
              <a:rPr lang="en-US" sz="2800" b="1" dirty="0"/>
              <a:t> states including the SREB region.</a:t>
            </a:r>
          </a:p>
        </p:txBody>
      </p:sp>
      <p:sp>
        <p:nvSpPr>
          <p:cNvPr id="2" name="Title 1"/>
          <p:cNvSpPr>
            <a:spLocks noGrp="1"/>
          </p:cNvSpPr>
          <p:nvPr>
            <p:ph type="title"/>
          </p:nvPr>
        </p:nvSpPr>
        <p:spPr>
          <a:xfrm>
            <a:off x="350875" y="223284"/>
            <a:ext cx="8488325" cy="1376916"/>
          </a:xfrm>
        </p:spPr>
        <p:txBody>
          <a:bodyPr/>
          <a:lstStyle/>
          <a:p>
            <a:pPr algn="ctr"/>
            <a:r>
              <a:rPr lang="en-US" b="1" dirty="0"/>
              <a:t>When – The Specifics</a:t>
            </a:r>
          </a:p>
        </p:txBody>
      </p:sp>
    </p:spTree>
    <p:extLst>
      <p:ext uri="{BB962C8B-B14F-4D97-AF65-F5344CB8AC3E}">
        <p14:creationId xmlns:p14="http://schemas.microsoft.com/office/powerpoint/2010/main" val="3368426746"/>
      </p:ext>
    </p:extLst>
  </p:cSld>
  <p:clrMapOvr>
    <a:masterClrMapping/>
  </p:clrMapOvr>
  <p:transition spd="med">
    <p:pull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82502" y="170120"/>
            <a:ext cx="7815860" cy="6213213"/>
          </a:xfrm>
          <a:prstGeom prst="rect">
            <a:avLst/>
          </a:prstGeom>
        </p:spPr>
      </p:pic>
    </p:spTree>
    <p:extLst>
      <p:ext uri="{BB962C8B-B14F-4D97-AF65-F5344CB8AC3E}">
        <p14:creationId xmlns:p14="http://schemas.microsoft.com/office/powerpoint/2010/main" val="3123684214"/>
      </p:ext>
    </p:extLst>
  </p:cSld>
  <p:clrMapOvr>
    <a:masterClrMapping/>
  </p:clrMapOvr>
  <p:transition spd="med">
    <p:pull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540151" cy="843369"/>
          </a:xfrm>
        </p:spPr>
        <p:txBody>
          <a:bodyPr>
            <a:normAutofit/>
          </a:bodyPr>
          <a:lstStyle/>
          <a:p>
            <a:pPr algn="ctr"/>
            <a:r>
              <a:rPr lang="en-US" sz="4000" dirty="0"/>
              <a:t>SREB EC to SARA EC</a:t>
            </a:r>
          </a:p>
        </p:txBody>
      </p:sp>
      <p:sp>
        <p:nvSpPr>
          <p:cNvPr id="3" name="Text Placeholder 2"/>
          <p:cNvSpPr>
            <a:spLocks noGrp="1"/>
          </p:cNvSpPr>
          <p:nvPr>
            <p:ph type="body" sz="half" idx="2"/>
          </p:nvPr>
        </p:nvSpPr>
        <p:spPr>
          <a:xfrm>
            <a:off x="457200" y="1267480"/>
            <a:ext cx="8540151" cy="4782445"/>
          </a:xfrm>
        </p:spPr>
        <p:txBody>
          <a:bodyPr>
            <a:noAutofit/>
          </a:bodyPr>
          <a:lstStyle/>
          <a:p>
            <a:pPr marL="457200" lvl="0" indent="-457200">
              <a:buClr>
                <a:schemeClr val="tx2"/>
              </a:buClr>
              <a:buFont typeface="Arial" panose="020B0604020202020204" pitchFamily="34" charset="0"/>
              <a:buChar char="•"/>
              <a:defRPr sz="1800">
                <a:solidFill>
                  <a:srgbClr val="000000"/>
                </a:solidFill>
              </a:defRPr>
            </a:pPr>
            <a:r>
              <a:rPr lang="en-US" sz="2800" b="1" dirty="0">
                <a:solidFill>
                  <a:srgbClr val="000000"/>
                </a:solidFill>
              </a:rPr>
              <a:t>Anticipated…………July 1, 2017</a:t>
            </a:r>
          </a:p>
          <a:p>
            <a:pPr marL="914400" lvl="1" indent="-457200">
              <a:buClr>
                <a:schemeClr val="tx2"/>
              </a:buClr>
              <a:buFont typeface="Arial" panose="020B0604020202020204" pitchFamily="34" charset="0"/>
              <a:buChar char="•"/>
              <a:defRPr sz="1800">
                <a:solidFill>
                  <a:srgbClr val="000000"/>
                </a:solidFill>
              </a:defRPr>
            </a:pPr>
            <a:r>
              <a:rPr lang="en-US" sz="2800" b="1" dirty="0">
                <a:solidFill>
                  <a:srgbClr val="000000"/>
                </a:solidFill>
              </a:rPr>
              <a:t>Programs - Fewer Fields</a:t>
            </a:r>
          </a:p>
          <a:p>
            <a:pPr marL="457200" indent="-457200">
              <a:lnSpc>
                <a:spcPct val="90000"/>
              </a:lnSpc>
              <a:buClr>
                <a:schemeClr val="tx2"/>
              </a:buClr>
              <a:buFont typeface="Arial" panose="020B0604020202020204" pitchFamily="34" charset="0"/>
              <a:buChar char="•"/>
              <a:defRPr/>
            </a:pPr>
            <a:r>
              <a:rPr lang="en-US" sz="2800" b="1" dirty="0">
                <a:solidFill>
                  <a:srgbClr val="000000"/>
                </a:solidFill>
              </a:rPr>
              <a:t>All SARA Participants </a:t>
            </a:r>
          </a:p>
          <a:p>
            <a:pPr marL="457200" indent="-457200">
              <a:lnSpc>
                <a:spcPct val="90000"/>
              </a:lnSpc>
              <a:buClr>
                <a:schemeClr val="tx2"/>
              </a:buClr>
              <a:buFont typeface="Arial" panose="020B0604020202020204" pitchFamily="34" charset="0"/>
              <a:buChar char="•"/>
              <a:defRPr/>
            </a:pPr>
            <a:r>
              <a:rPr lang="en-US" sz="2800" b="1" dirty="0">
                <a:solidFill>
                  <a:srgbClr val="000000"/>
                </a:solidFill>
                <a:cs typeface="Arial" pitchFamily="34" charset="0"/>
              </a:rPr>
              <a:t>Student Focused including Military</a:t>
            </a:r>
          </a:p>
          <a:p>
            <a:pPr marL="457200" indent="-457200">
              <a:lnSpc>
                <a:spcPct val="90000"/>
              </a:lnSpc>
              <a:buClr>
                <a:schemeClr val="tx2"/>
              </a:buClr>
              <a:buFont typeface="Arial" panose="020B0604020202020204" pitchFamily="34" charset="0"/>
              <a:buChar char="•"/>
              <a:defRPr/>
            </a:pPr>
            <a:r>
              <a:rPr lang="en-US" sz="3000" b="1" dirty="0">
                <a:solidFill>
                  <a:srgbClr val="000000"/>
                </a:solidFill>
                <a:cs typeface="Arial" pitchFamily="34" charset="0"/>
              </a:rPr>
              <a:t>Expands Access with Greater Depth of Programs </a:t>
            </a:r>
          </a:p>
          <a:p>
            <a:pPr marL="457200" indent="-457200">
              <a:lnSpc>
                <a:spcPct val="90000"/>
              </a:lnSpc>
              <a:buClr>
                <a:schemeClr val="tx2"/>
              </a:buClr>
              <a:buFont typeface="Arial" panose="020B0604020202020204" pitchFamily="34" charset="0"/>
              <a:buChar char="•"/>
              <a:defRPr/>
            </a:pPr>
            <a:r>
              <a:rPr lang="en-US" sz="3000" b="1" dirty="0">
                <a:solidFill>
                  <a:srgbClr val="000000"/>
                </a:solidFill>
                <a:cs typeface="Arial" pitchFamily="34" charset="0"/>
              </a:rPr>
              <a:t>Adult Degree Completion Programs </a:t>
            </a:r>
          </a:p>
          <a:p>
            <a:pPr marL="1371600" lvl="2" indent="-457200">
              <a:lnSpc>
                <a:spcPct val="90000"/>
              </a:lnSpc>
              <a:buClr>
                <a:schemeClr val="tx2"/>
              </a:buClr>
              <a:buFont typeface="Arial" panose="020B0604020202020204" pitchFamily="34" charset="0"/>
              <a:buChar char="•"/>
              <a:defRPr/>
            </a:pPr>
            <a:r>
              <a:rPr lang="en-US" sz="2800" b="1" dirty="0">
                <a:solidFill>
                  <a:srgbClr val="000000"/>
                </a:solidFill>
                <a:cs typeface="Arial" pitchFamily="34" charset="0"/>
              </a:rPr>
              <a:t>Meeting 4 Guiding Principles</a:t>
            </a:r>
          </a:p>
          <a:p>
            <a:pPr marL="457200" indent="-457200">
              <a:lnSpc>
                <a:spcPct val="90000"/>
              </a:lnSpc>
              <a:buClr>
                <a:schemeClr val="tx2"/>
              </a:buClr>
              <a:buFont typeface="Arial" panose="020B0604020202020204" pitchFamily="34" charset="0"/>
              <a:buChar char="•"/>
              <a:defRPr/>
            </a:pPr>
            <a:r>
              <a:rPr lang="en-US" sz="3000" b="1" dirty="0">
                <a:solidFill>
                  <a:srgbClr val="000000"/>
                </a:solidFill>
                <a:cs typeface="Arial" pitchFamily="34" charset="0"/>
              </a:rPr>
              <a:t>Quality Standards Remain</a:t>
            </a:r>
          </a:p>
          <a:p>
            <a:pPr marL="457200" indent="-457200">
              <a:lnSpc>
                <a:spcPct val="90000"/>
              </a:lnSpc>
              <a:buClr>
                <a:schemeClr val="tx2"/>
              </a:buClr>
              <a:buFont typeface="Arial" panose="020B0604020202020204" pitchFamily="34" charset="0"/>
              <a:buChar char="•"/>
              <a:defRPr/>
            </a:pPr>
            <a:r>
              <a:rPr lang="en-US" sz="2800" b="1" dirty="0">
                <a:solidFill>
                  <a:srgbClr val="000000"/>
                </a:solidFill>
                <a:cs typeface="Arial" pitchFamily="34" charset="0"/>
              </a:rPr>
              <a:t>Sharing Resources – Across the Nation</a:t>
            </a:r>
          </a:p>
          <a:p>
            <a:pPr marL="457200" lvl="0" indent="-457200">
              <a:buClr>
                <a:schemeClr val="tx2"/>
              </a:buClr>
              <a:buFont typeface="Arial" panose="020B0604020202020204" pitchFamily="34" charset="0"/>
              <a:buChar char="•"/>
              <a:defRPr sz="1800">
                <a:solidFill>
                  <a:srgbClr val="000000"/>
                </a:solidFill>
              </a:defRPr>
            </a:pPr>
            <a:endParaRPr lang="en-US" sz="2800" b="1" dirty="0"/>
          </a:p>
          <a:p>
            <a:pPr marL="457200" lvl="0" indent="-457200">
              <a:buClr>
                <a:schemeClr val="tx2"/>
              </a:buClr>
              <a:buFont typeface="Arial" panose="020B0604020202020204" pitchFamily="34" charset="0"/>
              <a:buChar char="•"/>
              <a:defRPr sz="1800">
                <a:solidFill>
                  <a:srgbClr val="000000"/>
                </a:solidFill>
              </a:defRPr>
            </a:pPr>
            <a:endParaRPr lang="en-US" sz="2800" b="1" dirty="0"/>
          </a:p>
        </p:txBody>
      </p:sp>
    </p:spTree>
    <p:extLst>
      <p:ext uri="{BB962C8B-B14F-4D97-AF65-F5344CB8AC3E}">
        <p14:creationId xmlns:p14="http://schemas.microsoft.com/office/powerpoint/2010/main" val="28563466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hape 54"/>
          <p:cNvSpPr>
            <a:spLocks noGrp="1"/>
          </p:cNvSpPr>
          <p:nvPr>
            <p:ph type="title"/>
          </p:nvPr>
        </p:nvSpPr>
        <p:spPr>
          <a:xfrm>
            <a:off x="244550" y="533400"/>
            <a:ext cx="8823250" cy="1219200"/>
          </a:xfrm>
          <a:prstGeom prst="rect">
            <a:avLst/>
          </a:prstGeom>
        </p:spPr>
        <p:txBody>
          <a:bodyPr lIns="0" tIns="0" rIns="0" bIns="0">
            <a:noAutofit/>
          </a:bodyPr>
          <a:lstStyle>
            <a:lvl1pPr algn="ctr">
              <a:defRPr sz="3000">
                <a:solidFill>
                  <a:srgbClr val="000000"/>
                </a:solidFill>
              </a:defRPr>
            </a:lvl1pPr>
          </a:lstStyle>
          <a:p>
            <a:pPr lvl="0">
              <a:defRPr sz="1800" b="0"/>
            </a:pPr>
            <a:r>
              <a:rPr lang="en-US" sz="4000" b="1" dirty="0">
                <a:solidFill>
                  <a:schemeClr val="tx2"/>
                </a:solidFill>
              </a:rPr>
              <a:t>SREB EC to SARA EC</a:t>
            </a:r>
            <a:endParaRPr sz="4000" b="1" dirty="0">
              <a:solidFill>
                <a:schemeClr val="tx2"/>
              </a:solidFill>
            </a:endParaRPr>
          </a:p>
        </p:txBody>
      </p:sp>
      <p:sp>
        <p:nvSpPr>
          <p:cNvPr id="55" name="Shape 55"/>
          <p:cNvSpPr>
            <a:spLocks noGrp="1"/>
          </p:cNvSpPr>
          <p:nvPr>
            <p:ph type="body" idx="1"/>
          </p:nvPr>
        </p:nvSpPr>
        <p:spPr>
          <a:xfrm>
            <a:off x="244550" y="1896139"/>
            <a:ext cx="8744874" cy="2367517"/>
          </a:xfrm>
          <a:prstGeom prst="rect">
            <a:avLst/>
          </a:prstGeom>
        </p:spPr>
        <p:txBody>
          <a:bodyPr lIns="0" tIns="0" rIns="0" bIns="0">
            <a:normAutofit/>
          </a:bodyPr>
          <a:lstStyle/>
          <a:p>
            <a:pPr>
              <a:buClr>
                <a:schemeClr val="tx2"/>
              </a:buClr>
            </a:pPr>
            <a:r>
              <a:rPr lang="en-US" b="1" i="1" dirty="0"/>
              <a:t>What worked?</a:t>
            </a:r>
            <a:endParaRPr lang="en-US" b="1" dirty="0"/>
          </a:p>
          <a:p>
            <a:pPr>
              <a:buClr>
                <a:schemeClr val="tx2"/>
              </a:buClr>
            </a:pPr>
            <a:r>
              <a:rPr lang="en-US" b="1" i="1" dirty="0"/>
              <a:t>What didn’t?</a:t>
            </a:r>
            <a:endParaRPr lang="en-US" b="1" dirty="0"/>
          </a:p>
          <a:p>
            <a:pPr>
              <a:buClr>
                <a:schemeClr val="tx2"/>
              </a:buClr>
            </a:pPr>
            <a:r>
              <a:rPr lang="en-US" b="1" i="1" dirty="0"/>
              <a:t>What should have been included?</a:t>
            </a:r>
            <a:endParaRPr lang="en-US" b="1" dirty="0"/>
          </a:p>
        </p:txBody>
      </p:sp>
    </p:spTree>
    <p:extLst>
      <p:ext uri="{BB962C8B-B14F-4D97-AF65-F5344CB8AC3E}">
        <p14:creationId xmlns:p14="http://schemas.microsoft.com/office/powerpoint/2010/main" val="2032950623"/>
      </p:ext>
    </p:extLst>
  </p:cSld>
  <p:clrMapOvr>
    <a:masterClrMapping/>
  </p:clrMapOvr>
  <p:transition spd="med">
    <p:pull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Shape 75"/>
          <p:cNvSpPr>
            <a:spLocks noGrp="1"/>
          </p:cNvSpPr>
          <p:nvPr>
            <p:ph type="body" idx="1"/>
          </p:nvPr>
        </p:nvSpPr>
        <p:spPr>
          <a:xfrm>
            <a:off x="1524000" y="4343400"/>
            <a:ext cx="7620000" cy="1828800"/>
          </a:xfrm>
          <a:prstGeom prst="rect">
            <a:avLst/>
          </a:prstGeom>
        </p:spPr>
        <p:txBody>
          <a:bodyPr lIns="0" tIns="0" rIns="0" bIns="0">
            <a:normAutofit/>
          </a:bodyPr>
          <a:lstStyle/>
          <a:p>
            <a:pPr lvl="0">
              <a:spcBef>
                <a:spcPts val="500"/>
              </a:spcBef>
              <a:buSzTx/>
              <a:buFont typeface="Arial" panose="020B0604020202020204" pitchFamily="34" charset="0"/>
              <a:buChar char="•"/>
              <a:defRPr sz="1800">
                <a:solidFill>
                  <a:srgbClr val="000000"/>
                </a:solidFill>
              </a:defRPr>
            </a:pPr>
            <a:r>
              <a:rPr sz="2400" b="1" dirty="0"/>
              <a:t>For more information: www.nc-sara.org</a:t>
            </a:r>
          </a:p>
          <a:p>
            <a:pPr marL="342900" lvl="1" indent="-342900">
              <a:buSzTx/>
              <a:buFont typeface="Arial" panose="020B0604020202020204" pitchFamily="34" charset="0"/>
              <a:buChar char="•"/>
              <a:defRPr sz="1800">
                <a:solidFill>
                  <a:srgbClr val="000000"/>
                </a:solidFill>
              </a:defRPr>
            </a:pPr>
            <a:r>
              <a:rPr lang="en-US" sz="2400" b="1" dirty="0"/>
              <a:t>To receive the SREB State Authorization e-mail mary.larson@sreb.org</a:t>
            </a:r>
          </a:p>
          <a:p>
            <a:pPr marL="342900" lvl="1" indent="-342900">
              <a:buSzTx/>
              <a:buFont typeface="Arial" panose="020B0604020202020204" pitchFamily="34" charset="0"/>
              <a:buChar char="•"/>
              <a:defRPr sz="1800">
                <a:solidFill>
                  <a:srgbClr val="000000"/>
                </a:solidFill>
              </a:defRPr>
            </a:pPr>
            <a:r>
              <a:rPr sz="2400" b="1" dirty="0"/>
              <a:t>SREB</a:t>
            </a:r>
            <a:r>
              <a:rPr lang="en-US" sz="2400" b="1" dirty="0"/>
              <a:t> SARA Websites </a:t>
            </a:r>
            <a:r>
              <a:rPr sz="2400" b="1" dirty="0"/>
              <a:t>www.sreb.org/SARA</a:t>
            </a:r>
          </a:p>
        </p:txBody>
      </p:sp>
      <p:pic>
        <p:nvPicPr>
          <p:cNvPr id="6" name="Picture 5"/>
          <p:cNvPicPr>
            <a:picLocks noChangeAspect="1"/>
          </p:cNvPicPr>
          <p:nvPr/>
        </p:nvPicPr>
        <p:blipFill>
          <a:blip r:embed="rId2"/>
          <a:stretch>
            <a:fillRect/>
          </a:stretch>
        </p:blipFill>
        <p:spPr>
          <a:xfrm>
            <a:off x="1524000" y="134679"/>
            <a:ext cx="7545875" cy="4054550"/>
          </a:xfrm>
          <a:prstGeom prst="rect">
            <a:avLst/>
          </a:prstGeom>
        </p:spPr>
      </p:pic>
    </p:spTree>
    <p:extLst>
      <p:ext uri="{BB962C8B-B14F-4D97-AF65-F5344CB8AC3E}">
        <p14:creationId xmlns:p14="http://schemas.microsoft.com/office/powerpoint/2010/main" val="3078165101"/>
      </p:ext>
    </p:extLst>
  </p:cSld>
  <p:clrMapOvr>
    <a:masterClrMapping/>
  </p:clrMapOvr>
  <p:transition spd="med">
    <p:pull dir="u"/>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t="-2999" b="-2999"/>
          </a:stretch>
        </a:blipFill>
        <a:effectLst/>
      </p:bgPr>
    </p:bg>
    <p:spTree>
      <p:nvGrpSpPr>
        <p:cNvPr id="1" name="Shape 87"/>
        <p:cNvGrpSpPr/>
        <p:nvPr/>
      </p:nvGrpSpPr>
      <p:grpSpPr>
        <a:xfrm>
          <a:off x="0" y="0"/>
          <a:ext cx="0" cy="0"/>
          <a:chOff x="0" y="0"/>
          <a:chExt cx="0" cy="0"/>
        </a:xfrm>
      </p:grpSpPr>
      <p:sp>
        <p:nvSpPr>
          <p:cNvPr id="88" name="Shape 88"/>
          <p:cNvSpPr txBox="1"/>
          <p:nvPr/>
        </p:nvSpPr>
        <p:spPr>
          <a:xfrm>
            <a:off x="3352800" y="5216485"/>
            <a:ext cx="3017520" cy="1199555"/>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1D58"/>
                </a:solidFill>
                <a:effectLst/>
                <a:uLnTx/>
                <a:uFillTx/>
                <a:sym typeface="Arial"/>
              </a:rPr>
              <a:t>John Lopez, PhD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1D58"/>
                </a:solidFill>
                <a:effectLst/>
                <a:uLnTx/>
                <a:uFillTx/>
              </a:rPr>
              <a:t>Deputy Director, NC-SARA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1D58"/>
                </a:solidFill>
                <a:effectLst/>
                <a:uLnTx/>
                <a:uFillTx/>
              </a:rPr>
              <a:t>SREB, Electronic Campus Meeting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1D58"/>
                </a:solidFill>
                <a:effectLst/>
                <a:uLnTx/>
                <a:uFillTx/>
              </a:rPr>
              <a:t>New Orleans, Louisiana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1D58"/>
                </a:solidFill>
                <a:effectLst/>
                <a:uLnTx/>
                <a:uFillTx/>
              </a:rPr>
              <a:t>September 13, 2016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1D58"/>
              </a:solidFill>
              <a:effectLst/>
              <a:uLnTx/>
              <a:uFillTx/>
              <a:sym typeface="Arial"/>
            </a:endParaRPr>
          </a:p>
        </p:txBody>
      </p:sp>
    </p:spTree>
    <p:extLst>
      <p:ext uri="{BB962C8B-B14F-4D97-AF65-F5344CB8AC3E}">
        <p14:creationId xmlns:p14="http://schemas.microsoft.com/office/powerpoint/2010/main" val="2480866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t="-2999" b="-2999"/>
          </a:stretch>
        </a:blipFill>
        <a:effectLst/>
      </p:bgPr>
    </p:bg>
    <p:spTree>
      <p:nvGrpSpPr>
        <p:cNvPr id="1" name="Shape 99"/>
        <p:cNvGrpSpPr/>
        <p:nvPr/>
      </p:nvGrpSpPr>
      <p:grpSpPr>
        <a:xfrm>
          <a:off x="0" y="0"/>
          <a:ext cx="0" cy="0"/>
          <a:chOff x="0" y="0"/>
          <a:chExt cx="0" cy="0"/>
        </a:xfrm>
      </p:grpSpPr>
      <p:sp>
        <p:nvSpPr>
          <p:cNvPr id="101" name="Shape 10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39</a:t>
            </a:fld>
            <a:endParaRPr kumimoji="0" lang="en-US" sz="12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sp>
        <p:nvSpPr>
          <p:cNvPr id="102" name="Shape 102"/>
          <p:cNvSpPr txBox="1"/>
          <p:nvPr/>
        </p:nvSpPr>
        <p:spPr>
          <a:xfrm>
            <a:off x="2286000" y="457200"/>
            <a:ext cx="6400799" cy="1066799"/>
          </a:xfrm>
          <a:prstGeom prst="rect">
            <a:avLst/>
          </a:prstGeom>
          <a:noFill/>
          <a:ln>
            <a:noFill/>
          </a:ln>
        </p:spPr>
        <p:txBody>
          <a:bodyPr lIns="91425" tIns="45700" rIns="91425" bIns="45700" anchor="ctr" anchorCtr="0">
            <a:noAutofit/>
          </a:bodyPr>
          <a:lstStyle/>
          <a:p>
            <a:pPr marL="0" marR="0" lvl="0" indent="0" algn="l" defTabSz="914400" rtl="0" eaLnBrk="1" fontAlgn="auto" latinLnBrk="0" hangingPunct="1">
              <a:lnSpc>
                <a:spcPct val="104999"/>
              </a:lnSpc>
              <a:spcBef>
                <a:spcPts val="0"/>
              </a:spcBef>
              <a:spcAft>
                <a:spcPts val="0"/>
              </a:spcAft>
              <a:buClr>
                <a:schemeClr val="dk1"/>
              </a:buClr>
              <a:buSzPct val="25000"/>
              <a:buFont typeface="Arial"/>
              <a:buNone/>
              <a:tabLst/>
              <a:defRPr/>
            </a:pPr>
            <a:r>
              <a:rPr kumimoji="0" lang="en-US" sz="4000" b="0" i="0" u="none" strike="noStrike" kern="0" cap="none" spc="0" normalizeH="0" baseline="0" noProof="0" dirty="0">
                <a:ln>
                  <a:noFill/>
                </a:ln>
                <a:solidFill>
                  <a:schemeClr val="dk1"/>
                </a:solidFill>
                <a:effectLst/>
                <a:uLnTx/>
                <a:uFillTx/>
                <a:latin typeface="Arial"/>
                <a:ea typeface="Arial"/>
                <a:cs typeface="Arial"/>
                <a:sym typeface="Arial"/>
              </a:rPr>
              <a:t>The Current SARA Landscape</a:t>
            </a:r>
          </a:p>
        </p:txBody>
      </p:sp>
      <p:pic>
        <p:nvPicPr>
          <p:cNvPr id="3" name="Picture 2"/>
          <p:cNvPicPr>
            <a:picLocks noChangeAspect="1"/>
          </p:cNvPicPr>
          <p:nvPr/>
        </p:nvPicPr>
        <p:blipFill rotWithShape="1">
          <a:blip r:embed="rId4"/>
          <a:srcRect t="3496" r="17694" b="14644"/>
          <a:stretch/>
        </p:blipFill>
        <p:spPr>
          <a:xfrm>
            <a:off x="2511164" y="2085280"/>
            <a:ext cx="6242541" cy="4598827"/>
          </a:xfrm>
          <a:prstGeom prst="rect">
            <a:avLst/>
          </a:prstGeom>
        </p:spPr>
      </p:pic>
    </p:spTree>
    <p:extLst>
      <p:ext uri="{BB962C8B-B14F-4D97-AF65-F5344CB8AC3E}">
        <p14:creationId xmlns:p14="http://schemas.microsoft.com/office/powerpoint/2010/main" val="813622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6000" b="-36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6BF0614-88EF-E141-A4D8-626B55E019E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TextBox 6"/>
          <p:cNvSpPr txBox="1"/>
          <p:nvPr/>
        </p:nvSpPr>
        <p:spPr>
          <a:xfrm>
            <a:off x="3585882" y="2815982"/>
            <a:ext cx="5109091" cy="3570208"/>
          </a:xfrm>
          <a:prstGeom prst="rect">
            <a:avLst/>
          </a:prstGeom>
          <a:noFill/>
        </p:spPr>
        <p:txBody>
          <a:bodyPr wrap="none" rtlCol="0">
            <a:spAutoFit/>
          </a:bodyPr>
          <a:lstStyle/>
          <a:p>
            <a:pPr marL="342900" marR="0" lvl="0" indent="-34290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1" u="none" strike="noStrike" kern="0" cap="none" spc="0" normalizeH="0" baseline="0" noProof="0" dirty="0">
                <a:ln>
                  <a:noFill/>
                </a:ln>
                <a:solidFill>
                  <a:schemeClr val="accent4">
                    <a:lumMod val="50000"/>
                  </a:schemeClr>
                </a:solidFill>
                <a:effectLst/>
                <a:uLnTx/>
                <a:uFillTx/>
              </a:rPr>
              <a:t>First grade readiness</a:t>
            </a:r>
          </a:p>
          <a:p>
            <a:pPr marL="342900" marR="0" lvl="0" indent="-34290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1" u="none" strike="noStrike" kern="0" cap="none" spc="0" normalizeH="0" baseline="0" noProof="0" dirty="0">
                <a:ln>
                  <a:noFill/>
                </a:ln>
                <a:solidFill>
                  <a:schemeClr val="accent4">
                    <a:lumMod val="50000"/>
                  </a:schemeClr>
                </a:solidFill>
                <a:effectLst/>
                <a:uLnTx/>
                <a:uFillTx/>
              </a:rPr>
              <a:t>Early grades</a:t>
            </a:r>
          </a:p>
          <a:p>
            <a:pPr marL="342900" marR="0" lvl="0" indent="-34290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1" u="none" strike="noStrike" kern="0" cap="none" spc="0" normalizeH="0" baseline="0" noProof="0" dirty="0">
                <a:ln>
                  <a:noFill/>
                </a:ln>
                <a:solidFill>
                  <a:schemeClr val="accent4">
                    <a:lumMod val="50000"/>
                  </a:schemeClr>
                </a:solidFill>
                <a:effectLst/>
                <a:uLnTx/>
                <a:uFillTx/>
              </a:rPr>
              <a:t>Middle grades</a:t>
            </a:r>
          </a:p>
          <a:p>
            <a:pPr marL="342900" marR="0" lvl="0" indent="-34290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1" u="none" strike="noStrike" kern="0" cap="none" spc="0" normalizeH="0" baseline="0" noProof="0" dirty="0">
                <a:ln>
                  <a:noFill/>
                </a:ln>
                <a:solidFill>
                  <a:schemeClr val="accent4">
                    <a:lumMod val="50000"/>
                  </a:schemeClr>
                </a:solidFill>
                <a:effectLst/>
                <a:uLnTx/>
                <a:uFillTx/>
              </a:rPr>
              <a:t>High school graduation</a:t>
            </a:r>
          </a:p>
          <a:p>
            <a:pPr marL="342900" marR="0" lvl="0" indent="-34290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1" u="none" strike="noStrike" kern="0" cap="none" spc="0" normalizeH="0" baseline="0" noProof="0" dirty="0">
                <a:ln>
                  <a:noFill/>
                </a:ln>
                <a:solidFill>
                  <a:schemeClr val="accent4">
                    <a:lumMod val="50000"/>
                  </a:schemeClr>
                </a:solidFill>
                <a:effectLst/>
                <a:uLnTx/>
                <a:uFillTx/>
              </a:rPr>
              <a:t>Postsecondary credentials</a:t>
            </a:r>
          </a:p>
          <a:p>
            <a:pPr marL="342900" marR="0" lvl="0" indent="-34290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1" u="none" strike="noStrike" kern="0" cap="none" spc="0" normalizeH="0" baseline="0" noProof="0" dirty="0">
                <a:ln>
                  <a:noFill/>
                </a:ln>
                <a:solidFill>
                  <a:schemeClr val="accent4">
                    <a:lumMod val="50000"/>
                  </a:schemeClr>
                </a:solidFill>
                <a:effectLst/>
                <a:uLnTx/>
                <a:uFillTx/>
              </a:rPr>
              <a:t>Lifelong learning</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1" u="none" strike="noStrike" kern="0" cap="none" spc="0" normalizeH="0" baseline="0" noProof="0" dirty="0">
              <a:ln>
                <a:noFill/>
              </a:ln>
              <a:solidFill>
                <a:schemeClr val="accent4">
                  <a:lumMod val="50000"/>
                </a:schemeClr>
              </a:solidFill>
              <a:effectLst/>
              <a:uLnTx/>
              <a:uFillTx/>
            </a:endParaRPr>
          </a:p>
        </p:txBody>
      </p:sp>
    </p:spTree>
    <p:extLst>
      <p:ext uri="{BB962C8B-B14F-4D97-AF65-F5344CB8AC3E}">
        <p14:creationId xmlns:p14="http://schemas.microsoft.com/office/powerpoint/2010/main" val="17042421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t="-2999" b="-2999"/>
          </a:stretch>
        </a:blipFill>
        <a:effectLst/>
      </p:bgPr>
    </p:bg>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2362200" y="76200"/>
            <a:ext cx="6248399" cy="1904999"/>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Arial"/>
              <a:buNone/>
            </a:pPr>
            <a:r>
              <a:rPr lang="en-US" sz="4000" b="0" i="0" u="none" strike="noStrike" cap="none" dirty="0">
                <a:solidFill>
                  <a:schemeClr val="dk1"/>
                </a:solidFill>
                <a:latin typeface="Arial"/>
                <a:ea typeface="Arial"/>
                <a:cs typeface="Arial"/>
                <a:sym typeface="Arial"/>
              </a:rPr>
              <a:t>Participating States</a:t>
            </a:r>
          </a:p>
        </p:txBody>
      </p:sp>
      <p:sp>
        <p:nvSpPr>
          <p:cNvPr id="156" name="Shape 15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40</a:t>
            </a:fld>
            <a:endParaRPr kumimoji="0" lang="en-US" sz="12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pic>
        <p:nvPicPr>
          <p:cNvPr id="157" name="Shape 157"/>
          <p:cNvPicPr preferRelativeResize="0"/>
          <p:nvPr/>
        </p:nvPicPr>
        <p:blipFill>
          <a:blip r:embed="rId4"/>
          <a:stretch>
            <a:fillRect/>
          </a:stretch>
        </p:blipFill>
        <p:spPr>
          <a:xfrm>
            <a:off x="2691297" y="2178619"/>
            <a:ext cx="5382186" cy="4535967"/>
          </a:xfrm>
          <a:prstGeom prst="rect">
            <a:avLst/>
          </a:prstGeom>
          <a:noFill/>
          <a:ln>
            <a:noFill/>
          </a:ln>
        </p:spPr>
      </p:pic>
    </p:spTree>
    <p:extLst>
      <p:ext uri="{BB962C8B-B14F-4D97-AF65-F5344CB8AC3E}">
        <p14:creationId xmlns:p14="http://schemas.microsoft.com/office/powerpoint/2010/main" val="10868461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t="-2999" b="-2999"/>
          </a:stretch>
        </a:blipFill>
        <a:effectLst/>
      </p:bgPr>
    </p:bg>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2362200" y="76200"/>
            <a:ext cx="6248399" cy="1904999"/>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Arial"/>
              <a:buNone/>
            </a:pPr>
            <a:r>
              <a:rPr lang="en-US" sz="4000" b="0" i="0" u="none" strike="noStrike" cap="none" dirty="0">
                <a:solidFill>
                  <a:schemeClr val="dk1"/>
                </a:solidFill>
                <a:latin typeface="Arial"/>
                <a:ea typeface="Arial"/>
                <a:cs typeface="Arial"/>
                <a:sym typeface="Arial"/>
              </a:rPr>
              <a:t>Participating Institutions</a:t>
            </a:r>
          </a:p>
        </p:txBody>
      </p:sp>
      <p:sp>
        <p:nvSpPr>
          <p:cNvPr id="156" name="Shape 15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41</a:t>
            </a:fld>
            <a:endParaRPr kumimoji="0" lang="en-US" sz="12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pic>
        <p:nvPicPr>
          <p:cNvPr id="157" name="Shape 157"/>
          <p:cNvPicPr preferRelativeResize="0"/>
          <p:nvPr/>
        </p:nvPicPr>
        <p:blipFill>
          <a:blip r:embed="rId4"/>
          <a:stretch>
            <a:fillRect/>
          </a:stretch>
        </p:blipFill>
        <p:spPr>
          <a:xfrm>
            <a:off x="2590800" y="2178619"/>
            <a:ext cx="5486399" cy="4535967"/>
          </a:xfrm>
          <a:prstGeom prst="rect">
            <a:avLst/>
          </a:prstGeom>
          <a:noFill/>
          <a:ln>
            <a:noFill/>
          </a:ln>
        </p:spPr>
      </p:pic>
    </p:spTree>
    <p:extLst>
      <p:ext uri="{BB962C8B-B14F-4D97-AF65-F5344CB8AC3E}">
        <p14:creationId xmlns:p14="http://schemas.microsoft.com/office/powerpoint/2010/main" val="15532839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t="-2999" b="-2999"/>
          </a:stretch>
        </a:blipFill>
        <a:effectLst/>
      </p:bgPr>
    </p:bg>
    <p:spTree>
      <p:nvGrpSpPr>
        <p:cNvPr id="1" name="Shape 161"/>
        <p:cNvGrpSpPr/>
        <p:nvPr/>
      </p:nvGrpSpPr>
      <p:grpSpPr>
        <a:xfrm>
          <a:off x="0" y="0"/>
          <a:ext cx="0" cy="0"/>
          <a:chOff x="0" y="0"/>
          <a:chExt cx="0" cy="0"/>
        </a:xfrm>
      </p:grpSpPr>
      <p:sp>
        <p:nvSpPr>
          <p:cNvPr id="3" name="Rectangle 2"/>
          <p:cNvSpPr/>
          <p:nvPr/>
        </p:nvSpPr>
        <p:spPr>
          <a:xfrm>
            <a:off x="2227384" y="2092569"/>
            <a:ext cx="6767146" cy="4646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2" name="Shape 162"/>
          <p:cNvSpPr txBox="1">
            <a:spLocks noGrp="1"/>
          </p:cNvSpPr>
          <p:nvPr>
            <p:ph type="title"/>
          </p:nvPr>
        </p:nvSpPr>
        <p:spPr>
          <a:xfrm>
            <a:off x="2362200" y="381000"/>
            <a:ext cx="6096000" cy="12954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Arial"/>
              <a:buNone/>
            </a:pPr>
            <a:r>
              <a:rPr lang="en-US" sz="4000" b="0" i="0" u="none" strike="noStrike" cap="none" dirty="0">
                <a:solidFill>
                  <a:schemeClr val="dk1"/>
                </a:solidFill>
                <a:latin typeface="Arial"/>
                <a:ea typeface="Arial"/>
                <a:cs typeface="Arial"/>
                <a:sym typeface="Arial"/>
              </a:rPr>
              <a:t>Participating Institutions</a:t>
            </a:r>
          </a:p>
        </p:txBody>
      </p:sp>
      <p:sp>
        <p:nvSpPr>
          <p:cNvPr id="163" name="Shape 16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42</a:t>
            </a:fld>
            <a:endParaRPr kumimoji="0" lang="en-US" sz="12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pic>
        <p:nvPicPr>
          <p:cNvPr id="164" name="Shape 164"/>
          <p:cNvPicPr preferRelativeResize="0">
            <a:picLocks noGrp="1"/>
          </p:cNvPicPr>
          <p:nvPr>
            <p:ph type="body" idx="1"/>
          </p:nvPr>
        </p:nvPicPr>
        <p:blipFill rotWithShape="1">
          <a:blip r:embed="rId4"/>
          <a:srcRect l="7433" t="19218"/>
          <a:stretch/>
        </p:blipFill>
        <p:spPr>
          <a:xfrm>
            <a:off x="2096432" y="2070653"/>
            <a:ext cx="6077414" cy="4658272"/>
          </a:xfrm>
          <a:prstGeom prst="rect">
            <a:avLst/>
          </a:prstGeom>
          <a:noFill/>
          <a:ln>
            <a:noFill/>
          </a:ln>
        </p:spPr>
      </p:pic>
      <p:sp>
        <p:nvSpPr>
          <p:cNvPr id="2" name="Rectangle 1"/>
          <p:cNvSpPr/>
          <p:nvPr/>
        </p:nvSpPr>
        <p:spPr>
          <a:xfrm>
            <a:off x="2174485" y="6568068"/>
            <a:ext cx="769435" cy="140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5" name="Shape 165"/>
          <p:cNvSpPr txBox="1"/>
          <p:nvPr/>
        </p:nvSpPr>
        <p:spPr>
          <a:xfrm>
            <a:off x="2176347" y="6391507"/>
            <a:ext cx="2281394" cy="338554"/>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1600" b="0" i="0" u="none" strike="noStrike" kern="0" cap="none" spc="0" normalizeH="0" baseline="0" noProof="0" dirty="0">
                <a:ln>
                  <a:noFill/>
                </a:ln>
                <a:solidFill>
                  <a:schemeClr val="dk1"/>
                </a:solidFill>
                <a:effectLst/>
                <a:uLnTx/>
                <a:uFillTx/>
                <a:latin typeface="Calibri"/>
                <a:ea typeface="Calibri"/>
                <a:cs typeface="Calibri"/>
                <a:sym typeface="Calibri"/>
              </a:rPr>
              <a:t>As of July 2016</a:t>
            </a:r>
          </a:p>
        </p:txBody>
      </p:sp>
    </p:spTree>
    <p:extLst>
      <p:ext uri="{BB962C8B-B14F-4D97-AF65-F5344CB8AC3E}">
        <p14:creationId xmlns:p14="http://schemas.microsoft.com/office/powerpoint/2010/main" val="34345537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t="-2999" b="-2999"/>
          </a:stretch>
        </a:blipFill>
        <a:effectLst/>
      </p:bgPr>
    </p:bg>
    <p:spTree>
      <p:nvGrpSpPr>
        <p:cNvPr id="1" name="Shape 169"/>
        <p:cNvGrpSpPr/>
        <p:nvPr/>
      </p:nvGrpSpPr>
      <p:grpSpPr>
        <a:xfrm>
          <a:off x="0" y="0"/>
          <a:ext cx="0" cy="0"/>
          <a:chOff x="0" y="0"/>
          <a:chExt cx="0" cy="0"/>
        </a:xfrm>
      </p:grpSpPr>
      <p:sp>
        <p:nvSpPr>
          <p:cNvPr id="6" name="Rectangle 5"/>
          <p:cNvSpPr/>
          <p:nvPr/>
        </p:nvSpPr>
        <p:spPr>
          <a:xfrm>
            <a:off x="2227384" y="2035541"/>
            <a:ext cx="6767146" cy="4703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70" name="Shape 170"/>
          <p:cNvSpPr txBox="1">
            <a:spLocks noGrp="1"/>
          </p:cNvSpPr>
          <p:nvPr>
            <p:ph type="title"/>
          </p:nvPr>
        </p:nvSpPr>
        <p:spPr>
          <a:xfrm>
            <a:off x="2362200" y="304800"/>
            <a:ext cx="6248399" cy="12954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Arial"/>
              <a:buNone/>
            </a:pPr>
            <a:r>
              <a:rPr lang="en-US" sz="4000" b="0" i="0" u="none" strike="noStrike" cap="none" dirty="0">
                <a:solidFill>
                  <a:schemeClr val="dk1"/>
                </a:solidFill>
                <a:latin typeface="Arial"/>
                <a:ea typeface="Arial"/>
                <a:cs typeface="Arial"/>
                <a:sym typeface="Arial"/>
              </a:rPr>
              <a:t>Participating Institutions</a:t>
            </a:r>
          </a:p>
        </p:txBody>
      </p:sp>
      <p:sp>
        <p:nvSpPr>
          <p:cNvPr id="171" name="Shape 17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43</a:t>
            </a:fld>
            <a:endParaRPr kumimoji="0" lang="en-US" sz="12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pic>
        <p:nvPicPr>
          <p:cNvPr id="172" name="Shape 172"/>
          <p:cNvPicPr preferRelativeResize="0">
            <a:picLocks noGrp="1"/>
          </p:cNvPicPr>
          <p:nvPr>
            <p:ph type="body" idx="1"/>
          </p:nvPr>
        </p:nvPicPr>
        <p:blipFill>
          <a:blip r:embed="rId4"/>
          <a:stretch>
            <a:fillRect/>
          </a:stretch>
        </p:blipFill>
        <p:spPr>
          <a:xfrm>
            <a:off x="2269718" y="2114560"/>
            <a:ext cx="6017056" cy="4553052"/>
          </a:xfrm>
          <a:prstGeom prst="rect">
            <a:avLst/>
          </a:prstGeom>
          <a:noFill/>
          <a:ln>
            <a:noFill/>
          </a:ln>
        </p:spPr>
      </p:pic>
      <p:sp>
        <p:nvSpPr>
          <p:cNvPr id="2" name="Rectangle 1"/>
          <p:cNvSpPr/>
          <p:nvPr/>
        </p:nvSpPr>
        <p:spPr>
          <a:xfrm>
            <a:off x="2653990" y="6356350"/>
            <a:ext cx="936703" cy="278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 name="Shape 165"/>
          <p:cNvSpPr txBox="1"/>
          <p:nvPr/>
        </p:nvSpPr>
        <p:spPr>
          <a:xfrm>
            <a:off x="2176347" y="6391507"/>
            <a:ext cx="2281394" cy="338554"/>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1600" b="0" i="0" u="none" strike="noStrike" kern="0" cap="none" spc="0" normalizeH="0" baseline="0" noProof="0" dirty="0">
                <a:ln>
                  <a:noFill/>
                </a:ln>
                <a:solidFill>
                  <a:schemeClr val="dk1"/>
                </a:solidFill>
                <a:effectLst/>
                <a:uLnTx/>
                <a:uFillTx/>
                <a:latin typeface="Calibri"/>
                <a:ea typeface="Calibri"/>
                <a:cs typeface="Calibri"/>
                <a:sym typeface="Calibri"/>
              </a:rPr>
              <a:t>As of July 2016</a:t>
            </a:r>
          </a:p>
        </p:txBody>
      </p:sp>
    </p:spTree>
    <p:extLst>
      <p:ext uri="{BB962C8B-B14F-4D97-AF65-F5344CB8AC3E}">
        <p14:creationId xmlns:p14="http://schemas.microsoft.com/office/powerpoint/2010/main" val="35030349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t="-2999" b="-2999"/>
          </a:stretch>
        </a:blipFill>
        <a:effectLst/>
      </p:bgPr>
    </p:bg>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2362200" y="228600"/>
            <a:ext cx="6096000" cy="12954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Arial"/>
              <a:buNone/>
            </a:pPr>
            <a:r>
              <a:rPr lang="en-US" sz="4000" b="0" i="0" u="none" strike="noStrike" cap="none" dirty="0">
                <a:solidFill>
                  <a:schemeClr val="dk1"/>
                </a:solidFill>
                <a:latin typeface="Arial"/>
                <a:ea typeface="Arial"/>
                <a:cs typeface="Arial"/>
                <a:sym typeface="Arial"/>
              </a:rPr>
              <a:t>Relevant Topics</a:t>
            </a:r>
            <a:endParaRPr lang="en-US" sz="4000" b="0" i="0" u="none" strike="noStrike" cap="none" dirty="0">
              <a:solidFill>
                <a:schemeClr val="dk1"/>
              </a:solidFill>
              <a:latin typeface="Calibri"/>
              <a:ea typeface="Calibri"/>
              <a:cs typeface="Calibri"/>
              <a:sym typeface="Calibri"/>
            </a:endParaRPr>
          </a:p>
        </p:txBody>
      </p:sp>
      <p:sp>
        <p:nvSpPr>
          <p:cNvPr id="94" name="Shape 94"/>
          <p:cNvSpPr txBox="1">
            <a:spLocks noGrp="1"/>
          </p:cNvSpPr>
          <p:nvPr>
            <p:ph type="body" idx="1"/>
          </p:nvPr>
        </p:nvSpPr>
        <p:spPr>
          <a:xfrm>
            <a:off x="2194560" y="2286001"/>
            <a:ext cx="6804660" cy="3909060"/>
          </a:xfrm>
          <a:prstGeom prst="rect">
            <a:avLst/>
          </a:prstGeom>
          <a:noFill/>
          <a:ln>
            <a:noFill/>
          </a:ln>
        </p:spPr>
        <p:txBody>
          <a:bodyPr lIns="91425" tIns="45700" rIns="91425" bIns="45700" anchor="t" anchorCtr="0">
            <a:noAutofit/>
          </a:bodyPr>
          <a:lstStyle/>
          <a:p>
            <a:pPr marR="0" lvl="0" indent="-342900" algn="l" rtl="0">
              <a:spcBef>
                <a:spcPts val="480"/>
              </a:spcBef>
              <a:spcAft>
                <a:spcPts val="0"/>
              </a:spcAft>
              <a:buClr>
                <a:schemeClr val="dk1"/>
              </a:buClr>
              <a:buSzPct val="25000"/>
              <a:buFont typeface="Wingdings" panose="05000000000000000000" pitchFamily="2" charset="2"/>
              <a:buChar char="Ø"/>
            </a:pPr>
            <a:r>
              <a:rPr lang="en-US" sz="1800" b="0" i="0" u="none" strike="noStrike" cap="none" dirty="0">
                <a:solidFill>
                  <a:schemeClr val="dk1"/>
                </a:solidFill>
                <a:latin typeface="Arial"/>
                <a:ea typeface="Arial"/>
                <a:cs typeface="Arial"/>
                <a:sym typeface="Arial"/>
              </a:rPr>
              <a:t>ED draft regulations re state authorization of distance ed</a:t>
            </a:r>
          </a:p>
          <a:p>
            <a:pPr lvl="0" indent="-342900">
              <a:spcBef>
                <a:spcPts val="480"/>
              </a:spcBef>
              <a:buSzPct val="25000"/>
              <a:buFont typeface="Wingdings" panose="05000000000000000000" pitchFamily="2" charset="2"/>
              <a:buChar char="Ø"/>
            </a:pPr>
            <a:r>
              <a:rPr lang="en-US" sz="1800" dirty="0">
                <a:latin typeface="Arial"/>
                <a:ea typeface="Arial"/>
                <a:cs typeface="Arial"/>
                <a:sym typeface="Arial"/>
              </a:rPr>
              <a:t>CA, CT, FL, KY, MA, NJ, NY and PA</a:t>
            </a:r>
          </a:p>
          <a:p>
            <a:pPr indent="-342900">
              <a:spcBef>
                <a:spcPts val="480"/>
              </a:spcBef>
              <a:buSzPct val="25000"/>
              <a:buFont typeface="Wingdings" panose="05000000000000000000" pitchFamily="2" charset="2"/>
              <a:buChar char="Ø"/>
            </a:pPr>
            <a:r>
              <a:rPr lang="en-US" sz="1800" dirty="0">
                <a:latin typeface="Arial"/>
                <a:ea typeface="Arial"/>
                <a:cs typeface="Arial"/>
                <a:sym typeface="Arial"/>
              </a:rPr>
              <a:t>Policy interpretations (scenarios)</a:t>
            </a:r>
          </a:p>
          <a:p>
            <a:pPr lvl="0" indent="-342900">
              <a:spcBef>
                <a:spcPts val="480"/>
              </a:spcBef>
              <a:buSzPct val="25000"/>
              <a:buFont typeface="Wingdings" panose="05000000000000000000" pitchFamily="2" charset="2"/>
              <a:buChar char="Ø"/>
            </a:pPr>
            <a:r>
              <a:rPr lang="en-US" sz="1800" b="0" i="0" u="none" strike="noStrike" cap="none" dirty="0">
                <a:solidFill>
                  <a:schemeClr val="dk1"/>
                </a:solidFill>
                <a:latin typeface="Arial"/>
                <a:ea typeface="Arial"/>
                <a:cs typeface="Arial"/>
                <a:sym typeface="Arial"/>
              </a:rPr>
              <a:t>Enrollment and complaint reporting</a:t>
            </a:r>
          </a:p>
          <a:p>
            <a:pPr marR="0" lvl="0" indent="-342900" algn="l" rtl="0">
              <a:spcBef>
                <a:spcPts val="480"/>
              </a:spcBef>
              <a:spcAft>
                <a:spcPts val="0"/>
              </a:spcAft>
              <a:buClr>
                <a:schemeClr val="dk1"/>
              </a:buClr>
              <a:buSzPct val="25000"/>
              <a:buFont typeface="Wingdings" panose="05000000000000000000" pitchFamily="2" charset="2"/>
              <a:buChar char="Ø"/>
            </a:pPr>
            <a:r>
              <a:rPr lang="en-US" sz="1800" dirty="0">
                <a:latin typeface="Arial"/>
                <a:ea typeface="Arial"/>
                <a:cs typeface="Arial"/>
                <a:sym typeface="Arial"/>
              </a:rPr>
              <a:t>State and institutional renewals</a:t>
            </a:r>
          </a:p>
          <a:p>
            <a:pPr marR="0" lvl="0" indent="-342900" algn="l" rtl="0">
              <a:spcBef>
                <a:spcPts val="480"/>
              </a:spcBef>
              <a:spcAft>
                <a:spcPts val="0"/>
              </a:spcAft>
              <a:buClr>
                <a:schemeClr val="dk1"/>
              </a:buClr>
              <a:buSzPct val="25000"/>
              <a:buFont typeface="Wingdings" panose="05000000000000000000" pitchFamily="2" charset="2"/>
              <a:buChar char="Ø"/>
            </a:pPr>
            <a:r>
              <a:rPr lang="en-US" sz="1800" dirty="0">
                <a:latin typeface="Arial"/>
                <a:ea typeface="Arial"/>
                <a:cs typeface="Arial"/>
                <a:sym typeface="Arial"/>
              </a:rPr>
              <a:t>Composite score working group</a:t>
            </a:r>
          </a:p>
          <a:p>
            <a:pPr marR="0" lvl="0" indent="-342900" algn="l" rtl="0">
              <a:spcBef>
                <a:spcPts val="480"/>
              </a:spcBef>
              <a:spcAft>
                <a:spcPts val="0"/>
              </a:spcAft>
              <a:buClr>
                <a:schemeClr val="dk1"/>
              </a:buClr>
              <a:buSzPct val="25000"/>
              <a:buFont typeface="Wingdings" panose="05000000000000000000" pitchFamily="2" charset="2"/>
              <a:buChar char="Ø"/>
            </a:pPr>
            <a:r>
              <a:rPr lang="en-US" sz="1800" dirty="0">
                <a:latin typeface="Arial"/>
                <a:ea typeface="Arial"/>
                <a:cs typeface="Arial"/>
                <a:sym typeface="Arial"/>
              </a:rPr>
              <a:t>Consortium agreements working group</a:t>
            </a:r>
          </a:p>
          <a:p>
            <a:pPr indent="-342900">
              <a:spcBef>
                <a:spcPts val="480"/>
              </a:spcBef>
              <a:buSzPct val="25000"/>
              <a:buFont typeface="Wingdings" panose="05000000000000000000" pitchFamily="2" charset="2"/>
              <a:buChar char="Ø"/>
            </a:pPr>
            <a:r>
              <a:rPr lang="en-US" sz="1800" dirty="0">
                <a:latin typeface="Arial"/>
                <a:ea typeface="Arial"/>
                <a:cs typeface="Arial"/>
                <a:sym typeface="Arial"/>
              </a:rPr>
              <a:t>SARA EC</a:t>
            </a:r>
          </a:p>
          <a:p>
            <a:pPr indent="-342900">
              <a:spcBef>
                <a:spcPts val="480"/>
              </a:spcBef>
              <a:buSzPct val="25000"/>
              <a:buFont typeface="Wingdings" panose="05000000000000000000" pitchFamily="2" charset="2"/>
              <a:buChar char="Ø"/>
            </a:pPr>
            <a:r>
              <a:rPr lang="en-US" sz="1800" dirty="0">
                <a:latin typeface="Arial"/>
                <a:ea typeface="Arial"/>
                <a:cs typeface="Arial"/>
                <a:sym typeface="Arial"/>
              </a:rPr>
              <a:t>NC-SARA as a 501(c)(3)</a:t>
            </a:r>
          </a:p>
          <a:p>
            <a:pPr marR="0" lvl="0" indent="-342900" algn="l" rtl="0">
              <a:spcBef>
                <a:spcPts val="480"/>
              </a:spcBef>
              <a:spcAft>
                <a:spcPts val="0"/>
              </a:spcAft>
              <a:buClr>
                <a:schemeClr val="dk1"/>
              </a:buClr>
              <a:buSzPct val="25000"/>
              <a:buFont typeface="Wingdings" panose="05000000000000000000" pitchFamily="2" charset="2"/>
              <a:buChar char="Ø"/>
            </a:pPr>
            <a:r>
              <a:rPr lang="en-US" sz="1800" dirty="0">
                <a:latin typeface="Arial"/>
                <a:ea typeface="Arial"/>
                <a:cs typeface="Arial"/>
                <a:sym typeface="Arial"/>
              </a:rPr>
              <a:t>ACICS accreditation and SARA</a:t>
            </a:r>
          </a:p>
          <a:p>
            <a:pPr lvl="1" indent="-342900">
              <a:buSzPct val="25000"/>
              <a:buFont typeface="Wingdings" panose="05000000000000000000" pitchFamily="2" charset="2"/>
              <a:buChar char="Ø"/>
            </a:pPr>
            <a:endParaRPr lang="en-US" sz="1800" dirty="0">
              <a:latin typeface="Arial"/>
              <a:ea typeface="Arial"/>
              <a:cs typeface="Arial"/>
              <a:sym typeface="Arial"/>
            </a:endParaRPr>
          </a:p>
          <a:p>
            <a:pPr lvl="1" indent="-342900">
              <a:buSzPct val="25000"/>
              <a:buFont typeface="Wingdings" panose="05000000000000000000" pitchFamily="2" charset="2"/>
              <a:buChar char="Ø"/>
            </a:pPr>
            <a:endParaRPr lang="en-US" sz="2000" dirty="0">
              <a:latin typeface="Arial"/>
              <a:ea typeface="Arial"/>
              <a:cs typeface="Arial"/>
              <a:sym typeface="Arial"/>
            </a:endParaRPr>
          </a:p>
          <a:p>
            <a:pPr marR="0" lvl="0" indent="-342900" algn="l" rtl="0">
              <a:spcBef>
                <a:spcPts val="480"/>
              </a:spcBef>
              <a:spcAft>
                <a:spcPts val="0"/>
              </a:spcAft>
              <a:buClr>
                <a:schemeClr val="dk1"/>
              </a:buClr>
              <a:buSzPct val="25000"/>
              <a:buFont typeface="Wingdings" panose="05000000000000000000" pitchFamily="2" charset="2"/>
              <a:buChar char="Ø"/>
            </a:pPr>
            <a:endParaRPr lang="en-US" sz="2400" dirty="0">
              <a:latin typeface="Arial"/>
              <a:ea typeface="Arial"/>
              <a:cs typeface="Arial"/>
              <a:sym typeface="Arial"/>
            </a:endParaRPr>
          </a:p>
          <a:p>
            <a:pPr marR="0" lvl="0" indent="-342900" algn="l" rtl="0">
              <a:spcBef>
                <a:spcPts val="480"/>
              </a:spcBef>
              <a:spcAft>
                <a:spcPts val="0"/>
              </a:spcAft>
              <a:buClr>
                <a:schemeClr val="dk1"/>
              </a:buClr>
              <a:buSzPct val="25000"/>
              <a:buFont typeface="Wingdings" panose="05000000000000000000" pitchFamily="2" charset="2"/>
              <a:buChar char="Ø"/>
            </a:pPr>
            <a:endParaRPr lang="en-US" sz="2400" b="0" i="0" u="none" strike="noStrike" cap="none" dirty="0">
              <a:solidFill>
                <a:schemeClr val="dk1"/>
              </a:solidFill>
              <a:latin typeface="Arial"/>
              <a:ea typeface="Arial"/>
              <a:cs typeface="Arial"/>
              <a:sym typeface="Arial"/>
            </a:endParaRPr>
          </a:p>
          <a:p>
            <a:pPr marR="0" lvl="0" indent="-342900" algn="l" rtl="0">
              <a:spcBef>
                <a:spcPts val="480"/>
              </a:spcBef>
              <a:spcAft>
                <a:spcPts val="0"/>
              </a:spcAft>
              <a:buClr>
                <a:schemeClr val="dk1"/>
              </a:buClr>
              <a:buSzPct val="25000"/>
              <a:buFont typeface="Wingdings" panose="05000000000000000000" pitchFamily="2" charset="2"/>
              <a:buChar char="Ø"/>
            </a:pPr>
            <a:endParaRPr lang="en-US" sz="2400" b="0" i="0" u="none" strike="noStrike" cap="none" dirty="0">
              <a:solidFill>
                <a:schemeClr val="dk1"/>
              </a:solidFill>
              <a:latin typeface="Arial"/>
              <a:ea typeface="Arial"/>
              <a:cs typeface="Arial"/>
              <a:sym typeface="Arial"/>
            </a:endParaRPr>
          </a:p>
          <a:p>
            <a:pPr marL="0" marR="0" lvl="0" indent="0" algn="l" rtl="0">
              <a:spcBef>
                <a:spcPts val="480"/>
              </a:spcBef>
              <a:spcAft>
                <a:spcPts val="0"/>
              </a:spcAft>
              <a:buClr>
                <a:schemeClr val="dk1"/>
              </a:buClr>
              <a:buSzPct val="25000"/>
              <a:buNone/>
            </a:pPr>
            <a:endParaRPr sz="2400" b="0" i="0" u="none" strike="noStrike" cap="none" dirty="0">
              <a:solidFill>
                <a:schemeClr val="dk1"/>
              </a:solidFill>
              <a:latin typeface="Arial"/>
              <a:ea typeface="Arial"/>
              <a:cs typeface="Arial"/>
              <a:sym typeface="Arial"/>
            </a:endParaRPr>
          </a:p>
          <a:p>
            <a:pPr marL="342900" marR="0" lvl="0" indent="-342900" algn="l" rtl="0">
              <a:spcBef>
                <a:spcPts val="480"/>
              </a:spcBef>
              <a:spcAft>
                <a:spcPts val="0"/>
              </a:spcAft>
              <a:buClr>
                <a:schemeClr val="dk1"/>
              </a:buClr>
              <a:buSzPct val="25000"/>
              <a:buFont typeface="Arial"/>
              <a:buNone/>
            </a:pPr>
            <a:r>
              <a:rPr lang="en-US" sz="2400" b="0" i="0" u="none" strike="noStrike" cap="none" dirty="0">
                <a:solidFill>
                  <a:schemeClr val="dk1"/>
                </a:solidFill>
                <a:latin typeface="Arial"/>
                <a:ea typeface="Arial"/>
                <a:cs typeface="Arial"/>
                <a:sym typeface="Arial"/>
              </a:rPr>
              <a:t> </a:t>
            </a:r>
          </a:p>
          <a:p>
            <a:pPr marL="342900" marR="0" lvl="0" indent="-342900" algn="l" rtl="0">
              <a:spcBef>
                <a:spcPts val="480"/>
              </a:spcBef>
              <a:buClr>
                <a:schemeClr val="dk1"/>
              </a:buClr>
              <a:buSzPct val="25000"/>
              <a:buFont typeface="Arial"/>
              <a:buNone/>
            </a:pPr>
            <a:endParaRPr sz="2400" b="0" i="0" u="none" strike="noStrike" cap="none" dirty="0">
              <a:solidFill>
                <a:schemeClr val="dk1"/>
              </a:solidFill>
              <a:latin typeface="Arial"/>
              <a:ea typeface="Arial"/>
              <a:cs typeface="Arial"/>
              <a:sym typeface="Arial"/>
            </a:endParaRPr>
          </a:p>
        </p:txBody>
      </p:sp>
      <p:sp>
        <p:nvSpPr>
          <p:cNvPr id="95" name="Shape 9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44</a:t>
            </a:fld>
            <a:endParaRPr kumimoji="0" lang="en-US" sz="12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11940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t="-2999" b="-2999"/>
          </a:stretch>
        </a:blipFill>
        <a:effectLst/>
      </p:bgPr>
    </p:bg>
    <p:spTree>
      <p:nvGrpSpPr>
        <p:cNvPr id="1" name="Shape 169"/>
        <p:cNvGrpSpPr/>
        <p:nvPr/>
      </p:nvGrpSpPr>
      <p:grpSpPr>
        <a:xfrm>
          <a:off x="0" y="0"/>
          <a:ext cx="0" cy="0"/>
          <a:chOff x="0" y="0"/>
          <a:chExt cx="0" cy="0"/>
        </a:xfrm>
      </p:grpSpPr>
      <p:sp>
        <p:nvSpPr>
          <p:cNvPr id="171" name="Shape 17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45</a:t>
            </a:fld>
            <a:endParaRPr kumimoji="0" lang="en-US" sz="12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sp>
        <p:nvSpPr>
          <p:cNvPr id="9" name="Shape 202"/>
          <p:cNvSpPr txBox="1"/>
          <p:nvPr/>
        </p:nvSpPr>
        <p:spPr>
          <a:xfrm>
            <a:off x="2133600" y="3345180"/>
            <a:ext cx="7010400" cy="1805939"/>
          </a:xfrm>
          <a:prstGeom prst="rect">
            <a:avLst/>
          </a:prstGeom>
          <a:noFill/>
          <a:ln>
            <a:noFill/>
          </a:ln>
        </p:spPr>
        <p:txBody>
          <a:bodyPr lIns="91425" tIns="45700" rIns="91425" bIns="45700" anchor="t" anchorCtr="0">
            <a:noAutofit/>
          </a:bodyPr>
          <a:lstStyle/>
          <a:p>
            <a:pPr marL="0" marR="0" lvl="0" indent="0" algn="ctr" defTabSz="914400" eaLnBrk="1" fontAlgn="auto" latinLnBrk="0" hangingPunct="1">
              <a:lnSpc>
                <a:spcPct val="150000"/>
              </a:lnSpc>
              <a:spcBef>
                <a:spcPts val="0"/>
              </a:spcBef>
              <a:spcAft>
                <a:spcPts val="0"/>
              </a:spcAft>
              <a:buClrTx/>
              <a:buSzPct val="25000"/>
              <a:buFontTx/>
              <a:buNone/>
              <a:tabLst/>
              <a:defRPr/>
            </a:pPr>
            <a:r>
              <a:rPr kumimoji="0" lang="en-US" sz="2800" b="0" i="0" u="none" strike="noStrike" kern="0" cap="none" spc="0" normalizeH="0" baseline="0" noProof="0" dirty="0">
                <a:ln>
                  <a:noFill/>
                </a:ln>
                <a:solidFill>
                  <a:schemeClr val="dk1"/>
                </a:solidFill>
                <a:effectLst/>
                <a:uLnTx/>
                <a:uFillTx/>
              </a:rPr>
              <a:t>Mary Larson, </a:t>
            </a:r>
            <a:r>
              <a:rPr kumimoji="0" lang="en-US" sz="2800" b="0" i="0" u="none" strike="noStrike" kern="0" cap="none" spc="0" normalizeH="0" baseline="0" noProof="0" dirty="0">
                <a:ln>
                  <a:noFill/>
                </a:ln>
                <a:solidFill>
                  <a:schemeClr val="dk1"/>
                </a:solidFill>
                <a:effectLst/>
                <a:uLnTx/>
                <a:uFillTx/>
                <a:hlinkClick r:id="rId4"/>
              </a:rPr>
              <a:t>mary.larson@sreb.org</a:t>
            </a:r>
            <a:r>
              <a:rPr kumimoji="0" lang="en-US" sz="2800" b="0" i="0" u="none" strike="noStrike" kern="0" cap="none" spc="0" normalizeH="0" baseline="0" noProof="0" dirty="0">
                <a:ln>
                  <a:noFill/>
                </a:ln>
                <a:solidFill>
                  <a:schemeClr val="dk1"/>
                </a:solidFill>
                <a:effectLst/>
                <a:uLnTx/>
                <a:uFillTx/>
              </a:rPr>
              <a:t> </a:t>
            </a:r>
          </a:p>
          <a:p>
            <a:pPr marL="0" marR="0" lvl="0" indent="0" algn="ctr" defTabSz="914400" rtl="0" eaLnBrk="1" fontAlgn="auto" latinLnBrk="0" hangingPunct="1">
              <a:lnSpc>
                <a:spcPct val="150000"/>
              </a:lnSpc>
              <a:spcBef>
                <a:spcPts val="0"/>
              </a:spcBef>
              <a:spcAft>
                <a:spcPts val="0"/>
              </a:spcAft>
              <a:buClrTx/>
              <a:buSzPct val="25000"/>
              <a:buFontTx/>
              <a:buNone/>
              <a:tabLst/>
              <a:defRPr/>
            </a:pPr>
            <a:r>
              <a:rPr kumimoji="0" lang="en-US" sz="2800" b="0" i="0" u="none" strike="noStrike" kern="0" cap="none" spc="0" normalizeH="0" baseline="0" noProof="0" dirty="0">
                <a:ln>
                  <a:noFill/>
                </a:ln>
                <a:solidFill>
                  <a:schemeClr val="dk1"/>
                </a:solidFill>
                <a:effectLst/>
                <a:uLnTx/>
                <a:uFillTx/>
                <a:latin typeface="Arial"/>
                <a:ea typeface="Arial"/>
                <a:cs typeface="Arial"/>
                <a:sym typeface="Arial"/>
              </a:rPr>
              <a:t>John Lopez, </a:t>
            </a:r>
            <a:r>
              <a:rPr kumimoji="0" lang="en-US" sz="2800" b="0" i="0" u="none" strike="noStrike" kern="0" cap="none" spc="0" normalizeH="0" baseline="0" noProof="0" dirty="0">
                <a:ln>
                  <a:noFill/>
                </a:ln>
                <a:solidFill>
                  <a:schemeClr val="dk1"/>
                </a:solidFill>
                <a:effectLst/>
                <a:uLnTx/>
                <a:uFillTx/>
                <a:latin typeface="Arial"/>
                <a:ea typeface="Arial"/>
                <a:cs typeface="Arial"/>
                <a:sym typeface="Arial"/>
                <a:hlinkClick r:id="rId5"/>
              </a:rPr>
              <a:t>jlopez@nc-sara.org</a:t>
            </a:r>
            <a:endParaRPr kumimoji="0" lang="en-US" sz="2800" b="0" i="0" u="none" strike="noStrike" kern="0" cap="none" spc="0" normalizeH="0" baseline="0" noProof="0" dirty="0">
              <a:ln>
                <a:noFill/>
              </a:ln>
              <a:solidFill>
                <a:schemeClr val="dk1"/>
              </a:solidFill>
              <a:effectLst/>
              <a:uLnTx/>
              <a:uFillTx/>
              <a:latin typeface="Arial"/>
              <a:ea typeface="Arial"/>
              <a:cs typeface="Arial"/>
              <a:sym typeface="Arial"/>
            </a:endParaRPr>
          </a:p>
        </p:txBody>
      </p:sp>
      <p:sp>
        <p:nvSpPr>
          <p:cNvPr id="2" name="Rectangle 1"/>
          <p:cNvSpPr/>
          <p:nvPr/>
        </p:nvSpPr>
        <p:spPr>
          <a:xfrm>
            <a:off x="2659380" y="286336"/>
            <a:ext cx="4594543" cy="1200329"/>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Pct val="25000"/>
              <a:buFontTx/>
              <a:buNone/>
              <a:tabLst/>
              <a:defRPr/>
            </a:pPr>
            <a:r>
              <a:rPr kumimoji="0" lang="en-US" sz="4800" b="0" i="0" u="none" strike="noStrike" kern="0" cap="none" spc="0" normalizeH="0" baseline="0" noProof="0" dirty="0">
                <a:ln>
                  <a:noFill/>
                </a:ln>
                <a:solidFill>
                  <a:sysClr val="windowText" lastClr="000000"/>
                </a:solidFill>
                <a:effectLst/>
                <a:uLnTx/>
                <a:uFillTx/>
              </a:rPr>
              <a:t>Questions?</a:t>
            </a:r>
          </a:p>
        </p:txBody>
      </p:sp>
    </p:spTree>
    <p:extLst>
      <p:ext uri="{BB962C8B-B14F-4D97-AF65-F5344CB8AC3E}">
        <p14:creationId xmlns:p14="http://schemas.microsoft.com/office/powerpoint/2010/main" val="33533730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hape 54"/>
          <p:cNvSpPr>
            <a:spLocks noGrp="1"/>
          </p:cNvSpPr>
          <p:nvPr>
            <p:ph type="title"/>
          </p:nvPr>
        </p:nvSpPr>
        <p:spPr>
          <a:xfrm>
            <a:off x="244550" y="533400"/>
            <a:ext cx="8823250" cy="1219200"/>
          </a:xfrm>
          <a:prstGeom prst="rect">
            <a:avLst/>
          </a:prstGeom>
        </p:spPr>
        <p:txBody>
          <a:bodyPr lIns="0" tIns="0" rIns="0" bIns="0">
            <a:noAutofit/>
          </a:bodyPr>
          <a:lstStyle>
            <a:lvl1pPr algn="ctr">
              <a:defRPr sz="3000">
                <a:solidFill>
                  <a:srgbClr val="000000"/>
                </a:solidFill>
              </a:defRPr>
            </a:lvl1pPr>
          </a:lstStyle>
          <a:p>
            <a:r>
              <a:rPr lang="en-US" sz="4000" b="1" dirty="0">
                <a:solidFill>
                  <a:schemeClr val="tx2"/>
                </a:solidFill>
              </a:rPr>
              <a:t>Update on Federal Regulations and WCET/SAN Activities</a:t>
            </a:r>
          </a:p>
        </p:txBody>
      </p:sp>
      <p:sp>
        <p:nvSpPr>
          <p:cNvPr id="55" name="Shape 55"/>
          <p:cNvSpPr>
            <a:spLocks noGrp="1"/>
          </p:cNvSpPr>
          <p:nvPr>
            <p:ph type="body" idx="1"/>
          </p:nvPr>
        </p:nvSpPr>
        <p:spPr>
          <a:xfrm>
            <a:off x="244550" y="1896139"/>
            <a:ext cx="8899450" cy="4536559"/>
          </a:xfrm>
          <a:prstGeom prst="rect">
            <a:avLst/>
          </a:prstGeom>
        </p:spPr>
        <p:txBody>
          <a:bodyPr lIns="0" tIns="0" rIns="0" bIns="0">
            <a:normAutofit/>
          </a:bodyPr>
          <a:lstStyle/>
          <a:p>
            <a:pPr marL="0" indent="0" algn="ctr">
              <a:buNone/>
            </a:pPr>
            <a:r>
              <a:rPr lang="en-US" b="1" dirty="0"/>
              <a:t>Russ Poulin</a:t>
            </a:r>
          </a:p>
          <a:p>
            <a:pPr marL="0" indent="0" algn="ctr">
              <a:buNone/>
            </a:pPr>
            <a:r>
              <a:rPr lang="en-US" b="1" dirty="0"/>
              <a:t>Director of Policy and Analysis, WICHE Cooperative for </a:t>
            </a:r>
          </a:p>
          <a:p>
            <a:pPr marL="0" indent="0" algn="ctr">
              <a:buNone/>
            </a:pPr>
            <a:r>
              <a:rPr lang="en-US" b="1" dirty="0"/>
              <a:t>Educational Technologies (WCET)</a:t>
            </a:r>
          </a:p>
          <a:p>
            <a:pPr marL="0" indent="0" algn="ctr">
              <a:buNone/>
            </a:pPr>
            <a:endParaRPr lang="en-US" b="1" i="1" dirty="0"/>
          </a:p>
          <a:p>
            <a:pPr marL="0" indent="0" algn="ctr">
              <a:buNone/>
            </a:pPr>
            <a:r>
              <a:rPr lang="en-US" b="1" i="1" dirty="0"/>
              <a:t>Frontiers. Trekking through the e-learning policy and practice wilderness</a:t>
            </a:r>
          </a:p>
          <a:p>
            <a:pPr marL="0" indent="0" algn="ctr">
              <a:buNone/>
            </a:pPr>
            <a:r>
              <a:rPr lang="en-US" b="1" i="1" dirty="0"/>
              <a:t>https://wcetfrontiers.org</a:t>
            </a:r>
            <a:r>
              <a:rPr lang="en-US" b="1" dirty="0"/>
              <a:t>/</a:t>
            </a:r>
          </a:p>
        </p:txBody>
      </p:sp>
    </p:spTree>
    <p:extLst>
      <p:ext uri="{BB962C8B-B14F-4D97-AF65-F5344CB8AC3E}">
        <p14:creationId xmlns:p14="http://schemas.microsoft.com/office/powerpoint/2010/main" val="1393375126"/>
      </p:ext>
    </p:extLst>
  </p:cSld>
  <p:clrMapOvr>
    <a:masterClrMapping/>
  </p:clrMapOvr>
  <p:transition spd="med">
    <p:pull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t="-36000" b="-3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73929" y="2477526"/>
            <a:ext cx="3920565" cy="1143000"/>
          </a:xfrm>
        </p:spPr>
        <p:txBody>
          <a:bodyPr>
            <a:normAutofit/>
          </a:bodyPr>
          <a:lstStyle/>
          <a:p>
            <a:r>
              <a:rPr lang="en-US" dirty="0"/>
              <a:t>SREB’s Focus </a:t>
            </a:r>
          </a:p>
        </p:txBody>
      </p:sp>
      <p:sp>
        <p:nvSpPr>
          <p:cNvPr id="3" name="Content Placeholder 2"/>
          <p:cNvSpPr>
            <a:spLocks noGrp="1"/>
          </p:cNvSpPr>
          <p:nvPr>
            <p:ph idx="1"/>
          </p:nvPr>
        </p:nvSpPr>
        <p:spPr>
          <a:xfrm>
            <a:off x="2962059" y="3459162"/>
            <a:ext cx="6181941" cy="4525963"/>
          </a:xfrm>
        </p:spPr>
        <p:txBody>
          <a:bodyPr/>
          <a:lstStyle/>
          <a:p>
            <a:pPr marL="457200" indent="-457200">
              <a:buFont typeface="Arial" panose="020B0604020202020204" pitchFamily="34" charset="0"/>
              <a:buChar char="•"/>
            </a:pPr>
            <a:r>
              <a:rPr lang="en-US" dirty="0"/>
              <a:t>Responding to state needs</a:t>
            </a:r>
          </a:p>
          <a:p>
            <a:pPr marL="457200" indent="-457200">
              <a:buFont typeface="Arial" panose="020B0604020202020204" pitchFamily="34" charset="0"/>
              <a:buChar char="•"/>
            </a:pPr>
            <a:r>
              <a:rPr lang="en-US" dirty="0"/>
              <a:t>Working with state partners</a:t>
            </a:r>
          </a:p>
          <a:p>
            <a:pPr marL="457200" indent="-457200">
              <a:buFont typeface="Arial" panose="020B0604020202020204" pitchFamily="34" charset="0"/>
              <a:buChar char="•"/>
            </a:pPr>
            <a:r>
              <a:rPr lang="en-US" dirty="0"/>
              <a:t>Undertaking funded efforts with key partners</a:t>
            </a:r>
          </a:p>
          <a:p>
            <a:pPr marL="457200" indent="-457200">
              <a:buFont typeface="Arial" panose="020B0604020202020204" pitchFamily="34" charset="0"/>
              <a:buChar char="•"/>
            </a:pPr>
            <a:r>
              <a:rPr lang="en-US" dirty="0"/>
              <a:t>Carrying our commissions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
        <p:nvSpPr>
          <p:cNvPr id="5"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6BF0614-88EF-E141-A4D8-626B55E019E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842863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33407">
            <a:off x="6359151" y="2531313"/>
            <a:ext cx="2603100" cy="3357319"/>
          </a:xfrm>
          <a:prstGeom prst="rect">
            <a:avLst/>
          </a:prstGeom>
        </p:spPr>
      </p:pic>
      <p:sp>
        <p:nvSpPr>
          <p:cNvPr id="2" name="Title 1"/>
          <p:cNvSpPr>
            <a:spLocks noGrp="1"/>
          </p:cNvSpPr>
          <p:nvPr>
            <p:ph type="title"/>
          </p:nvPr>
        </p:nvSpPr>
        <p:spPr>
          <a:xfrm>
            <a:off x="1010023" y="509774"/>
            <a:ext cx="3920565" cy="1143000"/>
          </a:xfrm>
        </p:spPr>
        <p:txBody>
          <a:bodyPr>
            <a:normAutofit/>
          </a:bodyPr>
          <a:lstStyle/>
          <a:p>
            <a:r>
              <a:rPr lang="en-US" dirty="0"/>
              <a:t>SREB’s Focus </a:t>
            </a:r>
          </a:p>
        </p:txBody>
      </p:sp>
      <p:sp>
        <p:nvSpPr>
          <p:cNvPr id="3" name="Content Placeholder 2"/>
          <p:cNvSpPr>
            <a:spLocks noGrp="1"/>
          </p:cNvSpPr>
          <p:nvPr>
            <p:ph idx="1"/>
          </p:nvPr>
        </p:nvSpPr>
        <p:spPr>
          <a:xfrm>
            <a:off x="1010023" y="1652774"/>
            <a:ext cx="6181941" cy="4525963"/>
          </a:xfrm>
        </p:spPr>
        <p:txBody>
          <a:bodyPr>
            <a:normAutofit/>
          </a:bodyPr>
          <a:lstStyle/>
          <a:p>
            <a:pPr marL="457200" indent="-457200">
              <a:buFont typeface="Arial" panose="020B0604020202020204" pitchFamily="34" charset="0"/>
              <a:buChar char="•"/>
            </a:pPr>
            <a:r>
              <a:rPr lang="en-US" sz="3600" dirty="0"/>
              <a:t>Responding to state needs</a:t>
            </a:r>
          </a:p>
          <a:p>
            <a:pPr marL="914400" lvl="1" indent="-457200">
              <a:buFont typeface="Arial" panose="020B0604020202020204" pitchFamily="34" charset="0"/>
              <a:buChar char="•"/>
            </a:pPr>
            <a:r>
              <a:rPr lang="en-US" sz="3200" dirty="0"/>
              <a:t>Contracts with states</a:t>
            </a:r>
          </a:p>
          <a:p>
            <a:pPr marL="914400" lvl="1" indent="-457200">
              <a:buFont typeface="Arial" panose="020B0604020202020204" pitchFamily="34" charset="0"/>
              <a:buChar char="•"/>
            </a:pPr>
            <a:r>
              <a:rPr lang="en-US" sz="3200" dirty="0"/>
              <a:t>Ongoing research</a:t>
            </a:r>
          </a:p>
          <a:p>
            <a:pPr marL="1371600" lvl="2" indent="-457200">
              <a:buFont typeface="Arial" panose="020B0604020202020204" pitchFamily="34" charset="0"/>
              <a:buChar char="•"/>
            </a:pPr>
            <a:r>
              <a:rPr lang="en-US" sz="2800" dirty="0"/>
              <a:t>Fact Book on Higher Education</a:t>
            </a:r>
          </a:p>
          <a:p>
            <a:pPr marL="1371600" lvl="2" indent="-457200">
              <a:buFont typeface="Arial" panose="020B0604020202020204" pitchFamily="34" charset="0"/>
              <a:buChar char="•"/>
            </a:pPr>
            <a:r>
              <a:rPr lang="en-US" sz="2800" dirty="0"/>
              <a:t>State progress reports</a:t>
            </a:r>
          </a:p>
          <a:p>
            <a:pPr marL="1371600" lvl="2" indent="-457200">
              <a:buFont typeface="Arial" panose="020B0604020202020204" pitchFamily="34" charset="0"/>
              <a:buChar char="•"/>
            </a:pPr>
            <a:r>
              <a:rPr lang="en-US" sz="2800" dirty="0"/>
              <a:t>Benchmarking policies</a:t>
            </a:r>
          </a:p>
        </p:txBody>
      </p:sp>
      <p:sp>
        <p:nvSpPr>
          <p:cNvPr id="5"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6BF0614-88EF-E141-A4D8-626B55E019E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745736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33407">
            <a:off x="6330294" y="2866199"/>
            <a:ext cx="2612257" cy="3369129"/>
          </a:xfrm>
          <a:prstGeom prst="rect">
            <a:avLst/>
          </a:prstGeom>
        </p:spPr>
      </p:pic>
      <p:sp>
        <p:nvSpPr>
          <p:cNvPr id="2" name="Title 1"/>
          <p:cNvSpPr>
            <a:spLocks noGrp="1"/>
          </p:cNvSpPr>
          <p:nvPr>
            <p:ph type="title"/>
          </p:nvPr>
        </p:nvSpPr>
        <p:spPr>
          <a:xfrm>
            <a:off x="1010023" y="509774"/>
            <a:ext cx="3920565" cy="1143000"/>
          </a:xfrm>
        </p:spPr>
        <p:txBody>
          <a:bodyPr>
            <a:normAutofit/>
          </a:bodyPr>
          <a:lstStyle/>
          <a:p>
            <a:r>
              <a:rPr lang="en-US" dirty="0"/>
              <a:t>SREB’s Focus </a:t>
            </a:r>
          </a:p>
        </p:txBody>
      </p:sp>
      <p:sp>
        <p:nvSpPr>
          <p:cNvPr id="3" name="Content Placeholder 2"/>
          <p:cNvSpPr>
            <a:spLocks noGrp="1"/>
          </p:cNvSpPr>
          <p:nvPr>
            <p:ph idx="1"/>
          </p:nvPr>
        </p:nvSpPr>
        <p:spPr>
          <a:xfrm>
            <a:off x="1010023" y="1652774"/>
            <a:ext cx="6181941" cy="4525963"/>
          </a:xfrm>
        </p:spPr>
        <p:txBody>
          <a:bodyPr>
            <a:normAutofit fontScale="92500" lnSpcReduction="10000"/>
          </a:bodyPr>
          <a:lstStyle/>
          <a:p>
            <a:pPr marL="457200" indent="-457200">
              <a:buFont typeface="Arial" panose="020B0604020202020204" pitchFamily="34" charset="0"/>
              <a:buChar char="•"/>
            </a:pPr>
            <a:r>
              <a:rPr lang="en-US" dirty="0"/>
              <a:t>Working with state partners</a:t>
            </a:r>
          </a:p>
          <a:p>
            <a:pPr marL="914400" lvl="1" indent="-457200">
              <a:buFont typeface="Arial" panose="020B0604020202020204" pitchFamily="34" charset="0"/>
              <a:buChar char="•"/>
            </a:pPr>
            <a:r>
              <a:rPr lang="en-US" dirty="0"/>
              <a:t>Doctoral Scholars Program</a:t>
            </a:r>
          </a:p>
          <a:p>
            <a:pPr marL="914400" lvl="1" indent="-457200">
              <a:buFont typeface="Arial" panose="020B0604020202020204" pitchFamily="34" charset="0"/>
              <a:buChar char="•"/>
            </a:pPr>
            <a:r>
              <a:rPr lang="en-US" dirty="0"/>
              <a:t>Go Alliance &amp; Go Alliance Academy</a:t>
            </a:r>
          </a:p>
          <a:p>
            <a:pPr marL="914400" lvl="1" indent="-457200">
              <a:buFont typeface="Arial" panose="020B0604020202020204" pitchFamily="34" charset="0"/>
              <a:buChar char="•"/>
            </a:pPr>
            <a:r>
              <a:rPr lang="en-US" dirty="0"/>
              <a:t>Electronic Campus</a:t>
            </a:r>
          </a:p>
          <a:p>
            <a:pPr marL="914400" lvl="1" indent="-457200">
              <a:buFont typeface="Arial" panose="020B0604020202020204" pitchFamily="34" charset="0"/>
              <a:buChar char="•"/>
            </a:pPr>
            <a:r>
              <a:rPr lang="en-US" dirty="0"/>
              <a:t>SARA</a:t>
            </a:r>
          </a:p>
          <a:p>
            <a:pPr marL="914400" lvl="1" indent="-457200">
              <a:buFont typeface="Arial" panose="020B0604020202020204" pitchFamily="34" charset="0"/>
              <a:buChar char="•"/>
            </a:pPr>
            <a:r>
              <a:rPr lang="en-US" dirty="0"/>
              <a:t>Academic Common Market</a:t>
            </a:r>
          </a:p>
          <a:p>
            <a:pPr marL="914400" lvl="1" indent="-457200">
              <a:buFont typeface="Arial" panose="020B0604020202020204" pitchFamily="34" charset="0"/>
              <a:buChar char="•"/>
            </a:pPr>
            <a:r>
              <a:rPr lang="en-US" dirty="0"/>
              <a:t>State Data Exchange</a:t>
            </a:r>
          </a:p>
          <a:p>
            <a:pPr marL="914400" lvl="1" indent="-457200">
              <a:buFont typeface="Arial" panose="020B0604020202020204" pitchFamily="34" charset="0"/>
              <a:buChar char="•"/>
            </a:pPr>
            <a:r>
              <a:rPr lang="en-US" dirty="0"/>
              <a:t>Electronic Technology Cooperative</a:t>
            </a:r>
          </a:p>
          <a:p>
            <a:pPr marL="914400" lvl="1" indent="-457200">
              <a:buFont typeface="Arial" panose="020B0604020202020204" pitchFamily="34" charset="0"/>
              <a:buChar char="•"/>
            </a:pPr>
            <a:endParaRPr lang="en-US" dirty="0"/>
          </a:p>
          <a:p>
            <a:pPr lvl="2"/>
            <a:endParaRPr lang="en-US" dirty="0"/>
          </a:p>
          <a:p>
            <a:pPr marL="914400" lvl="1" indent="-457200">
              <a:buFont typeface="Arial" panose="020B0604020202020204" pitchFamily="34" charset="0"/>
              <a:buChar char="•"/>
            </a:pPr>
            <a:endParaRPr lang="en-US" dirty="0"/>
          </a:p>
        </p:txBody>
      </p:sp>
      <p:sp>
        <p:nvSpPr>
          <p:cNvPr id="5"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6BF0614-88EF-E141-A4D8-626B55E019E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870169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33407">
            <a:off x="6330294" y="2866199"/>
            <a:ext cx="2612257" cy="3369129"/>
          </a:xfrm>
          <a:prstGeom prst="rect">
            <a:avLst/>
          </a:prstGeom>
        </p:spPr>
      </p:pic>
      <p:sp>
        <p:nvSpPr>
          <p:cNvPr id="2" name="Title 1"/>
          <p:cNvSpPr>
            <a:spLocks noGrp="1"/>
          </p:cNvSpPr>
          <p:nvPr>
            <p:ph type="title"/>
          </p:nvPr>
        </p:nvSpPr>
        <p:spPr>
          <a:xfrm>
            <a:off x="1010023" y="509774"/>
            <a:ext cx="3920565" cy="1143000"/>
          </a:xfrm>
        </p:spPr>
        <p:txBody>
          <a:bodyPr>
            <a:normAutofit/>
          </a:bodyPr>
          <a:lstStyle/>
          <a:p>
            <a:r>
              <a:rPr lang="en-US" dirty="0"/>
              <a:t>SREB’s Focus </a:t>
            </a:r>
          </a:p>
        </p:txBody>
      </p:sp>
      <p:sp>
        <p:nvSpPr>
          <p:cNvPr id="3" name="Content Placeholder 2"/>
          <p:cNvSpPr>
            <a:spLocks noGrp="1"/>
          </p:cNvSpPr>
          <p:nvPr>
            <p:ph idx="1"/>
          </p:nvPr>
        </p:nvSpPr>
        <p:spPr>
          <a:xfrm>
            <a:off x="1010023" y="1652774"/>
            <a:ext cx="6181941" cy="4525963"/>
          </a:xfrm>
        </p:spPr>
        <p:txBody>
          <a:bodyPr/>
          <a:lstStyle/>
          <a:p>
            <a:pPr marL="457200" indent="-457200">
              <a:buFont typeface="Arial" panose="020B0604020202020204" pitchFamily="34" charset="0"/>
              <a:buChar char="•"/>
            </a:pPr>
            <a:r>
              <a:rPr lang="en-US" dirty="0"/>
              <a:t>Undertaking </a:t>
            </a:r>
            <a:r>
              <a:rPr lang="en-US" i="1" dirty="0"/>
              <a:t>funded</a:t>
            </a:r>
            <a:r>
              <a:rPr lang="en-US" dirty="0"/>
              <a:t> efforts with key partners</a:t>
            </a:r>
          </a:p>
          <a:p>
            <a:pPr marL="914400" lvl="1" indent="-457200">
              <a:buFont typeface="Arial" panose="020B0604020202020204" pitchFamily="34" charset="0"/>
              <a:buChar char="•"/>
            </a:pPr>
            <a:r>
              <a:rPr lang="en-US" dirty="0"/>
              <a:t>Literacy Design Collaborative</a:t>
            </a:r>
          </a:p>
          <a:p>
            <a:pPr marL="914400" lvl="1" indent="-457200">
              <a:buFont typeface="Arial" panose="020B0604020202020204" pitchFamily="34" charset="0"/>
              <a:buChar char="•"/>
            </a:pPr>
            <a:r>
              <a:rPr lang="en-US" dirty="0"/>
              <a:t>Math Design Collaborative </a:t>
            </a:r>
          </a:p>
          <a:p>
            <a:pPr marL="914400" lvl="1" indent="-457200">
              <a:buFont typeface="Arial" panose="020B0604020202020204" pitchFamily="34" charset="0"/>
              <a:buChar char="•"/>
            </a:pPr>
            <a:r>
              <a:rPr lang="en-US" dirty="0"/>
              <a:t>College readiness transition courses</a:t>
            </a:r>
          </a:p>
          <a:p>
            <a:pPr marL="914400" lvl="1" indent="-457200">
              <a:buFont typeface="Arial" panose="020B0604020202020204" pitchFamily="34" charset="0"/>
              <a:buChar char="•"/>
            </a:pPr>
            <a:r>
              <a:rPr lang="en-US" dirty="0"/>
              <a:t>Educator effectiveness</a:t>
            </a:r>
          </a:p>
          <a:p>
            <a:pPr lvl="2"/>
            <a:endParaRPr lang="en-US" dirty="0"/>
          </a:p>
          <a:p>
            <a:pPr marL="914400" lvl="1" indent="-457200">
              <a:buFont typeface="Arial" panose="020B0604020202020204" pitchFamily="34" charset="0"/>
              <a:buChar char="•"/>
            </a:pPr>
            <a:endParaRPr lang="en-US" dirty="0"/>
          </a:p>
        </p:txBody>
      </p:sp>
      <p:sp>
        <p:nvSpPr>
          <p:cNvPr id="5"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6BF0614-88EF-E141-A4D8-626B55E019E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089434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33407">
            <a:off x="6172152" y="1911635"/>
            <a:ext cx="2759076" cy="3558487"/>
          </a:xfrm>
          <a:prstGeom prst="rect">
            <a:avLst/>
          </a:prstGeom>
        </p:spPr>
      </p:pic>
      <p:sp>
        <p:nvSpPr>
          <p:cNvPr id="2" name="Title 1"/>
          <p:cNvSpPr>
            <a:spLocks noGrp="1"/>
          </p:cNvSpPr>
          <p:nvPr>
            <p:ph type="title"/>
          </p:nvPr>
        </p:nvSpPr>
        <p:spPr>
          <a:xfrm>
            <a:off x="1010023" y="240833"/>
            <a:ext cx="3920565" cy="1143000"/>
          </a:xfrm>
        </p:spPr>
        <p:txBody>
          <a:bodyPr>
            <a:normAutofit/>
          </a:bodyPr>
          <a:lstStyle/>
          <a:p>
            <a:r>
              <a:rPr lang="en-US" dirty="0"/>
              <a:t>SREB’s Focus </a:t>
            </a:r>
          </a:p>
        </p:txBody>
      </p:sp>
      <p:sp>
        <p:nvSpPr>
          <p:cNvPr id="3" name="Content Placeholder 2"/>
          <p:cNvSpPr>
            <a:spLocks noGrp="1"/>
          </p:cNvSpPr>
          <p:nvPr>
            <p:ph idx="1"/>
          </p:nvPr>
        </p:nvSpPr>
        <p:spPr>
          <a:xfrm>
            <a:off x="1010022" y="1458819"/>
            <a:ext cx="6807201" cy="4525963"/>
          </a:xfrm>
        </p:spPr>
        <p:txBody>
          <a:bodyPr>
            <a:normAutofit fontScale="70000" lnSpcReduction="20000"/>
          </a:bodyPr>
          <a:lstStyle/>
          <a:p>
            <a:pPr marL="457200" indent="-457200">
              <a:buFont typeface="Arial" panose="020B0604020202020204" pitchFamily="34" charset="0"/>
              <a:buChar char="•"/>
            </a:pPr>
            <a:r>
              <a:rPr lang="en-US" dirty="0"/>
              <a:t>Carrying out Board commissions</a:t>
            </a:r>
          </a:p>
          <a:p>
            <a:pPr marL="457200" indent="-457200">
              <a:buFont typeface="Arial" panose="020B0604020202020204" pitchFamily="34" charset="0"/>
              <a:buChar char="•"/>
            </a:pPr>
            <a:endParaRPr lang="en-US" dirty="0"/>
          </a:p>
          <a:p>
            <a:pPr marL="914400" lvl="1" indent="-457200">
              <a:spcBef>
                <a:spcPts val="0"/>
              </a:spcBef>
              <a:spcAft>
                <a:spcPts val="600"/>
              </a:spcAft>
              <a:buFont typeface="Arial" panose="020B0604020202020204" pitchFamily="34" charset="0"/>
              <a:buChar char="•"/>
            </a:pPr>
            <a:r>
              <a:rPr lang="en-US" b="1" dirty="0">
                <a:solidFill>
                  <a:schemeClr val="tx2">
                    <a:lumMod val="75000"/>
                  </a:schemeClr>
                </a:solidFill>
              </a:rPr>
              <a:t>Literacy --  middle grades and high school</a:t>
            </a:r>
          </a:p>
          <a:p>
            <a:pPr marL="914400" lvl="1" indent="-457200">
              <a:spcBef>
                <a:spcPts val="0"/>
              </a:spcBef>
              <a:spcAft>
                <a:spcPts val="600"/>
              </a:spcAft>
              <a:buFont typeface="Arial" panose="020B0604020202020204" pitchFamily="34" charset="0"/>
              <a:buChar char="•"/>
            </a:pPr>
            <a:r>
              <a:rPr lang="en-US" b="1" dirty="0">
                <a:solidFill>
                  <a:schemeClr val="tx2">
                    <a:lumMod val="75000"/>
                  </a:schemeClr>
                </a:solidFill>
              </a:rPr>
              <a:t>High school accountability</a:t>
            </a:r>
          </a:p>
          <a:p>
            <a:pPr marL="914400" lvl="1" indent="-457200">
              <a:spcBef>
                <a:spcPts val="0"/>
              </a:spcBef>
              <a:spcAft>
                <a:spcPts val="600"/>
              </a:spcAft>
              <a:buFont typeface="Arial" panose="020B0604020202020204" pitchFamily="34" charset="0"/>
              <a:buChar char="•"/>
            </a:pPr>
            <a:r>
              <a:rPr lang="en-US" b="1" dirty="0">
                <a:solidFill>
                  <a:schemeClr val="tx2">
                    <a:lumMod val="75000"/>
                  </a:schemeClr>
                </a:solidFill>
              </a:rPr>
              <a:t>Middle grades mission</a:t>
            </a:r>
          </a:p>
          <a:p>
            <a:pPr marL="914400" lvl="1" indent="-457200">
              <a:spcBef>
                <a:spcPts val="0"/>
              </a:spcBef>
              <a:spcAft>
                <a:spcPts val="600"/>
              </a:spcAft>
              <a:buFont typeface="Arial" panose="020B0604020202020204" pitchFamily="34" charset="0"/>
              <a:buChar char="•"/>
            </a:pPr>
            <a:r>
              <a:rPr lang="en-US" b="1" dirty="0">
                <a:solidFill>
                  <a:schemeClr val="tx2">
                    <a:lumMod val="75000"/>
                  </a:schemeClr>
                </a:solidFill>
              </a:rPr>
              <a:t>College completion</a:t>
            </a:r>
          </a:p>
          <a:p>
            <a:pPr marL="914400" lvl="1" indent="-457200">
              <a:spcBef>
                <a:spcPts val="0"/>
              </a:spcBef>
              <a:spcAft>
                <a:spcPts val="600"/>
              </a:spcAft>
              <a:buFont typeface="Arial" panose="020B0604020202020204" pitchFamily="34" charset="0"/>
              <a:buChar char="•"/>
            </a:pPr>
            <a:endParaRPr lang="en-US" sz="1000" b="1" dirty="0">
              <a:solidFill>
                <a:schemeClr val="tx2">
                  <a:lumMod val="75000"/>
                </a:schemeClr>
              </a:solidFill>
            </a:endParaRPr>
          </a:p>
          <a:p>
            <a:pPr marL="914400" lvl="1" indent="-457200">
              <a:spcBef>
                <a:spcPts val="0"/>
              </a:spcBef>
              <a:spcAft>
                <a:spcPts val="600"/>
              </a:spcAft>
              <a:buFont typeface="Arial" panose="020B0604020202020204" pitchFamily="34" charset="0"/>
              <a:buChar char="•"/>
            </a:pPr>
            <a:r>
              <a:rPr lang="en-US" b="1" dirty="0">
                <a:solidFill>
                  <a:srgbClr val="C00000"/>
                </a:solidFill>
              </a:rPr>
              <a:t>Early learning</a:t>
            </a:r>
          </a:p>
          <a:p>
            <a:pPr marL="914400" lvl="1" indent="-457200">
              <a:spcBef>
                <a:spcPts val="0"/>
              </a:spcBef>
              <a:spcAft>
                <a:spcPts val="600"/>
              </a:spcAft>
              <a:buFont typeface="Arial" panose="020B0604020202020204" pitchFamily="34" charset="0"/>
              <a:buChar char="•"/>
            </a:pPr>
            <a:r>
              <a:rPr lang="en-US" b="1" dirty="0">
                <a:solidFill>
                  <a:srgbClr val="C00000"/>
                </a:solidFill>
              </a:rPr>
              <a:t>Career technical education</a:t>
            </a:r>
          </a:p>
          <a:p>
            <a:pPr marL="914400" lvl="1" indent="-457200">
              <a:spcBef>
                <a:spcPts val="0"/>
              </a:spcBef>
              <a:spcAft>
                <a:spcPts val="600"/>
              </a:spcAft>
              <a:buFont typeface="Arial" panose="020B0604020202020204" pitchFamily="34" charset="0"/>
              <a:buChar char="•"/>
            </a:pPr>
            <a:r>
              <a:rPr lang="en-US" b="1" dirty="0">
                <a:solidFill>
                  <a:srgbClr val="C00000"/>
                </a:solidFill>
              </a:rPr>
              <a:t>Community college</a:t>
            </a:r>
          </a:p>
          <a:p>
            <a:pPr marL="914400" lvl="1" indent="-457200">
              <a:spcBef>
                <a:spcPts val="0"/>
              </a:spcBef>
              <a:spcAft>
                <a:spcPts val="600"/>
              </a:spcAft>
              <a:buFont typeface="Arial" panose="020B0604020202020204" pitchFamily="34" charset="0"/>
              <a:buChar char="•"/>
            </a:pPr>
            <a:endParaRPr lang="en-US" sz="900" b="1" dirty="0">
              <a:solidFill>
                <a:srgbClr val="C00000"/>
              </a:solidFill>
            </a:endParaRPr>
          </a:p>
          <a:p>
            <a:pPr marL="914400" lvl="1" indent="-457200">
              <a:spcBef>
                <a:spcPts val="0"/>
              </a:spcBef>
              <a:spcAft>
                <a:spcPts val="600"/>
              </a:spcAft>
              <a:buFont typeface="Arial" panose="020B0604020202020204" pitchFamily="34" charset="0"/>
              <a:buChar char="•"/>
            </a:pPr>
            <a:r>
              <a:rPr lang="en-US" b="1" i="1" dirty="0">
                <a:solidFill>
                  <a:schemeClr val="accent1">
                    <a:lumMod val="50000"/>
                  </a:schemeClr>
                </a:solidFill>
              </a:rPr>
              <a:t>Computer science</a:t>
            </a:r>
          </a:p>
          <a:p>
            <a:pPr marL="914400" lvl="1" indent="-457200">
              <a:spcBef>
                <a:spcPts val="0"/>
              </a:spcBef>
              <a:spcAft>
                <a:spcPts val="600"/>
              </a:spcAft>
              <a:buFont typeface="Arial" panose="020B0604020202020204" pitchFamily="34" charset="0"/>
              <a:buChar char="•"/>
            </a:pPr>
            <a:r>
              <a:rPr lang="en-US" sz="3500" b="1" i="1" dirty="0">
                <a:solidFill>
                  <a:schemeClr val="accent1">
                    <a:lumMod val="50000"/>
                  </a:schemeClr>
                </a:solidFill>
              </a:rPr>
              <a:t>College affordability</a:t>
            </a:r>
          </a:p>
          <a:p>
            <a:pPr marL="914400" lvl="1" indent="-457200">
              <a:spcBef>
                <a:spcPts val="0"/>
              </a:spcBef>
              <a:spcAft>
                <a:spcPts val="600"/>
              </a:spcAft>
              <a:buFont typeface="Arial" panose="020B0604020202020204" pitchFamily="34" charset="0"/>
              <a:buChar char="•"/>
            </a:pPr>
            <a:r>
              <a:rPr lang="en-US" b="1" i="1" dirty="0">
                <a:solidFill>
                  <a:schemeClr val="accent6">
                    <a:lumMod val="50000"/>
                  </a:schemeClr>
                </a:solidFill>
              </a:rPr>
              <a:t>Teacher preparation</a:t>
            </a:r>
          </a:p>
          <a:p>
            <a:pPr marL="914400" lvl="1" indent="-457200">
              <a:buFont typeface="Arial" panose="020B0604020202020204" pitchFamily="34" charset="0"/>
              <a:buChar char="•"/>
            </a:pPr>
            <a:endParaRPr lang="en-US" dirty="0"/>
          </a:p>
          <a:p>
            <a:pPr marL="914400" lvl="1" indent="-457200">
              <a:buFont typeface="Arial" panose="020B0604020202020204" pitchFamily="34" charset="0"/>
              <a:buChar char="•"/>
            </a:pPr>
            <a:endParaRPr lang="en-US" dirty="0"/>
          </a:p>
        </p:txBody>
      </p:sp>
      <p:sp>
        <p:nvSpPr>
          <p:cNvPr id="5"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6BF0614-88EF-E141-A4D8-626B55E019E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271213543"/>
      </p:ext>
    </p:extLst>
  </p:cSld>
  <p:clrMapOvr>
    <a:masterClrMapping/>
  </p:clrMapOvr>
</p:sld>
</file>

<file path=ppt/theme/theme1.xml><?xml version="1.0" encoding="utf-8"?>
<a:theme xmlns:a="http://schemas.openxmlformats.org/drawingml/2006/main" name="Daytime Graphic Resources Test 1">
  <a:themeElements>
    <a:clrScheme name="Custom 33">
      <a:dk1>
        <a:srgbClr val="5D5040"/>
      </a:dk1>
      <a:lt1>
        <a:sysClr val="window" lastClr="FFFFFF"/>
      </a:lt1>
      <a:dk2>
        <a:srgbClr val="2758BC"/>
      </a:dk2>
      <a:lt2>
        <a:srgbClr val="FFFFFF"/>
      </a:lt2>
      <a:accent1>
        <a:srgbClr val="6AAD3C"/>
      </a:accent1>
      <a:accent2>
        <a:srgbClr val="2758BC"/>
      </a:accent2>
      <a:accent3>
        <a:srgbClr val="2758BC"/>
      </a:accent3>
      <a:accent4>
        <a:srgbClr val="7C6A55"/>
      </a:accent4>
      <a:accent5>
        <a:srgbClr val="ACA095"/>
      </a:accent5>
      <a:accent6>
        <a:srgbClr val="5D5040"/>
      </a:accent6>
      <a:hlink>
        <a:srgbClr val="5D5040"/>
      </a:hlink>
      <a:folHlink>
        <a:srgbClr val="2758B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7_Pearson_blue">
  <a:themeElements>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fontScheme name="Pearson_blu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Pearson_blue 1">
        <a:dk1>
          <a:srgbClr val="000000"/>
        </a:dk1>
        <a:lt1>
          <a:srgbClr val="FBF5EA"/>
        </a:lt1>
        <a:dk2>
          <a:srgbClr val="364395"/>
        </a:dk2>
        <a:lt2>
          <a:srgbClr val="FFFFFF"/>
        </a:lt2>
        <a:accent1>
          <a:srgbClr val="9D1348"/>
        </a:accent1>
        <a:accent2>
          <a:srgbClr val="008B5D"/>
        </a:accent2>
        <a:accent3>
          <a:srgbClr val="FDF9F3"/>
        </a:accent3>
        <a:accent4>
          <a:srgbClr val="000000"/>
        </a:accent4>
        <a:accent5>
          <a:srgbClr val="CCAAB1"/>
        </a:accent5>
        <a:accent6>
          <a:srgbClr val="007D53"/>
        </a:accent6>
        <a:hlink>
          <a:srgbClr val="364395"/>
        </a:hlink>
        <a:folHlink>
          <a:srgbClr val="ED6B06"/>
        </a:folHlink>
      </a:clrScheme>
      <a:clrMap bg1="lt1" tx1="dk1" bg2="lt2" tx2="dk2" accent1="accent1" accent2="accent2" accent3="accent3" accent4="accent4" accent5="accent5" accent6="accent6" hlink="hlink" folHlink="folHlink"/>
    </a:extraClrScheme>
    <a:extraClrScheme>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Pearson_blue">
  <a:themeElements>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fontScheme name="Pearson_blu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Pearson_blue 1">
        <a:dk1>
          <a:srgbClr val="000000"/>
        </a:dk1>
        <a:lt1>
          <a:srgbClr val="FBF5EA"/>
        </a:lt1>
        <a:dk2>
          <a:srgbClr val="364395"/>
        </a:dk2>
        <a:lt2>
          <a:srgbClr val="FFFFFF"/>
        </a:lt2>
        <a:accent1>
          <a:srgbClr val="9D1348"/>
        </a:accent1>
        <a:accent2>
          <a:srgbClr val="008B5D"/>
        </a:accent2>
        <a:accent3>
          <a:srgbClr val="FDF9F3"/>
        </a:accent3>
        <a:accent4>
          <a:srgbClr val="000000"/>
        </a:accent4>
        <a:accent5>
          <a:srgbClr val="CCAAB1"/>
        </a:accent5>
        <a:accent6>
          <a:srgbClr val="007D53"/>
        </a:accent6>
        <a:hlink>
          <a:srgbClr val="364395"/>
        </a:hlink>
        <a:folHlink>
          <a:srgbClr val="ED6B06"/>
        </a:folHlink>
      </a:clrScheme>
      <a:clrMap bg1="lt1" tx1="dk1" bg2="lt2" tx2="dk2" accent1="accent1" accent2="accent2" accent3="accent3" accent4="accent4" accent5="accent5" accent6="accent6" hlink="hlink" folHlink="folHlink"/>
    </a:extraClrScheme>
    <a:extraClrScheme>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Pearson_blue">
  <a:themeElements>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fontScheme name="Pearson_blu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Pearson_blue 1">
        <a:dk1>
          <a:srgbClr val="000000"/>
        </a:dk1>
        <a:lt1>
          <a:srgbClr val="FBF5EA"/>
        </a:lt1>
        <a:dk2>
          <a:srgbClr val="364395"/>
        </a:dk2>
        <a:lt2>
          <a:srgbClr val="FFFFFF"/>
        </a:lt2>
        <a:accent1>
          <a:srgbClr val="9D1348"/>
        </a:accent1>
        <a:accent2>
          <a:srgbClr val="008B5D"/>
        </a:accent2>
        <a:accent3>
          <a:srgbClr val="FDF9F3"/>
        </a:accent3>
        <a:accent4>
          <a:srgbClr val="000000"/>
        </a:accent4>
        <a:accent5>
          <a:srgbClr val="CCAAB1"/>
        </a:accent5>
        <a:accent6>
          <a:srgbClr val="007D53"/>
        </a:accent6>
        <a:hlink>
          <a:srgbClr val="364395"/>
        </a:hlink>
        <a:folHlink>
          <a:srgbClr val="ED6B06"/>
        </a:folHlink>
      </a:clrScheme>
      <a:clrMap bg1="lt1" tx1="dk1" bg2="lt2" tx2="dk2" accent1="accent1" accent2="accent2" accent3="accent3" accent4="accent4" accent5="accent5" accent6="accent6" hlink="hlink" folHlink="folHlink"/>
    </a:extraClrScheme>
    <a:extraClrScheme>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Pearson_blue">
  <a:themeElements>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fontScheme name="Pearson_blu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Pearson_blue 1">
        <a:dk1>
          <a:srgbClr val="000000"/>
        </a:dk1>
        <a:lt1>
          <a:srgbClr val="FBF5EA"/>
        </a:lt1>
        <a:dk2>
          <a:srgbClr val="364395"/>
        </a:dk2>
        <a:lt2>
          <a:srgbClr val="FFFFFF"/>
        </a:lt2>
        <a:accent1>
          <a:srgbClr val="9D1348"/>
        </a:accent1>
        <a:accent2>
          <a:srgbClr val="008B5D"/>
        </a:accent2>
        <a:accent3>
          <a:srgbClr val="FDF9F3"/>
        </a:accent3>
        <a:accent4>
          <a:srgbClr val="000000"/>
        </a:accent4>
        <a:accent5>
          <a:srgbClr val="CCAAB1"/>
        </a:accent5>
        <a:accent6>
          <a:srgbClr val="007D53"/>
        </a:accent6>
        <a:hlink>
          <a:srgbClr val="364395"/>
        </a:hlink>
        <a:folHlink>
          <a:srgbClr val="ED6B06"/>
        </a:folHlink>
      </a:clrScheme>
      <a:clrMap bg1="lt1" tx1="dk1" bg2="lt2" tx2="dk2" accent1="accent1" accent2="accent2" accent3="accent3" accent4="accent4" accent5="accent5" accent6="accent6" hlink="hlink" folHlink="folHlink"/>
    </a:extraClrScheme>
    <a:extraClrScheme>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1_Pearson_blue">
  <a:themeElements>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fontScheme name="Pearson_blu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Pearson_blue 1">
        <a:dk1>
          <a:srgbClr val="000000"/>
        </a:dk1>
        <a:lt1>
          <a:srgbClr val="FBF5EA"/>
        </a:lt1>
        <a:dk2>
          <a:srgbClr val="364395"/>
        </a:dk2>
        <a:lt2>
          <a:srgbClr val="FFFFFF"/>
        </a:lt2>
        <a:accent1>
          <a:srgbClr val="9D1348"/>
        </a:accent1>
        <a:accent2>
          <a:srgbClr val="008B5D"/>
        </a:accent2>
        <a:accent3>
          <a:srgbClr val="FDF9F3"/>
        </a:accent3>
        <a:accent4>
          <a:srgbClr val="000000"/>
        </a:accent4>
        <a:accent5>
          <a:srgbClr val="CCAAB1"/>
        </a:accent5>
        <a:accent6>
          <a:srgbClr val="007D53"/>
        </a:accent6>
        <a:hlink>
          <a:srgbClr val="364395"/>
        </a:hlink>
        <a:folHlink>
          <a:srgbClr val="ED6B06"/>
        </a:folHlink>
      </a:clrScheme>
      <a:clrMap bg1="lt1" tx1="dk1" bg2="lt2" tx2="dk2" accent1="accent1" accent2="accent2" accent3="accent3" accent4="accent4" accent5="accent5" accent6="accent6" hlink="hlink" folHlink="folHlink"/>
    </a:extraClrScheme>
    <a:extraClrScheme>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2_Pearson_blue">
  <a:themeElements>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fontScheme name="Pearson_blu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Pearson_blue 1">
        <a:dk1>
          <a:srgbClr val="000000"/>
        </a:dk1>
        <a:lt1>
          <a:srgbClr val="FBF5EA"/>
        </a:lt1>
        <a:dk2>
          <a:srgbClr val="364395"/>
        </a:dk2>
        <a:lt2>
          <a:srgbClr val="FFFFFF"/>
        </a:lt2>
        <a:accent1>
          <a:srgbClr val="9D1348"/>
        </a:accent1>
        <a:accent2>
          <a:srgbClr val="008B5D"/>
        </a:accent2>
        <a:accent3>
          <a:srgbClr val="FDF9F3"/>
        </a:accent3>
        <a:accent4>
          <a:srgbClr val="000000"/>
        </a:accent4>
        <a:accent5>
          <a:srgbClr val="CCAAB1"/>
        </a:accent5>
        <a:accent6>
          <a:srgbClr val="007D53"/>
        </a:accent6>
        <a:hlink>
          <a:srgbClr val="364395"/>
        </a:hlink>
        <a:folHlink>
          <a:srgbClr val="ED6B06"/>
        </a:folHlink>
      </a:clrScheme>
      <a:clrMap bg1="lt1" tx1="dk1" bg2="lt2" tx2="dk2" accent1="accent1" accent2="accent2" accent3="accent3" accent4="accent4" accent5="accent5" accent6="accent6" hlink="hlink" folHlink="folHlink"/>
    </a:extraClrScheme>
    <a:extraClrScheme>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3_Pearson_blue">
  <a:themeElements>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fontScheme name="Pearson_blu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Pearson_blue 1">
        <a:dk1>
          <a:srgbClr val="000000"/>
        </a:dk1>
        <a:lt1>
          <a:srgbClr val="FBF5EA"/>
        </a:lt1>
        <a:dk2>
          <a:srgbClr val="364395"/>
        </a:dk2>
        <a:lt2>
          <a:srgbClr val="FFFFFF"/>
        </a:lt2>
        <a:accent1>
          <a:srgbClr val="9D1348"/>
        </a:accent1>
        <a:accent2>
          <a:srgbClr val="008B5D"/>
        </a:accent2>
        <a:accent3>
          <a:srgbClr val="FDF9F3"/>
        </a:accent3>
        <a:accent4>
          <a:srgbClr val="000000"/>
        </a:accent4>
        <a:accent5>
          <a:srgbClr val="CCAAB1"/>
        </a:accent5>
        <a:accent6>
          <a:srgbClr val="007D53"/>
        </a:accent6>
        <a:hlink>
          <a:srgbClr val="364395"/>
        </a:hlink>
        <a:folHlink>
          <a:srgbClr val="ED6B06"/>
        </a:folHlink>
      </a:clrScheme>
      <a:clrMap bg1="lt1" tx1="dk1" bg2="lt2" tx2="dk2" accent1="accent1" accent2="accent2" accent3="accent3" accent4="accent4" accent5="accent5" accent6="accent6" hlink="hlink" folHlink="folHlink"/>
    </a:extraClrScheme>
    <a:extraClrScheme>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4_Pearson_blue">
  <a:themeElements>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fontScheme name="Pearson_blu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Pearson_blue 1">
        <a:dk1>
          <a:srgbClr val="000000"/>
        </a:dk1>
        <a:lt1>
          <a:srgbClr val="FBF5EA"/>
        </a:lt1>
        <a:dk2>
          <a:srgbClr val="364395"/>
        </a:dk2>
        <a:lt2>
          <a:srgbClr val="FFFFFF"/>
        </a:lt2>
        <a:accent1>
          <a:srgbClr val="9D1348"/>
        </a:accent1>
        <a:accent2>
          <a:srgbClr val="008B5D"/>
        </a:accent2>
        <a:accent3>
          <a:srgbClr val="FDF9F3"/>
        </a:accent3>
        <a:accent4>
          <a:srgbClr val="000000"/>
        </a:accent4>
        <a:accent5>
          <a:srgbClr val="CCAAB1"/>
        </a:accent5>
        <a:accent6>
          <a:srgbClr val="007D53"/>
        </a:accent6>
        <a:hlink>
          <a:srgbClr val="364395"/>
        </a:hlink>
        <a:folHlink>
          <a:srgbClr val="ED6B06"/>
        </a:folHlink>
      </a:clrScheme>
      <a:clrMap bg1="lt1" tx1="dk1" bg2="lt2" tx2="dk2" accent1="accent1" accent2="accent2" accent3="accent3" accent4="accent4" accent5="accent5" accent6="accent6" hlink="hlink" folHlink="folHlink"/>
    </a:extraClrScheme>
    <a:extraClrScheme>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5_Pearson_blue">
  <a:themeElements>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fontScheme name="Pearson_blu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Pearson_blue 1">
        <a:dk1>
          <a:srgbClr val="000000"/>
        </a:dk1>
        <a:lt1>
          <a:srgbClr val="FBF5EA"/>
        </a:lt1>
        <a:dk2>
          <a:srgbClr val="364395"/>
        </a:dk2>
        <a:lt2>
          <a:srgbClr val="FFFFFF"/>
        </a:lt2>
        <a:accent1>
          <a:srgbClr val="9D1348"/>
        </a:accent1>
        <a:accent2>
          <a:srgbClr val="008B5D"/>
        </a:accent2>
        <a:accent3>
          <a:srgbClr val="FDF9F3"/>
        </a:accent3>
        <a:accent4>
          <a:srgbClr val="000000"/>
        </a:accent4>
        <a:accent5>
          <a:srgbClr val="CCAAB1"/>
        </a:accent5>
        <a:accent6>
          <a:srgbClr val="007D53"/>
        </a:accent6>
        <a:hlink>
          <a:srgbClr val="364395"/>
        </a:hlink>
        <a:folHlink>
          <a:srgbClr val="ED6B06"/>
        </a:folHlink>
      </a:clrScheme>
      <a:clrMap bg1="lt1" tx1="dk1" bg2="lt2" tx2="dk2" accent1="accent1" accent2="accent2" accent3="accent3" accent4="accent4" accent5="accent5" accent6="accent6" hlink="hlink" folHlink="folHlink"/>
    </a:extraClrScheme>
    <a:extraClrScheme>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6_Pearson_blue">
  <a:themeElements>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fontScheme name="Pearson_blu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Pearson_blue 1">
        <a:dk1>
          <a:srgbClr val="000000"/>
        </a:dk1>
        <a:lt1>
          <a:srgbClr val="FBF5EA"/>
        </a:lt1>
        <a:dk2>
          <a:srgbClr val="364395"/>
        </a:dk2>
        <a:lt2>
          <a:srgbClr val="FFFFFF"/>
        </a:lt2>
        <a:accent1>
          <a:srgbClr val="9D1348"/>
        </a:accent1>
        <a:accent2>
          <a:srgbClr val="008B5D"/>
        </a:accent2>
        <a:accent3>
          <a:srgbClr val="FDF9F3"/>
        </a:accent3>
        <a:accent4>
          <a:srgbClr val="000000"/>
        </a:accent4>
        <a:accent5>
          <a:srgbClr val="CCAAB1"/>
        </a:accent5>
        <a:accent6>
          <a:srgbClr val="007D53"/>
        </a:accent6>
        <a:hlink>
          <a:srgbClr val="364395"/>
        </a:hlink>
        <a:folHlink>
          <a:srgbClr val="ED6B06"/>
        </a:folHlink>
      </a:clrScheme>
      <a:clrMap bg1="lt1" tx1="dk1" bg2="lt2" tx2="dk2" accent1="accent1" accent2="accent2" accent3="accent3" accent4="accent4" accent5="accent5" accent6="accent6" hlink="hlink" folHlink="folHlink"/>
    </a:extraClrScheme>
    <a:extraClrScheme>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7_Pearson_blue">
  <a:themeElements>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fontScheme name="Pearson_blu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Pearson_blue 1">
        <a:dk1>
          <a:srgbClr val="000000"/>
        </a:dk1>
        <a:lt1>
          <a:srgbClr val="FBF5EA"/>
        </a:lt1>
        <a:dk2>
          <a:srgbClr val="364395"/>
        </a:dk2>
        <a:lt2>
          <a:srgbClr val="FFFFFF"/>
        </a:lt2>
        <a:accent1>
          <a:srgbClr val="9D1348"/>
        </a:accent1>
        <a:accent2>
          <a:srgbClr val="008B5D"/>
        </a:accent2>
        <a:accent3>
          <a:srgbClr val="FDF9F3"/>
        </a:accent3>
        <a:accent4>
          <a:srgbClr val="000000"/>
        </a:accent4>
        <a:accent5>
          <a:srgbClr val="CCAAB1"/>
        </a:accent5>
        <a:accent6>
          <a:srgbClr val="007D53"/>
        </a:accent6>
        <a:hlink>
          <a:srgbClr val="364395"/>
        </a:hlink>
        <a:folHlink>
          <a:srgbClr val="ED6B06"/>
        </a:folHlink>
      </a:clrScheme>
      <a:clrMap bg1="lt1" tx1="dk1" bg2="lt2" tx2="dk2" accent1="accent1" accent2="accent2" accent3="accent3" accent4="accent4" accent5="accent5" accent6="accent6" hlink="hlink" folHlink="folHlink"/>
    </a:extraClrScheme>
    <a:extraClrScheme>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8_Pearson_blue">
  <a:themeElements>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fontScheme name="Pearson_blu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Pearson_blue 1">
        <a:dk1>
          <a:srgbClr val="000000"/>
        </a:dk1>
        <a:lt1>
          <a:srgbClr val="FBF5EA"/>
        </a:lt1>
        <a:dk2>
          <a:srgbClr val="364395"/>
        </a:dk2>
        <a:lt2>
          <a:srgbClr val="FFFFFF"/>
        </a:lt2>
        <a:accent1>
          <a:srgbClr val="9D1348"/>
        </a:accent1>
        <a:accent2>
          <a:srgbClr val="008B5D"/>
        </a:accent2>
        <a:accent3>
          <a:srgbClr val="FDF9F3"/>
        </a:accent3>
        <a:accent4>
          <a:srgbClr val="000000"/>
        </a:accent4>
        <a:accent5>
          <a:srgbClr val="CCAAB1"/>
        </a:accent5>
        <a:accent6>
          <a:srgbClr val="007D53"/>
        </a:accent6>
        <a:hlink>
          <a:srgbClr val="364395"/>
        </a:hlink>
        <a:folHlink>
          <a:srgbClr val="ED6B06"/>
        </a:folHlink>
      </a:clrScheme>
      <a:clrMap bg1="lt1" tx1="dk1" bg2="lt2" tx2="dk2" accent1="accent1" accent2="accent2" accent3="accent3" accent4="accent4" accent5="accent5" accent6="accent6" hlink="hlink" folHlink="folHlink"/>
    </a:extraClrScheme>
    <a:extraClrScheme>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9_Pearson_blue">
  <a:themeElements>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fontScheme name="Pearson_blu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Pearson_blue 1">
        <a:dk1>
          <a:srgbClr val="000000"/>
        </a:dk1>
        <a:lt1>
          <a:srgbClr val="FBF5EA"/>
        </a:lt1>
        <a:dk2>
          <a:srgbClr val="364395"/>
        </a:dk2>
        <a:lt2>
          <a:srgbClr val="FFFFFF"/>
        </a:lt2>
        <a:accent1>
          <a:srgbClr val="9D1348"/>
        </a:accent1>
        <a:accent2>
          <a:srgbClr val="008B5D"/>
        </a:accent2>
        <a:accent3>
          <a:srgbClr val="FDF9F3"/>
        </a:accent3>
        <a:accent4>
          <a:srgbClr val="000000"/>
        </a:accent4>
        <a:accent5>
          <a:srgbClr val="CCAAB1"/>
        </a:accent5>
        <a:accent6>
          <a:srgbClr val="007D53"/>
        </a:accent6>
        <a:hlink>
          <a:srgbClr val="364395"/>
        </a:hlink>
        <a:folHlink>
          <a:srgbClr val="ED6B06"/>
        </a:folHlink>
      </a:clrScheme>
      <a:clrMap bg1="lt1" tx1="dk1" bg2="lt2" tx2="dk2" accent1="accent1" accent2="accent2" accent3="accent3" accent4="accent4" accent5="accent5" accent6="accent6" hlink="hlink" folHlink="folHlink"/>
    </a:extraClrScheme>
    <a:extraClrScheme>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0_Pearson_blue">
  <a:themeElements>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fontScheme name="Pearson_blu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Pearson_blue 1">
        <a:dk1>
          <a:srgbClr val="000000"/>
        </a:dk1>
        <a:lt1>
          <a:srgbClr val="FBF5EA"/>
        </a:lt1>
        <a:dk2>
          <a:srgbClr val="364395"/>
        </a:dk2>
        <a:lt2>
          <a:srgbClr val="FFFFFF"/>
        </a:lt2>
        <a:accent1>
          <a:srgbClr val="9D1348"/>
        </a:accent1>
        <a:accent2>
          <a:srgbClr val="008B5D"/>
        </a:accent2>
        <a:accent3>
          <a:srgbClr val="FDF9F3"/>
        </a:accent3>
        <a:accent4>
          <a:srgbClr val="000000"/>
        </a:accent4>
        <a:accent5>
          <a:srgbClr val="CCAAB1"/>
        </a:accent5>
        <a:accent6>
          <a:srgbClr val="007D53"/>
        </a:accent6>
        <a:hlink>
          <a:srgbClr val="364395"/>
        </a:hlink>
        <a:folHlink>
          <a:srgbClr val="ED6B06"/>
        </a:folHlink>
      </a:clrScheme>
      <a:clrMap bg1="lt1" tx1="dk1" bg2="lt2" tx2="dk2" accent1="accent1" accent2="accent2" accent3="accent3" accent4="accent4" accent5="accent5" accent6="accent6" hlink="hlink" folHlink="folHlink"/>
    </a:extraClrScheme>
    <a:extraClrScheme>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1_Pearson_blue">
  <a:themeElements>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fontScheme name="Pearson_blu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Pearson_blue 1">
        <a:dk1>
          <a:srgbClr val="000000"/>
        </a:dk1>
        <a:lt1>
          <a:srgbClr val="FBF5EA"/>
        </a:lt1>
        <a:dk2>
          <a:srgbClr val="364395"/>
        </a:dk2>
        <a:lt2>
          <a:srgbClr val="FFFFFF"/>
        </a:lt2>
        <a:accent1>
          <a:srgbClr val="9D1348"/>
        </a:accent1>
        <a:accent2>
          <a:srgbClr val="008B5D"/>
        </a:accent2>
        <a:accent3>
          <a:srgbClr val="FDF9F3"/>
        </a:accent3>
        <a:accent4>
          <a:srgbClr val="000000"/>
        </a:accent4>
        <a:accent5>
          <a:srgbClr val="CCAAB1"/>
        </a:accent5>
        <a:accent6>
          <a:srgbClr val="007D53"/>
        </a:accent6>
        <a:hlink>
          <a:srgbClr val="364395"/>
        </a:hlink>
        <a:folHlink>
          <a:srgbClr val="ED6B06"/>
        </a:folHlink>
      </a:clrScheme>
      <a:clrMap bg1="lt1" tx1="dk1" bg2="lt2" tx2="dk2" accent1="accent1" accent2="accent2" accent3="accent3" accent4="accent4" accent5="accent5" accent6="accent6" hlink="hlink" folHlink="folHlink"/>
    </a:extraClrScheme>
    <a:extraClrScheme>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2_Pearson_blue">
  <a:themeElements>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fontScheme name="Pearson_blu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Pearson_blue 1">
        <a:dk1>
          <a:srgbClr val="000000"/>
        </a:dk1>
        <a:lt1>
          <a:srgbClr val="FBF5EA"/>
        </a:lt1>
        <a:dk2>
          <a:srgbClr val="364395"/>
        </a:dk2>
        <a:lt2>
          <a:srgbClr val="FFFFFF"/>
        </a:lt2>
        <a:accent1>
          <a:srgbClr val="9D1348"/>
        </a:accent1>
        <a:accent2>
          <a:srgbClr val="008B5D"/>
        </a:accent2>
        <a:accent3>
          <a:srgbClr val="FDF9F3"/>
        </a:accent3>
        <a:accent4>
          <a:srgbClr val="000000"/>
        </a:accent4>
        <a:accent5>
          <a:srgbClr val="CCAAB1"/>
        </a:accent5>
        <a:accent6>
          <a:srgbClr val="007D53"/>
        </a:accent6>
        <a:hlink>
          <a:srgbClr val="364395"/>
        </a:hlink>
        <a:folHlink>
          <a:srgbClr val="ED6B06"/>
        </a:folHlink>
      </a:clrScheme>
      <a:clrMap bg1="lt1" tx1="dk1" bg2="lt2" tx2="dk2" accent1="accent1" accent2="accent2" accent3="accent3" accent4="accent4" accent5="accent5" accent6="accent6" hlink="hlink" folHlink="folHlink"/>
    </a:extraClrScheme>
    <a:extraClrScheme>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3_Pearson_blue">
  <a:themeElements>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fontScheme name="Pearson_blu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Pearson_blue 1">
        <a:dk1>
          <a:srgbClr val="000000"/>
        </a:dk1>
        <a:lt1>
          <a:srgbClr val="FBF5EA"/>
        </a:lt1>
        <a:dk2>
          <a:srgbClr val="364395"/>
        </a:dk2>
        <a:lt2>
          <a:srgbClr val="FFFFFF"/>
        </a:lt2>
        <a:accent1>
          <a:srgbClr val="9D1348"/>
        </a:accent1>
        <a:accent2>
          <a:srgbClr val="008B5D"/>
        </a:accent2>
        <a:accent3>
          <a:srgbClr val="FDF9F3"/>
        </a:accent3>
        <a:accent4>
          <a:srgbClr val="000000"/>
        </a:accent4>
        <a:accent5>
          <a:srgbClr val="CCAAB1"/>
        </a:accent5>
        <a:accent6>
          <a:srgbClr val="007D53"/>
        </a:accent6>
        <a:hlink>
          <a:srgbClr val="364395"/>
        </a:hlink>
        <a:folHlink>
          <a:srgbClr val="ED6B06"/>
        </a:folHlink>
      </a:clrScheme>
      <a:clrMap bg1="lt1" tx1="dk1" bg2="lt2" tx2="dk2" accent1="accent1" accent2="accent2" accent3="accent3" accent4="accent4" accent5="accent5" accent6="accent6" hlink="hlink" folHlink="folHlink"/>
    </a:extraClrScheme>
    <a:extraClrScheme>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4_Pearson_blue">
  <a:themeElements>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fontScheme name="Pearson_blu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Pearson_blue 1">
        <a:dk1>
          <a:srgbClr val="000000"/>
        </a:dk1>
        <a:lt1>
          <a:srgbClr val="FBF5EA"/>
        </a:lt1>
        <a:dk2>
          <a:srgbClr val="364395"/>
        </a:dk2>
        <a:lt2>
          <a:srgbClr val="FFFFFF"/>
        </a:lt2>
        <a:accent1>
          <a:srgbClr val="9D1348"/>
        </a:accent1>
        <a:accent2>
          <a:srgbClr val="008B5D"/>
        </a:accent2>
        <a:accent3>
          <a:srgbClr val="FDF9F3"/>
        </a:accent3>
        <a:accent4>
          <a:srgbClr val="000000"/>
        </a:accent4>
        <a:accent5>
          <a:srgbClr val="CCAAB1"/>
        </a:accent5>
        <a:accent6>
          <a:srgbClr val="007D53"/>
        </a:accent6>
        <a:hlink>
          <a:srgbClr val="364395"/>
        </a:hlink>
        <a:folHlink>
          <a:srgbClr val="ED6B06"/>
        </a:folHlink>
      </a:clrScheme>
      <a:clrMap bg1="lt1" tx1="dk1" bg2="lt2" tx2="dk2" accent1="accent1" accent2="accent2" accent3="accent3" accent4="accent4" accent5="accent5" accent6="accent6" hlink="hlink" folHlink="folHlink"/>
    </a:extraClrScheme>
    <a:extraClrScheme>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5_Pearson_blue">
  <a:themeElements>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fontScheme name="Pearson_blu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Pearson_blue 1">
        <a:dk1>
          <a:srgbClr val="000000"/>
        </a:dk1>
        <a:lt1>
          <a:srgbClr val="FBF5EA"/>
        </a:lt1>
        <a:dk2>
          <a:srgbClr val="364395"/>
        </a:dk2>
        <a:lt2>
          <a:srgbClr val="FFFFFF"/>
        </a:lt2>
        <a:accent1>
          <a:srgbClr val="9D1348"/>
        </a:accent1>
        <a:accent2>
          <a:srgbClr val="008B5D"/>
        </a:accent2>
        <a:accent3>
          <a:srgbClr val="FDF9F3"/>
        </a:accent3>
        <a:accent4>
          <a:srgbClr val="000000"/>
        </a:accent4>
        <a:accent5>
          <a:srgbClr val="CCAAB1"/>
        </a:accent5>
        <a:accent6>
          <a:srgbClr val="007D53"/>
        </a:accent6>
        <a:hlink>
          <a:srgbClr val="364395"/>
        </a:hlink>
        <a:folHlink>
          <a:srgbClr val="ED6B06"/>
        </a:folHlink>
      </a:clrScheme>
      <a:clrMap bg1="lt1" tx1="dk1" bg2="lt2" tx2="dk2" accent1="accent1" accent2="accent2" accent3="accent3" accent4="accent4" accent5="accent5" accent6="accent6" hlink="hlink" folHlink="folHlink"/>
    </a:extraClrScheme>
    <a:extraClrScheme>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6_Pearson_blue">
  <a:themeElements>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fontScheme name="Pearson_blu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Pearson_blue 1">
        <a:dk1>
          <a:srgbClr val="000000"/>
        </a:dk1>
        <a:lt1>
          <a:srgbClr val="FBF5EA"/>
        </a:lt1>
        <a:dk2>
          <a:srgbClr val="364395"/>
        </a:dk2>
        <a:lt2>
          <a:srgbClr val="FFFFFF"/>
        </a:lt2>
        <a:accent1>
          <a:srgbClr val="9D1348"/>
        </a:accent1>
        <a:accent2>
          <a:srgbClr val="008B5D"/>
        </a:accent2>
        <a:accent3>
          <a:srgbClr val="FDF9F3"/>
        </a:accent3>
        <a:accent4>
          <a:srgbClr val="000000"/>
        </a:accent4>
        <a:accent5>
          <a:srgbClr val="CCAAB1"/>
        </a:accent5>
        <a:accent6>
          <a:srgbClr val="007D53"/>
        </a:accent6>
        <a:hlink>
          <a:srgbClr val="364395"/>
        </a:hlink>
        <a:folHlink>
          <a:srgbClr val="ED6B06"/>
        </a:folHlink>
      </a:clrScheme>
      <a:clrMap bg1="lt1" tx1="dk1" bg2="lt2" tx2="dk2" accent1="accent1" accent2="accent2" accent3="accent3" accent4="accent4" accent5="accent5" accent6="accent6" hlink="hlink" folHlink="folHlink"/>
    </a:extraClrScheme>
    <a:extraClrScheme>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earson_blue">
  <a:themeElements>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fontScheme name="Pearson_blu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Pearson_blue 1">
        <a:dk1>
          <a:srgbClr val="000000"/>
        </a:dk1>
        <a:lt1>
          <a:srgbClr val="FBF5EA"/>
        </a:lt1>
        <a:dk2>
          <a:srgbClr val="364395"/>
        </a:dk2>
        <a:lt2>
          <a:srgbClr val="FFFFFF"/>
        </a:lt2>
        <a:accent1>
          <a:srgbClr val="9D1348"/>
        </a:accent1>
        <a:accent2>
          <a:srgbClr val="008B5D"/>
        </a:accent2>
        <a:accent3>
          <a:srgbClr val="FDF9F3"/>
        </a:accent3>
        <a:accent4>
          <a:srgbClr val="000000"/>
        </a:accent4>
        <a:accent5>
          <a:srgbClr val="CCAAB1"/>
        </a:accent5>
        <a:accent6>
          <a:srgbClr val="007D53"/>
        </a:accent6>
        <a:hlink>
          <a:srgbClr val="364395"/>
        </a:hlink>
        <a:folHlink>
          <a:srgbClr val="ED6B06"/>
        </a:folHlink>
      </a:clrScheme>
      <a:clrMap bg1="lt1" tx1="dk1" bg2="lt2" tx2="dk2" accent1="accent1" accent2="accent2" accent3="accent3" accent4="accent4" accent5="accent5" accent6="accent6" hlink="hlink" folHlink="folHlink"/>
    </a:extraClrScheme>
    <a:extraClrScheme>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7_Pearson_blue">
  <a:themeElements>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fontScheme name="Pearson_blu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Pearson_blue 1">
        <a:dk1>
          <a:srgbClr val="000000"/>
        </a:dk1>
        <a:lt1>
          <a:srgbClr val="FBF5EA"/>
        </a:lt1>
        <a:dk2>
          <a:srgbClr val="364395"/>
        </a:dk2>
        <a:lt2>
          <a:srgbClr val="FFFFFF"/>
        </a:lt2>
        <a:accent1>
          <a:srgbClr val="9D1348"/>
        </a:accent1>
        <a:accent2>
          <a:srgbClr val="008B5D"/>
        </a:accent2>
        <a:accent3>
          <a:srgbClr val="FDF9F3"/>
        </a:accent3>
        <a:accent4>
          <a:srgbClr val="000000"/>
        </a:accent4>
        <a:accent5>
          <a:srgbClr val="CCAAB1"/>
        </a:accent5>
        <a:accent6>
          <a:srgbClr val="007D53"/>
        </a:accent6>
        <a:hlink>
          <a:srgbClr val="364395"/>
        </a:hlink>
        <a:folHlink>
          <a:srgbClr val="ED6B06"/>
        </a:folHlink>
      </a:clrScheme>
      <a:clrMap bg1="lt1" tx1="dk1" bg2="lt2" tx2="dk2" accent1="accent1" accent2="accent2" accent3="accent3" accent4="accent4" accent5="accent5" accent6="accent6" hlink="hlink" folHlink="folHlink"/>
    </a:extraClrScheme>
    <a:extraClrScheme>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8_Pearson_blue">
  <a:themeElements>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fontScheme name="Pearson_blu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Pearson_blue 1">
        <a:dk1>
          <a:srgbClr val="000000"/>
        </a:dk1>
        <a:lt1>
          <a:srgbClr val="FBF5EA"/>
        </a:lt1>
        <a:dk2>
          <a:srgbClr val="364395"/>
        </a:dk2>
        <a:lt2>
          <a:srgbClr val="FFFFFF"/>
        </a:lt2>
        <a:accent1>
          <a:srgbClr val="9D1348"/>
        </a:accent1>
        <a:accent2>
          <a:srgbClr val="008B5D"/>
        </a:accent2>
        <a:accent3>
          <a:srgbClr val="FDF9F3"/>
        </a:accent3>
        <a:accent4>
          <a:srgbClr val="000000"/>
        </a:accent4>
        <a:accent5>
          <a:srgbClr val="CCAAB1"/>
        </a:accent5>
        <a:accent6>
          <a:srgbClr val="007D53"/>
        </a:accent6>
        <a:hlink>
          <a:srgbClr val="364395"/>
        </a:hlink>
        <a:folHlink>
          <a:srgbClr val="ED6B06"/>
        </a:folHlink>
      </a:clrScheme>
      <a:clrMap bg1="lt1" tx1="dk1" bg2="lt2" tx2="dk2" accent1="accent1" accent2="accent2" accent3="accent3" accent4="accent4" accent5="accent5" accent6="accent6" hlink="hlink" folHlink="folHlink"/>
    </a:extraClrScheme>
    <a:extraClrScheme>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SREB Debut ">
  <a:themeElements>
    <a:clrScheme name="Custom 37">
      <a:dk1>
        <a:srgbClr val="2758BC"/>
      </a:dk1>
      <a:lt1>
        <a:sysClr val="window" lastClr="FFFFFF"/>
      </a:lt1>
      <a:dk2>
        <a:srgbClr val="5D5040"/>
      </a:dk2>
      <a:lt2>
        <a:srgbClr val="FFFFFF"/>
      </a:lt2>
      <a:accent1>
        <a:srgbClr val="6AAD3C"/>
      </a:accent1>
      <a:accent2>
        <a:srgbClr val="2758BC"/>
      </a:accent2>
      <a:accent3>
        <a:srgbClr val="2758BC"/>
      </a:accent3>
      <a:accent4>
        <a:srgbClr val="5D5040"/>
      </a:accent4>
      <a:accent5>
        <a:srgbClr val="5D5040"/>
      </a:accent5>
      <a:accent6>
        <a:srgbClr val="008BB0"/>
      </a:accent6>
      <a:hlink>
        <a:srgbClr val="7C6A55"/>
      </a:hlink>
      <a:folHlink>
        <a:srgbClr val="6AAD3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1_SREB Debut ">
  <a:themeElements>
    <a:clrScheme name="Custom 37">
      <a:dk1>
        <a:srgbClr val="2758BC"/>
      </a:dk1>
      <a:lt1>
        <a:sysClr val="window" lastClr="FFFFFF"/>
      </a:lt1>
      <a:dk2>
        <a:srgbClr val="5D5040"/>
      </a:dk2>
      <a:lt2>
        <a:srgbClr val="FFFFFF"/>
      </a:lt2>
      <a:accent1>
        <a:srgbClr val="6AAD3C"/>
      </a:accent1>
      <a:accent2>
        <a:srgbClr val="2758BC"/>
      </a:accent2>
      <a:accent3>
        <a:srgbClr val="2758BC"/>
      </a:accent3>
      <a:accent4>
        <a:srgbClr val="5D5040"/>
      </a:accent4>
      <a:accent5>
        <a:srgbClr val="5D5040"/>
      </a:accent5>
      <a:accent6>
        <a:srgbClr val="008BB0"/>
      </a:accent6>
      <a:hlink>
        <a:srgbClr val="7C6A55"/>
      </a:hlink>
      <a:folHlink>
        <a:srgbClr val="6AAD3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2_SREB Debut ">
  <a:themeElements>
    <a:clrScheme name="Custom 37">
      <a:dk1>
        <a:srgbClr val="2758BC"/>
      </a:dk1>
      <a:lt1>
        <a:sysClr val="window" lastClr="FFFFFF"/>
      </a:lt1>
      <a:dk2>
        <a:srgbClr val="5D5040"/>
      </a:dk2>
      <a:lt2>
        <a:srgbClr val="FFFFFF"/>
      </a:lt2>
      <a:accent1>
        <a:srgbClr val="6AAD3C"/>
      </a:accent1>
      <a:accent2>
        <a:srgbClr val="2758BC"/>
      </a:accent2>
      <a:accent3>
        <a:srgbClr val="2758BC"/>
      </a:accent3>
      <a:accent4>
        <a:srgbClr val="5D5040"/>
      </a:accent4>
      <a:accent5>
        <a:srgbClr val="5D5040"/>
      </a:accent5>
      <a:accent6>
        <a:srgbClr val="008BB0"/>
      </a:accent6>
      <a:hlink>
        <a:srgbClr val="7C6A55"/>
      </a:hlink>
      <a:folHlink>
        <a:srgbClr val="6AAD3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Pearson_blue">
  <a:themeElements>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fontScheme name="Pearson_blu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Pearson_blue 1">
        <a:dk1>
          <a:srgbClr val="000000"/>
        </a:dk1>
        <a:lt1>
          <a:srgbClr val="FBF5EA"/>
        </a:lt1>
        <a:dk2>
          <a:srgbClr val="364395"/>
        </a:dk2>
        <a:lt2>
          <a:srgbClr val="FFFFFF"/>
        </a:lt2>
        <a:accent1>
          <a:srgbClr val="9D1348"/>
        </a:accent1>
        <a:accent2>
          <a:srgbClr val="008B5D"/>
        </a:accent2>
        <a:accent3>
          <a:srgbClr val="FDF9F3"/>
        </a:accent3>
        <a:accent4>
          <a:srgbClr val="000000"/>
        </a:accent4>
        <a:accent5>
          <a:srgbClr val="CCAAB1"/>
        </a:accent5>
        <a:accent6>
          <a:srgbClr val="007D53"/>
        </a:accent6>
        <a:hlink>
          <a:srgbClr val="364395"/>
        </a:hlink>
        <a:folHlink>
          <a:srgbClr val="ED6B06"/>
        </a:folHlink>
      </a:clrScheme>
      <a:clrMap bg1="lt1" tx1="dk1" bg2="lt2" tx2="dk2" accent1="accent1" accent2="accent2" accent3="accent3" accent4="accent4" accent5="accent5" accent6="accent6" hlink="hlink" folHlink="folHlink"/>
    </a:extraClrScheme>
    <a:extraClrScheme>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6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3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3_SREB Debut ">
  <a:themeElements>
    <a:clrScheme name="Custom 37">
      <a:dk1>
        <a:srgbClr val="2758BC"/>
      </a:dk1>
      <a:lt1>
        <a:sysClr val="window" lastClr="FFFFFF"/>
      </a:lt1>
      <a:dk2>
        <a:srgbClr val="5D5040"/>
      </a:dk2>
      <a:lt2>
        <a:srgbClr val="FFFFFF"/>
      </a:lt2>
      <a:accent1>
        <a:srgbClr val="6AAD3C"/>
      </a:accent1>
      <a:accent2>
        <a:srgbClr val="2758BC"/>
      </a:accent2>
      <a:accent3>
        <a:srgbClr val="2758BC"/>
      </a:accent3>
      <a:accent4>
        <a:srgbClr val="5D5040"/>
      </a:accent4>
      <a:accent5>
        <a:srgbClr val="5D5040"/>
      </a:accent5>
      <a:accent6>
        <a:srgbClr val="008BB0"/>
      </a:accent6>
      <a:hlink>
        <a:srgbClr val="7C6A55"/>
      </a:hlink>
      <a:folHlink>
        <a:srgbClr val="6AAD3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5.xml><?xml version="1.0" encoding="utf-8"?>
<a:theme xmlns:a="http://schemas.openxmlformats.org/drawingml/2006/main" name="Office Theme">
  <a:themeElements>
    <a:clrScheme name="Custom 23">
      <a:dk1>
        <a:srgbClr val="5D5040"/>
      </a:dk1>
      <a:lt1>
        <a:sysClr val="window" lastClr="FFFFFF"/>
      </a:lt1>
      <a:dk2>
        <a:srgbClr val="005694"/>
      </a:dk2>
      <a:lt2>
        <a:srgbClr val="FFFFFF"/>
      </a:lt2>
      <a:accent1>
        <a:srgbClr val="5C8727"/>
      </a:accent1>
      <a:accent2>
        <a:srgbClr val="005694"/>
      </a:accent2>
      <a:accent3>
        <a:srgbClr val="008BB0"/>
      </a:accent3>
      <a:accent4>
        <a:srgbClr val="7C6A55"/>
      </a:accent4>
      <a:accent5>
        <a:srgbClr val="ACA095"/>
      </a:accent5>
      <a:accent6>
        <a:srgbClr val="5D5040"/>
      </a:accent6>
      <a:hlink>
        <a:srgbClr val="5D5040"/>
      </a:hlink>
      <a:folHlink>
        <a:srgbClr val="00569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6.xml><?xml version="1.0" encoding="utf-8"?>
<a:theme xmlns:a="http://schemas.openxmlformats.org/drawingml/2006/main" name="Office Theme">
  <a:themeElements>
    <a:clrScheme name="Custom 23">
      <a:dk1>
        <a:srgbClr val="5D5040"/>
      </a:dk1>
      <a:lt1>
        <a:sysClr val="window" lastClr="FFFFFF"/>
      </a:lt1>
      <a:dk2>
        <a:srgbClr val="005694"/>
      </a:dk2>
      <a:lt2>
        <a:srgbClr val="FFFFFF"/>
      </a:lt2>
      <a:accent1>
        <a:srgbClr val="5C8727"/>
      </a:accent1>
      <a:accent2>
        <a:srgbClr val="005694"/>
      </a:accent2>
      <a:accent3>
        <a:srgbClr val="008BB0"/>
      </a:accent3>
      <a:accent4>
        <a:srgbClr val="7C6A55"/>
      </a:accent4>
      <a:accent5>
        <a:srgbClr val="ACA095"/>
      </a:accent5>
      <a:accent6>
        <a:srgbClr val="5D5040"/>
      </a:accent6>
      <a:hlink>
        <a:srgbClr val="5D5040"/>
      </a:hlink>
      <a:folHlink>
        <a:srgbClr val="00569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Pearson_blue">
  <a:themeElements>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fontScheme name="Pearson_blu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Pearson_blue 1">
        <a:dk1>
          <a:srgbClr val="000000"/>
        </a:dk1>
        <a:lt1>
          <a:srgbClr val="FBF5EA"/>
        </a:lt1>
        <a:dk2>
          <a:srgbClr val="364395"/>
        </a:dk2>
        <a:lt2>
          <a:srgbClr val="FFFFFF"/>
        </a:lt2>
        <a:accent1>
          <a:srgbClr val="9D1348"/>
        </a:accent1>
        <a:accent2>
          <a:srgbClr val="008B5D"/>
        </a:accent2>
        <a:accent3>
          <a:srgbClr val="FDF9F3"/>
        </a:accent3>
        <a:accent4>
          <a:srgbClr val="000000"/>
        </a:accent4>
        <a:accent5>
          <a:srgbClr val="CCAAB1"/>
        </a:accent5>
        <a:accent6>
          <a:srgbClr val="007D53"/>
        </a:accent6>
        <a:hlink>
          <a:srgbClr val="364395"/>
        </a:hlink>
        <a:folHlink>
          <a:srgbClr val="ED6B06"/>
        </a:folHlink>
      </a:clrScheme>
      <a:clrMap bg1="lt1" tx1="dk1" bg2="lt2" tx2="dk2" accent1="accent1" accent2="accent2" accent3="accent3" accent4="accent4" accent5="accent5" accent6="accent6" hlink="hlink" folHlink="folHlink"/>
    </a:extraClrScheme>
    <a:extraClrScheme>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Pearson_blue">
  <a:themeElements>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fontScheme name="Pearson_blu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Pearson_blue 1">
        <a:dk1>
          <a:srgbClr val="000000"/>
        </a:dk1>
        <a:lt1>
          <a:srgbClr val="FBF5EA"/>
        </a:lt1>
        <a:dk2>
          <a:srgbClr val="364395"/>
        </a:dk2>
        <a:lt2>
          <a:srgbClr val="FFFFFF"/>
        </a:lt2>
        <a:accent1>
          <a:srgbClr val="9D1348"/>
        </a:accent1>
        <a:accent2>
          <a:srgbClr val="008B5D"/>
        </a:accent2>
        <a:accent3>
          <a:srgbClr val="FDF9F3"/>
        </a:accent3>
        <a:accent4>
          <a:srgbClr val="000000"/>
        </a:accent4>
        <a:accent5>
          <a:srgbClr val="CCAAB1"/>
        </a:accent5>
        <a:accent6>
          <a:srgbClr val="007D53"/>
        </a:accent6>
        <a:hlink>
          <a:srgbClr val="364395"/>
        </a:hlink>
        <a:folHlink>
          <a:srgbClr val="ED6B06"/>
        </a:folHlink>
      </a:clrScheme>
      <a:clrMap bg1="lt1" tx1="dk1" bg2="lt2" tx2="dk2" accent1="accent1" accent2="accent2" accent3="accent3" accent4="accent4" accent5="accent5" accent6="accent6" hlink="hlink" folHlink="folHlink"/>
    </a:extraClrScheme>
    <a:extraClrScheme>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Pearson_blue">
  <a:themeElements>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fontScheme name="Pearson_blu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Pearson_blue 1">
        <a:dk1>
          <a:srgbClr val="000000"/>
        </a:dk1>
        <a:lt1>
          <a:srgbClr val="FBF5EA"/>
        </a:lt1>
        <a:dk2>
          <a:srgbClr val="364395"/>
        </a:dk2>
        <a:lt2>
          <a:srgbClr val="FFFFFF"/>
        </a:lt2>
        <a:accent1>
          <a:srgbClr val="9D1348"/>
        </a:accent1>
        <a:accent2>
          <a:srgbClr val="008B5D"/>
        </a:accent2>
        <a:accent3>
          <a:srgbClr val="FDF9F3"/>
        </a:accent3>
        <a:accent4>
          <a:srgbClr val="000000"/>
        </a:accent4>
        <a:accent5>
          <a:srgbClr val="CCAAB1"/>
        </a:accent5>
        <a:accent6>
          <a:srgbClr val="007D53"/>
        </a:accent6>
        <a:hlink>
          <a:srgbClr val="364395"/>
        </a:hlink>
        <a:folHlink>
          <a:srgbClr val="ED6B06"/>
        </a:folHlink>
      </a:clrScheme>
      <a:clrMap bg1="lt1" tx1="dk1" bg2="lt2" tx2="dk2" accent1="accent1" accent2="accent2" accent3="accent3" accent4="accent4" accent5="accent5" accent6="accent6" hlink="hlink" folHlink="folHlink"/>
    </a:extraClrScheme>
    <a:extraClrScheme>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Pearson_blue">
  <a:themeElements>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fontScheme name="Pearson_blu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Pearson_blue 1">
        <a:dk1>
          <a:srgbClr val="000000"/>
        </a:dk1>
        <a:lt1>
          <a:srgbClr val="FBF5EA"/>
        </a:lt1>
        <a:dk2>
          <a:srgbClr val="364395"/>
        </a:dk2>
        <a:lt2>
          <a:srgbClr val="FFFFFF"/>
        </a:lt2>
        <a:accent1>
          <a:srgbClr val="9D1348"/>
        </a:accent1>
        <a:accent2>
          <a:srgbClr val="008B5D"/>
        </a:accent2>
        <a:accent3>
          <a:srgbClr val="FDF9F3"/>
        </a:accent3>
        <a:accent4>
          <a:srgbClr val="000000"/>
        </a:accent4>
        <a:accent5>
          <a:srgbClr val="CCAAB1"/>
        </a:accent5>
        <a:accent6>
          <a:srgbClr val="007D53"/>
        </a:accent6>
        <a:hlink>
          <a:srgbClr val="364395"/>
        </a:hlink>
        <a:folHlink>
          <a:srgbClr val="ED6B06"/>
        </a:folHlink>
      </a:clrScheme>
      <a:clrMap bg1="lt1" tx1="dk1" bg2="lt2" tx2="dk2" accent1="accent1" accent2="accent2" accent3="accent3" accent4="accent4" accent5="accent5" accent6="accent6" hlink="hlink" folHlink="folHlink"/>
    </a:extraClrScheme>
    <a:extraClrScheme>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Pearson_blue">
  <a:themeElements>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fontScheme name="Pearson_blu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0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Pearson_blue 1">
        <a:dk1>
          <a:srgbClr val="000000"/>
        </a:dk1>
        <a:lt1>
          <a:srgbClr val="FBF5EA"/>
        </a:lt1>
        <a:dk2>
          <a:srgbClr val="364395"/>
        </a:dk2>
        <a:lt2>
          <a:srgbClr val="FFFFFF"/>
        </a:lt2>
        <a:accent1>
          <a:srgbClr val="9D1348"/>
        </a:accent1>
        <a:accent2>
          <a:srgbClr val="008B5D"/>
        </a:accent2>
        <a:accent3>
          <a:srgbClr val="FDF9F3"/>
        </a:accent3>
        <a:accent4>
          <a:srgbClr val="000000"/>
        </a:accent4>
        <a:accent5>
          <a:srgbClr val="CCAAB1"/>
        </a:accent5>
        <a:accent6>
          <a:srgbClr val="007D53"/>
        </a:accent6>
        <a:hlink>
          <a:srgbClr val="364395"/>
        </a:hlink>
        <a:folHlink>
          <a:srgbClr val="ED6B06"/>
        </a:folHlink>
      </a:clrScheme>
      <a:clrMap bg1="lt1" tx1="dk1" bg2="lt2" tx2="dk2" accent1="accent1" accent2="accent2" accent3="accent3" accent4="accent4" accent5="accent5" accent6="accent6" hlink="hlink" folHlink="folHlink"/>
    </a:extraClrScheme>
    <a:extraClrScheme>
      <a:clrScheme name="Pearson_blue 2">
        <a:dk1>
          <a:srgbClr val="000000"/>
        </a:dk1>
        <a:lt1>
          <a:srgbClr val="FBF5EA"/>
        </a:lt1>
        <a:dk2>
          <a:srgbClr val="364395"/>
        </a:dk2>
        <a:lt2>
          <a:srgbClr val="FFFFFF"/>
        </a:lt2>
        <a:accent1>
          <a:srgbClr val="364395"/>
        </a:accent1>
        <a:accent2>
          <a:srgbClr val="5E69AA"/>
        </a:accent2>
        <a:accent3>
          <a:srgbClr val="FDF9F3"/>
        </a:accent3>
        <a:accent4>
          <a:srgbClr val="000000"/>
        </a:accent4>
        <a:accent5>
          <a:srgbClr val="AEB0C8"/>
        </a:accent5>
        <a:accent6>
          <a:srgbClr val="545E9A"/>
        </a:accent6>
        <a:hlink>
          <a:srgbClr val="727BB5"/>
        </a:hlink>
        <a:folHlink>
          <a:srgbClr val="868EBF"/>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B856AA99B39D542B8D09FC0AA340818" ma:contentTypeVersion="3" ma:contentTypeDescription="Create a new document." ma:contentTypeScope="" ma:versionID="d1625e905e2077576771890991d42a33">
  <xsd:schema xmlns:xsd="http://www.w3.org/2001/XMLSchema" xmlns:xs="http://www.w3.org/2001/XMLSchema" xmlns:p="http://schemas.microsoft.com/office/2006/metadata/properties" xmlns:ns2="e5a604ce-8461-44d4-bfb8-ab47216a95e5" targetNamespace="http://schemas.microsoft.com/office/2006/metadata/properties" ma:root="true" ma:fieldsID="b7432525bf2d94de08229ce6b520ef3b" ns2:_="">
    <xsd:import namespace="e5a604ce-8461-44d4-bfb8-ab47216a95e5"/>
    <xsd:element name="properties">
      <xsd:complexType>
        <xsd:sequence>
          <xsd:element name="documentManagement">
            <xsd:complexType>
              <xsd:all>
                <xsd:element ref="ns2:Name_x0020_of_x0020_File" minOccurs="0"/>
                <xsd:element ref="ns2:Page_x0020_to_x0020_Post_x0020_On" minOccurs="0"/>
                <xsd:element ref="ns2:_x0032_nd_x0020_Page_x0020_to_x0020_Post_x0020_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a604ce-8461-44d4-bfb8-ab47216a95e5" elementFormDefault="qualified">
    <xsd:import namespace="http://schemas.microsoft.com/office/2006/documentManagement/types"/>
    <xsd:import namespace="http://schemas.microsoft.com/office/infopath/2007/PartnerControls"/>
    <xsd:element name="Name_x0020_of_x0020_File" ma:index="8" nillable="true" ma:displayName="Name of File" ma:internalName="Name_x0020_of_x0020_File">
      <xsd:simpleType>
        <xsd:restriction base="dms:Text">
          <xsd:maxLength value="255"/>
        </xsd:restriction>
      </xsd:simpleType>
    </xsd:element>
    <xsd:element name="Page_x0020_to_x0020_Post_x0020_On" ma:index="9" nillable="true" ma:displayName="Page to Post On" ma:internalName="Page_x0020_to_x0020_Post_x0020_On">
      <xsd:simpleType>
        <xsd:restriction base="dms:Text">
          <xsd:maxLength value="255"/>
        </xsd:restriction>
      </xsd:simpleType>
    </xsd:element>
    <xsd:element name="_x0032_nd_x0020_Page_x0020_to_x0020_Post_x0020_On" ma:index="10" nillable="true" ma:displayName="2nd Page to Post On" ma:internalName="_x0032_nd_x0020_Page_x0020_to_x0020_Post_x0020_O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Name_x0020_of_x0020_File xmlns="e5a604ce-8461-44d4-bfb8-ab47216a95e5">SREB Daytime Graphics Resources, Blue and Green</Name_x0020_of_x0020_File>
    <Page_x0020_to_x0020_Post_x0020_On xmlns="e5a604ce-8461-44d4-bfb8-ab47216a95e5">Presentations and PowerPoints</Page_x0020_to_x0020_Post_x0020_On>
    <_x0032_nd_x0020_Page_x0020_to_x0020_Post_x0020_On xmlns="e5a604ce-8461-44d4-bfb8-ab47216a95e5" xsi:nil="true"/>
  </documentManagement>
</p:properties>
</file>

<file path=customXml/itemProps1.xml><?xml version="1.0" encoding="utf-8"?>
<ds:datastoreItem xmlns:ds="http://schemas.openxmlformats.org/officeDocument/2006/customXml" ds:itemID="{6B0DEECE-88B6-4676-8579-6909769561A0}">
  <ds:schemaRefs>
    <ds:schemaRef ds:uri="http://schemas.microsoft.com/sharepoint/v3/contenttype/forms"/>
  </ds:schemaRefs>
</ds:datastoreItem>
</file>

<file path=customXml/itemProps2.xml><?xml version="1.0" encoding="utf-8"?>
<ds:datastoreItem xmlns:ds="http://schemas.openxmlformats.org/officeDocument/2006/customXml" ds:itemID="{B1612850-F177-4B65-A65C-E9839BB1E4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a604ce-8461-44d4-bfb8-ab47216a95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6C4EBE7-2290-4182-9374-C149B29F8892}">
  <ds:schemaRefs>
    <ds:schemaRef ds:uri="http://schemas.openxmlformats.org/package/2006/metadata/core-properties"/>
    <ds:schemaRef ds:uri="http://schemas.microsoft.com/office/2006/documentManagement/types"/>
    <ds:schemaRef ds:uri="http://purl.org/dc/dcmitype/"/>
    <ds:schemaRef ds:uri="http://schemas.microsoft.com/office/2006/metadata/properties"/>
    <ds:schemaRef ds:uri="http://schemas.microsoft.com/office/infopath/2007/PartnerControls"/>
    <ds:schemaRef ds:uri="http://www.w3.org/XML/1998/namespace"/>
    <ds:schemaRef ds:uri="e5a604ce-8461-44d4-bfb8-ab47216a95e5"/>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Daytime Graphic Resources Test 1.thmx</Template>
  <TotalTime>1294</TotalTime>
  <Words>2356</Words>
  <Application>Microsoft Office PowerPoint</Application>
  <PresentationFormat>On-screen Show (4:3)</PresentationFormat>
  <Paragraphs>412</Paragraphs>
  <Slides>46</Slides>
  <Notes>45</Notes>
  <HiddenSlides>0</HiddenSlides>
  <MMClips>0</MMClips>
  <ScaleCrop>false</ScaleCrop>
  <HeadingPairs>
    <vt:vector size="6" baseType="variant">
      <vt:variant>
        <vt:lpstr>Fonts Used</vt:lpstr>
      </vt:variant>
      <vt:variant>
        <vt:i4>7</vt:i4>
      </vt:variant>
      <vt:variant>
        <vt:lpstr>Theme</vt:lpstr>
      </vt:variant>
      <vt:variant>
        <vt:i4>44</vt:i4>
      </vt:variant>
      <vt:variant>
        <vt:lpstr>Slide Titles</vt:lpstr>
      </vt:variant>
      <vt:variant>
        <vt:i4>46</vt:i4>
      </vt:variant>
    </vt:vector>
  </HeadingPairs>
  <TitlesOfParts>
    <vt:vector size="97" baseType="lpstr">
      <vt:lpstr>Arial</vt:lpstr>
      <vt:lpstr>Arial</vt:lpstr>
      <vt:lpstr>Calibri</vt:lpstr>
      <vt:lpstr>Calibri Light</vt:lpstr>
      <vt:lpstr>Georgia</vt:lpstr>
      <vt:lpstr>Verdana</vt:lpstr>
      <vt:lpstr>Wingdings</vt:lpstr>
      <vt:lpstr>Daytime Graphic Resources Test 1</vt:lpstr>
      <vt:lpstr>Custom Design</vt:lpstr>
      <vt:lpstr>Pearson_blue</vt:lpstr>
      <vt:lpstr>1_Pearson_blue</vt:lpstr>
      <vt:lpstr>2_Pearson_blue</vt:lpstr>
      <vt:lpstr>3_Pearson_blue</vt:lpstr>
      <vt:lpstr>4_Pearson_blue</vt:lpstr>
      <vt:lpstr>5_Pearson_blue</vt:lpstr>
      <vt:lpstr>6_Pearson_blue</vt:lpstr>
      <vt:lpstr>7_Pearson_blue</vt:lpstr>
      <vt:lpstr>8_Pearson_blue</vt:lpstr>
      <vt:lpstr>9_Pearson_blue</vt:lpstr>
      <vt:lpstr>10_Pearson_blue</vt:lpstr>
      <vt:lpstr>11_Pearson_blue</vt:lpstr>
      <vt:lpstr>12_Pearson_blue</vt:lpstr>
      <vt:lpstr>13_Pearson_blue</vt:lpstr>
      <vt:lpstr>14_Pearson_blue</vt:lpstr>
      <vt:lpstr>15_Pearson_blue</vt:lpstr>
      <vt:lpstr>16_Pearson_blue</vt:lpstr>
      <vt:lpstr>17_Pearson_blue</vt:lpstr>
      <vt:lpstr>18_Pearson_blue</vt:lpstr>
      <vt:lpstr>19_Pearson_blue</vt:lpstr>
      <vt:lpstr>20_Pearson_blue</vt:lpstr>
      <vt:lpstr>21_Pearson_blue</vt:lpstr>
      <vt:lpstr>22_Pearson_blue</vt:lpstr>
      <vt:lpstr>23_Pearson_blue</vt:lpstr>
      <vt:lpstr>24_Pearson_blue</vt:lpstr>
      <vt:lpstr>25_Pearson_blue</vt:lpstr>
      <vt:lpstr>26_Pearson_blue</vt:lpstr>
      <vt:lpstr>27_Pearson_blue</vt:lpstr>
      <vt:lpstr>28_Pearson_blue</vt:lpstr>
      <vt:lpstr>SREB Debut </vt:lpstr>
      <vt:lpstr>1_SREB Debut </vt:lpstr>
      <vt:lpstr>2_SREB Debut </vt:lpstr>
      <vt:lpstr>Office Theme</vt:lpstr>
      <vt:lpstr>1_Office Theme</vt:lpstr>
      <vt:lpstr>2_Office Theme</vt:lpstr>
      <vt:lpstr>3_Office Theme</vt:lpstr>
      <vt:lpstr>4_Office Theme</vt:lpstr>
      <vt:lpstr>5_Office Theme</vt:lpstr>
      <vt:lpstr>6_Office Theme</vt:lpstr>
      <vt:lpstr>7_Office Theme</vt:lpstr>
      <vt:lpstr>37_Office Theme</vt:lpstr>
      <vt:lpstr>3_SREB Debut </vt:lpstr>
      <vt:lpstr>    Electronic Campus  State Partner Meeting     </vt:lpstr>
      <vt:lpstr>SREB’s Electronic Campus</vt:lpstr>
      <vt:lpstr>SREB Update</vt:lpstr>
      <vt:lpstr>PowerPoint Presentation</vt:lpstr>
      <vt:lpstr>SREB’s Focus </vt:lpstr>
      <vt:lpstr>SREB’s Focus </vt:lpstr>
      <vt:lpstr>SREB’s Focus </vt:lpstr>
      <vt:lpstr>SREB’s Focus </vt:lpstr>
      <vt:lpstr>SREB’s Focus </vt:lpstr>
      <vt:lpstr> Refreshed Goals</vt:lpstr>
      <vt:lpstr>Affordability Is Essential for Student Access and Completion </vt:lpstr>
      <vt:lpstr>Challenge Goal for Postsecondary Education</vt:lpstr>
      <vt:lpstr>College affordability is a regional concern</vt:lpstr>
      <vt:lpstr>By 2020, 65% of U.S. jobs and 62% of jobs in the SREB region will require postsecondary education </vt:lpstr>
      <vt:lpstr>Many state policies impact college affordability</vt:lpstr>
      <vt:lpstr>Foremost among state policies</vt:lpstr>
      <vt:lpstr>Resources</vt:lpstr>
      <vt:lpstr>SREB Fact Book information</vt:lpstr>
      <vt:lpstr>SREB Update  … a quick look at your state progress reports</vt:lpstr>
      <vt:lpstr>ETC 2016</vt:lpstr>
      <vt:lpstr>ETC Core Values, Keys to Success</vt:lpstr>
      <vt:lpstr>Initiatives and Accomplishments</vt:lpstr>
      <vt:lpstr>Want to be Involved?</vt:lpstr>
      <vt:lpstr>Student Access Programs and  Services Updates</vt:lpstr>
      <vt:lpstr>PowerPoint Presentation</vt:lpstr>
      <vt:lpstr>State Reports</vt:lpstr>
      <vt:lpstr>Electronic Campus</vt:lpstr>
      <vt:lpstr>PowerPoint Presentation</vt:lpstr>
      <vt:lpstr>SREB’s Electronic Campus (EC) </vt:lpstr>
      <vt:lpstr> SREB’s Electronic Campus Regional Reciprocity Agreement (SECRRA)</vt:lpstr>
      <vt:lpstr>SECRRA to SARA</vt:lpstr>
      <vt:lpstr>SECRRA to SARA</vt:lpstr>
      <vt:lpstr>When – The Specifics</vt:lpstr>
      <vt:lpstr>PowerPoint Presentation</vt:lpstr>
      <vt:lpstr>SREB EC to SARA EC</vt:lpstr>
      <vt:lpstr>SREB EC to SARA EC</vt:lpstr>
      <vt:lpstr>PowerPoint Presentation</vt:lpstr>
      <vt:lpstr>PowerPoint Presentation</vt:lpstr>
      <vt:lpstr>PowerPoint Presentation</vt:lpstr>
      <vt:lpstr>Participating States</vt:lpstr>
      <vt:lpstr>Participating Institutions</vt:lpstr>
      <vt:lpstr>Participating Institutions</vt:lpstr>
      <vt:lpstr>Participating Institutions</vt:lpstr>
      <vt:lpstr>Relevant Topics</vt:lpstr>
      <vt:lpstr>PowerPoint Presentation</vt:lpstr>
      <vt:lpstr>Update on Federal Regulations and WCET/SAN Activities</vt:lpstr>
    </vt:vector>
  </TitlesOfParts>
  <Company>Peak Seven Marketing Solutions,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SREB Daytime Graphic Resources</dc:title>
  <dc:creator>mlarson</dc:creator>
  <cp:lastModifiedBy>mary larson</cp:lastModifiedBy>
  <cp:revision>95</cp:revision>
  <cp:lastPrinted>2015-11-04T16:41:51Z</cp:lastPrinted>
  <dcterms:created xsi:type="dcterms:W3CDTF">2013-09-07T16:36:14Z</dcterms:created>
  <dcterms:modified xsi:type="dcterms:W3CDTF">2016-10-16T21:48:08Z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0x0101000B856AA99B39D542B8D09FC0AA340818</vt:lpwstr>
  </property>
  <property fmtid="{D5CDD505-2E9C-101B-9397-08002B2CF9AE}" pid="3" name="Order">
    <vt:r8>5700</vt:r8>
  </property>
</Properties>
</file>