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tags/tag22.xml" ContentType="application/vnd.openxmlformats-officedocument.presentationml.tags+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4.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4"/>
    <p:sldMasterId id="2147483857" r:id="rId5"/>
    <p:sldMasterId id="2147483884" r:id="rId6"/>
    <p:sldMasterId id="2147483911" r:id="rId7"/>
    <p:sldMasterId id="2147483933" r:id="rId8"/>
  </p:sldMasterIdLst>
  <p:notesMasterIdLst>
    <p:notesMasterId r:id="rId21"/>
  </p:notesMasterIdLst>
  <p:handoutMasterIdLst>
    <p:handoutMasterId r:id="rId22"/>
  </p:handoutMasterIdLst>
  <p:sldIdLst>
    <p:sldId id="1012" r:id="rId9"/>
    <p:sldId id="1014" r:id="rId10"/>
    <p:sldId id="971" r:id="rId11"/>
    <p:sldId id="1015" r:id="rId12"/>
    <p:sldId id="1036" r:id="rId13"/>
    <p:sldId id="1045" r:id="rId14"/>
    <p:sldId id="1046" r:id="rId15"/>
    <p:sldId id="1039" r:id="rId16"/>
    <p:sldId id="1040" r:id="rId17"/>
    <p:sldId id="1041" r:id="rId18"/>
    <p:sldId id="1013" r:id="rId19"/>
    <p:sldId id="1044" r:id="rId20"/>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ck Content Outline/Drafting" id="{5823CB91-D541-4BD0-9977-76DF0E401F29}">
          <p14:sldIdLst>
            <p14:sldId id="1012"/>
            <p14:sldId id="1014"/>
            <p14:sldId id="971"/>
            <p14:sldId id="1015"/>
            <p14:sldId id="1036"/>
            <p14:sldId id="1045"/>
            <p14:sldId id="1046"/>
            <p14:sldId id="1039"/>
            <p14:sldId id="1040"/>
            <p14:sldId id="1041"/>
            <p14:sldId id="1013"/>
            <p14:sldId id="1044"/>
          </p14:sldIdLst>
        </p14:section>
      </p14:sectionLst>
    </p:ext>
    <p:ext uri="{EFAFB233-063F-42B5-8137-9DF3F51BA10A}">
      <p15:sldGuideLst xmlns:p15="http://schemas.microsoft.com/office/powerpoint/2012/main">
        <p15:guide id="1" orient="horz" pos="626">
          <p15:clr>
            <a:srgbClr val="A4A3A4"/>
          </p15:clr>
        </p15:guide>
        <p15:guide id="2" orient="horz" pos="449">
          <p15:clr>
            <a:srgbClr val="A4A3A4"/>
          </p15:clr>
        </p15:guide>
        <p15:guide id="3" orient="horz" pos="2952">
          <p15:clr>
            <a:srgbClr val="A4A3A4"/>
          </p15:clr>
        </p15:guide>
        <p15:guide id="4" orient="horz" pos="308">
          <p15:clr>
            <a:srgbClr val="A4A3A4"/>
          </p15:clr>
        </p15:guide>
        <p15:guide id="5" orient="horz" pos="3178">
          <p15:clr>
            <a:srgbClr val="A4A3A4"/>
          </p15:clr>
        </p15:guide>
        <p15:guide id="6" orient="horz" pos="936">
          <p15:clr>
            <a:srgbClr val="A4A3A4"/>
          </p15:clr>
        </p15:guide>
        <p15:guide id="7" orient="horz" pos="2830">
          <p15:clr>
            <a:srgbClr val="A4A3A4"/>
          </p15:clr>
        </p15:guide>
        <p15:guide id="8" orient="horz" pos="755">
          <p15:clr>
            <a:srgbClr val="A4A3A4"/>
          </p15:clr>
        </p15:guide>
        <p15:guide id="9" pos="2220">
          <p15:clr>
            <a:srgbClr val="A4A3A4"/>
          </p15:clr>
        </p15:guide>
        <p15:guide id="10" pos="219">
          <p15:clr>
            <a:srgbClr val="A4A3A4"/>
          </p15:clr>
        </p15:guide>
        <p15:guide id="11" pos="5488">
          <p15:clr>
            <a:srgbClr val="A4A3A4"/>
          </p15:clr>
        </p15:guide>
        <p15:guide id="12" pos="2309">
          <p15:clr>
            <a:srgbClr val="A4A3A4"/>
          </p15:clr>
        </p15:guide>
        <p15:guide id="13" pos="3887">
          <p15:clr>
            <a:srgbClr val="A4A3A4"/>
          </p15:clr>
        </p15:guide>
      </p15:sldGuideLst>
    </p:ext>
    <p:ext uri="{2D200454-40CA-4A62-9FC3-DE9A4176ACB9}">
      <p15:notesGuideLst xmlns:p15="http://schemas.microsoft.com/office/powerpoint/2012/main">
        <p15:guide id="1" orient="horz" pos="2939"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0" clrIdx="5"/>
  <p:cmAuthor id="1" name="Rachel Leifer" initials="" lastIdx="3" clrIdx="6"/>
  <p:cmAuthor id="2" name="Jacqueline Connor (Education Pioneers)" initials="JC(P" lastIdx="127" clrIdx="2">
    <p:extLst>
      <p:ext uri="{19B8F6BF-5375-455C-9EA6-DF929625EA0E}">
        <p15:presenceInfo xmlns:p15="http://schemas.microsoft.com/office/powerpoint/2012/main" userId="S-1-5-21-1229272821-879983540-682003330-392409" providerId="AD"/>
      </p:ext>
    </p:extLst>
  </p:cmAuthor>
  <p:cmAuthor id="4" name="Sara Allan" initials="SA" lastIdx="76" clrIdx="4">
    <p:extLst>
      <p:ext uri="{19B8F6BF-5375-455C-9EA6-DF929625EA0E}">
        <p15:presenceInfo xmlns:p15="http://schemas.microsoft.com/office/powerpoint/2012/main" userId="S-1-5-21-1229272821-879983540-682003330-201973" providerId="AD"/>
      </p:ext>
    </p:extLst>
  </p:cmAuthor>
  <p:cmAuthor id="12" name="Jamie" initials="J" lastIdx="24" clrIdx="3">
    <p:extLst>
      <p:ext uri="{19B8F6BF-5375-455C-9EA6-DF929625EA0E}">
        <p15:presenceInfo xmlns:p15="http://schemas.microsoft.com/office/powerpoint/2012/main" userId="Jamie" providerId="None"/>
      </p:ext>
    </p:extLst>
  </p:cmAuthor>
  <p:cmAuthor id="13" name="Vivian Mihalakis" initials="VM" lastIdx="30" clrIdx="7">
    <p:extLst>
      <p:ext uri="{19B8F6BF-5375-455C-9EA6-DF929625EA0E}">
        <p15:presenceInfo xmlns:p15="http://schemas.microsoft.com/office/powerpoint/2012/main" userId="882133d5f3f98a14" providerId="Windows Live"/>
      </p:ext>
    </p:extLst>
  </p:cmAuthor>
  <p:cmAuthor id="14" name="Henry Hipps" initials="HH" lastIdx="9" clrIdx="8">
    <p:extLst>
      <p:ext uri="{19B8F6BF-5375-455C-9EA6-DF929625EA0E}">
        <p15:presenceInfo xmlns:p15="http://schemas.microsoft.com/office/powerpoint/2012/main" userId="S-1-5-21-1229272821-879983540-682003330-190705" providerId="AD"/>
      </p:ext>
    </p:extLst>
  </p:cmAuthor>
  <p:cmAuthor id="15" name="Rachel Leifer" initials="RL" lastIdx="1" clrIdx="9">
    <p:extLst>
      <p:ext uri="{19B8F6BF-5375-455C-9EA6-DF929625EA0E}">
        <p15:presenceInfo xmlns:p15="http://schemas.microsoft.com/office/powerpoint/2012/main" userId="Rachel Leifer" providerId="None"/>
      </p:ext>
    </p:extLst>
  </p:cmAuthor>
  <p:cmAuthor id="16" name="Bob Hughes" initials="BH" lastIdx="1" clrIdx="10">
    <p:extLst>
      <p:ext uri="{19B8F6BF-5375-455C-9EA6-DF929625EA0E}">
        <p15:presenceInfo xmlns:p15="http://schemas.microsoft.com/office/powerpoint/2012/main" userId="S-1-5-21-1229272821-879983540-682003330-391853" providerId="AD"/>
      </p:ext>
    </p:extLst>
  </p:cmAuthor>
  <p:cmAuthor id="17" name="Lynn Olson" initials="LO" lastIdx="14" clrIdx="11">
    <p:extLst>
      <p:ext uri="{19B8F6BF-5375-455C-9EA6-DF929625EA0E}">
        <p15:presenceInfo xmlns:p15="http://schemas.microsoft.com/office/powerpoint/2012/main" userId="S-1-5-21-1229272821-879983540-682003330-67325" providerId="AD"/>
      </p:ext>
    </p:extLst>
  </p:cmAuthor>
  <p:cmAuthor id="18" name="Henry" initials="H" lastIdx="1" clrIdx="12">
    <p:extLst>
      <p:ext uri="{19B8F6BF-5375-455C-9EA6-DF929625EA0E}">
        <p15:presenceInfo xmlns:p15="http://schemas.microsoft.com/office/powerpoint/2012/main" userId="Henry" providerId="None"/>
      </p:ext>
    </p:extLst>
  </p:cmAuthor>
  <p:cmAuthor id="19" name="Katherine Martin" initials="KM" lastIdx="44" clrIdx="13">
    <p:extLst>
      <p:ext uri="{19B8F6BF-5375-455C-9EA6-DF929625EA0E}">
        <p15:presenceInfo xmlns:p15="http://schemas.microsoft.com/office/powerpoint/2012/main" userId="S-1-5-21-1229272821-879983540-682003330-309098" providerId="AD"/>
      </p:ext>
    </p:extLst>
  </p:cmAuthor>
  <p:cmAuthor id="20" name="Brad Bernatek" initials="BB" lastIdx="5" clrIdx="14">
    <p:extLst>
      <p:ext uri="{19B8F6BF-5375-455C-9EA6-DF929625EA0E}">
        <p15:presenceInfo xmlns:p15="http://schemas.microsoft.com/office/powerpoint/2012/main" userId="S-1-5-21-1229272821-879983540-682003330-321814" providerId="AD"/>
      </p:ext>
    </p:extLst>
  </p:cmAuthor>
  <p:cmAuthor id="21" name="Bill Tucker" initials="BT" lastIdx="14" clrIdx="15">
    <p:extLst>
      <p:ext uri="{19B8F6BF-5375-455C-9EA6-DF929625EA0E}">
        <p15:presenceInfo xmlns:p15="http://schemas.microsoft.com/office/powerpoint/2012/main" userId="517caa58f2021794" providerId="Windows Live"/>
      </p:ext>
    </p:extLst>
  </p:cmAuthor>
  <p:cmAuthor id="22" name="Rae Ann Knopf" initials="RK" lastIdx="4" clrIdx="16">
    <p:extLst>
      <p:ext uri="{19B8F6BF-5375-455C-9EA6-DF929625EA0E}">
        <p15:presenceInfo xmlns:p15="http://schemas.microsoft.com/office/powerpoint/2012/main" userId="S0030000865099AF@LIVE.COM" providerId="AD"/>
      </p:ext>
    </p:extLst>
  </p:cmAuthor>
  <p:cmAuthor id="23" name="Bob Hughes" initials="BH [2]" lastIdx="1" clrIdx="17">
    <p:extLst>
      <p:ext uri="{19B8F6BF-5375-455C-9EA6-DF929625EA0E}">
        <p15:presenceInfo xmlns:p15="http://schemas.microsoft.com/office/powerpoint/2012/main" userId="Bob Hughes" providerId="None"/>
      </p:ext>
    </p:extLst>
  </p:cmAuthor>
  <p:cmAuthor id="24" name="Tom Stritikus" initials="TS" lastIdx="16" clrIdx="18">
    <p:extLst>
      <p:ext uri="{19B8F6BF-5375-455C-9EA6-DF929625EA0E}">
        <p15:presenceInfo xmlns:p15="http://schemas.microsoft.com/office/powerpoint/2012/main" userId="S-1-5-21-1229272821-879983540-682003330-3507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86AB"/>
    <a:srgbClr val="F2EDDE"/>
    <a:srgbClr val="F7F5F4"/>
    <a:srgbClr val="CCFF99"/>
    <a:srgbClr val="E3AB86"/>
    <a:srgbClr val="F1EFEC"/>
    <a:srgbClr val="EFEDEE"/>
    <a:srgbClr val="FFFFFF"/>
    <a:srgbClr val="EAE2CD"/>
    <a:srgbClr val="CFCA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280" autoAdjust="0"/>
  </p:normalViewPr>
  <p:slideViewPr>
    <p:cSldViewPr snapToGrid="0" showGuides="1">
      <p:cViewPr varScale="1">
        <p:scale>
          <a:sx n="93" d="100"/>
          <a:sy n="93" d="100"/>
        </p:scale>
        <p:origin x="750" y="78"/>
      </p:cViewPr>
      <p:guideLst>
        <p:guide orient="horz" pos="626"/>
        <p:guide orient="horz" pos="449"/>
        <p:guide orient="horz" pos="2952"/>
        <p:guide orient="horz" pos="308"/>
        <p:guide orient="horz" pos="3178"/>
        <p:guide orient="horz" pos="936"/>
        <p:guide orient="horz" pos="2830"/>
        <p:guide orient="horz" pos="755"/>
        <p:guide pos="2220"/>
        <p:guide pos="219"/>
        <p:guide pos="5488"/>
        <p:guide pos="2309"/>
        <p:guide pos="3887"/>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74" d="100"/>
          <a:sy n="74" d="100"/>
        </p:scale>
        <p:origin x="1382" y="72"/>
      </p:cViewPr>
      <p:guideLst>
        <p:guide orient="horz" pos="2939"/>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commentAuthors" Target="commentAuthor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365761" y="8641081"/>
            <a:ext cx="2570591" cy="465455"/>
          </a:xfrm>
          <a:prstGeom prst="rect">
            <a:avLst/>
          </a:prstGeom>
        </p:spPr>
        <p:txBody>
          <a:bodyPr vert="horz" lIns="93324" tIns="46662" rIns="93324" bIns="46662" rtlCol="0" anchor="b"/>
          <a:lstStyle>
            <a:lvl1pPr algn="l">
              <a:defRPr sz="1200"/>
            </a:lvl1pPr>
          </a:lstStyle>
          <a:p>
            <a:r>
              <a:rPr lang="en-US" sz="900" dirty="0">
                <a:latin typeface="Arial" panose="020B0604020202020204" pitchFamily="34" charset="0"/>
                <a:cs typeface="Arial" panose="020B0604020202020204" pitchFamily="34" charset="0"/>
              </a:rPr>
              <a:t>© Bill &amp; Melinda Gates Foundation</a:t>
            </a:r>
          </a:p>
        </p:txBody>
      </p:sp>
      <p:sp>
        <p:nvSpPr>
          <p:cNvPr id="5" name="Slide Number Placeholder 4"/>
          <p:cNvSpPr>
            <a:spLocks noGrp="1"/>
          </p:cNvSpPr>
          <p:nvPr>
            <p:ph type="sldNum" sz="quarter" idx="3"/>
          </p:nvPr>
        </p:nvSpPr>
        <p:spPr>
          <a:xfrm>
            <a:off x="3978132" y="8641081"/>
            <a:ext cx="2622218" cy="465455"/>
          </a:xfrm>
          <a:prstGeom prst="rect">
            <a:avLst/>
          </a:prstGeom>
        </p:spPr>
        <p:txBody>
          <a:bodyPr vert="horz" lIns="93324" tIns="46662" rIns="93324" bIns="46662" rtlCol="0" anchor="b"/>
          <a:lstStyle>
            <a:lvl1pPr algn="r">
              <a:defRPr sz="1200"/>
            </a:lvl1pPr>
          </a:lstStyle>
          <a:p>
            <a:fld id="{D56DA0AC-102B-4398-8E7E-B2C936C1DD76}" type="slidenum">
              <a:rPr lang="en-US" sz="900" smtClean="0">
                <a:latin typeface="Arial" panose="020B0604020202020204" pitchFamily="34" charset="0"/>
                <a:cs typeface="Arial" panose="020B0604020202020204" pitchFamily="34" charset="0"/>
              </a:rPr>
              <a:t>‹#›</a:t>
            </a:fld>
            <a:endParaRPr lang="en-US" sz="900" dirty="0">
              <a:latin typeface="Arial" panose="020B0604020202020204" pitchFamily="34" charset="0"/>
              <a:cs typeface="Arial" panose="020B0604020202020204" pitchFamily="34" charset="0"/>
            </a:endParaRPr>
          </a:p>
        </p:txBody>
      </p:sp>
      <p:sp>
        <p:nvSpPr>
          <p:cNvPr id="17" name="Header Placeholder 16"/>
          <p:cNvSpPr>
            <a:spLocks noGrp="1"/>
          </p:cNvSpPr>
          <p:nvPr>
            <p:ph type="hdr" sz="quarter"/>
          </p:nvPr>
        </p:nvSpPr>
        <p:spPr>
          <a:xfrm>
            <a:off x="484633" y="347473"/>
            <a:ext cx="2558606" cy="465138"/>
          </a:xfrm>
          <a:prstGeom prst="rect">
            <a:avLst/>
          </a:prstGeom>
        </p:spPr>
        <p:txBody>
          <a:bodyPr vert="horz" lIns="91440" tIns="45720" rIns="91440" bIns="45720" rtlCol="0"/>
          <a:lstStyle>
            <a:lvl1pPr algn="l">
              <a:defRPr sz="1200"/>
            </a:lvl1pPr>
          </a:lstStyle>
          <a:p>
            <a:endParaRPr lang="en-US" sz="900" dirty="0">
              <a:latin typeface="Arial" panose="020B0604020202020204" pitchFamily="34" charset="0"/>
              <a:cs typeface="Arial" panose="020B0604020202020204" pitchFamily="34" charset="0"/>
            </a:endParaRPr>
          </a:p>
        </p:txBody>
      </p:sp>
      <p:sp>
        <p:nvSpPr>
          <p:cNvPr id="18" name="Date Placeholder 17"/>
          <p:cNvSpPr>
            <a:spLocks noGrp="1"/>
          </p:cNvSpPr>
          <p:nvPr>
            <p:ph type="dt" sz="quarter" idx="1"/>
          </p:nvPr>
        </p:nvSpPr>
        <p:spPr>
          <a:xfrm>
            <a:off x="4005707" y="347473"/>
            <a:ext cx="2558606" cy="465138"/>
          </a:xfrm>
          <a:prstGeom prst="rect">
            <a:avLst/>
          </a:prstGeom>
        </p:spPr>
        <p:txBody>
          <a:bodyPr vert="horz" lIns="91440" tIns="45720" rIns="91440" bIns="45720" rtlCol="0"/>
          <a:lstStyle>
            <a:lvl1pPr algn="r">
              <a:defRPr sz="1200"/>
            </a:lvl1pPr>
          </a:lstStyle>
          <a:p>
            <a:fld id="{97049F91-F630-4ED4-8671-44E613DA70EF}" type="datetimeFigureOut">
              <a:rPr lang="en-US" sz="900" smtClean="0">
                <a:latin typeface="Arial" panose="020B0604020202020204" pitchFamily="34" charset="0"/>
                <a:cs typeface="Arial" panose="020B0604020202020204" pitchFamily="34" charset="0"/>
              </a:rPr>
              <a:t>4/20/2017</a:t>
            </a:fld>
            <a:endParaRPr 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295799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409113" y="4421824"/>
            <a:ext cx="6245786" cy="4189095"/>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63657" y="8643188"/>
            <a:ext cx="2679687" cy="465455"/>
          </a:xfrm>
          <a:prstGeom prst="rect">
            <a:avLst/>
          </a:prstGeom>
        </p:spPr>
        <p:txBody>
          <a:bodyPr vert="horz" lIns="93324" tIns="46662" rIns="93324" bIns="46662" rtlCol="0" anchor="b"/>
          <a:lstStyle>
            <a:lvl1pPr algn="l">
              <a:defRPr sz="900">
                <a:latin typeface="Arial" pitchFamily="34" charset="0"/>
                <a:cs typeface="Arial" pitchFamily="34" charset="0"/>
              </a:defRPr>
            </a:lvl1pPr>
          </a:lstStyle>
          <a:p>
            <a:r>
              <a:rPr lang="en-US" dirty="0"/>
              <a:t>© Bill &amp; Melinda Gates Foundation</a:t>
            </a:r>
          </a:p>
        </p:txBody>
      </p:sp>
      <p:sp>
        <p:nvSpPr>
          <p:cNvPr id="7" name="Slide Number Placeholder 6"/>
          <p:cNvSpPr>
            <a:spLocks noGrp="1"/>
          </p:cNvSpPr>
          <p:nvPr>
            <p:ph type="sldNum" sz="quarter" idx="5"/>
          </p:nvPr>
        </p:nvSpPr>
        <p:spPr>
          <a:xfrm>
            <a:off x="3978132" y="8643188"/>
            <a:ext cx="2776773" cy="465455"/>
          </a:xfrm>
          <a:prstGeom prst="rect">
            <a:avLst/>
          </a:prstGeom>
        </p:spPr>
        <p:txBody>
          <a:bodyPr vert="horz" lIns="93324" tIns="46662" rIns="93324" bIns="46662" rtlCol="0" anchor="b"/>
          <a:lstStyle>
            <a:lvl1pPr algn="r">
              <a:defRPr sz="900">
                <a:latin typeface="Arial" pitchFamily="34" charset="0"/>
                <a:cs typeface="Arial" pitchFamily="34" charset="0"/>
              </a:defRPr>
            </a:lvl1pPr>
          </a:lstStyle>
          <a:p>
            <a:fld id="{9BFEC94F-12C8-4E9F-9CD8-BA76233A02B3}" type="slidenum">
              <a:rPr lang="en-US" smtClean="0"/>
              <a:pPr/>
              <a:t>‹#›</a:t>
            </a:fld>
            <a:endParaRPr lang="en-US" dirty="0"/>
          </a:p>
        </p:txBody>
      </p:sp>
      <p:sp>
        <p:nvSpPr>
          <p:cNvPr id="13" name="Header Placeholder 16"/>
          <p:cNvSpPr>
            <a:spLocks noGrp="1"/>
          </p:cNvSpPr>
          <p:nvPr>
            <p:ph type="hdr" sz="quarter"/>
          </p:nvPr>
        </p:nvSpPr>
        <p:spPr>
          <a:xfrm>
            <a:off x="484633" y="182880"/>
            <a:ext cx="2558606" cy="465138"/>
          </a:xfrm>
          <a:prstGeom prst="rect">
            <a:avLst/>
          </a:prstGeom>
        </p:spPr>
        <p:txBody>
          <a:bodyPr vert="horz" lIns="91440" tIns="45720" rIns="91440" bIns="45720" rtlCol="0"/>
          <a:lstStyle>
            <a:lvl1pPr algn="l">
              <a:defRPr sz="1200"/>
            </a:lvl1pPr>
          </a:lstStyle>
          <a:p>
            <a:endParaRPr lang="en-US" sz="900" dirty="0">
              <a:latin typeface="Arial" panose="020B0604020202020204" pitchFamily="34" charset="0"/>
              <a:cs typeface="Arial" panose="020B0604020202020204" pitchFamily="34" charset="0"/>
            </a:endParaRPr>
          </a:p>
        </p:txBody>
      </p:sp>
      <p:sp>
        <p:nvSpPr>
          <p:cNvPr id="14" name="Date Placeholder 17"/>
          <p:cNvSpPr>
            <a:spLocks noGrp="1"/>
          </p:cNvSpPr>
          <p:nvPr>
            <p:ph type="dt" sz="quarter" idx="1"/>
          </p:nvPr>
        </p:nvSpPr>
        <p:spPr>
          <a:xfrm>
            <a:off x="4005707" y="182880"/>
            <a:ext cx="2558606" cy="465138"/>
          </a:xfrm>
          <a:prstGeom prst="rect">
            <a:avLst/>
          </a:prstGeom>
        </p:spPr>
        <p:txBody>
          <a:bodyPr vert="horz" lIns="91440" tIns="45720" rIns="91440" bIns="45720" rtlCol="0"/>
          <a:lstStyle>
            <a:lvl1pPr algn="r">
              <a:defRPr sz="1200"/>
            </a:lvl1pPr>
          </a:lstStyle>
          <a:p>
            <a:fld id="{97049F91-F630-4ED4-8671-44E613DA70EF}" type="datetimeFigureOut">
              <a:rPr lang="en-US" sz="900" smtClean="0">
                <a:latin typeface="Arial" panose="020B0604020202020204" pitchFamily="34" charset="0"/>
                <a:cs typeface="Arial" panose="020B0604020202020204" pitchFamily="34" charset="0"/>
              </a:rPr>
              <a:t>4/20/2017</a:t>
            </a:fld>
            <a:endParaRPr 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0595082"/>
      </p:ext>
    </p:extLst>
  </p:cSld>
  <p:clrMap bg1="lt1" tx1="dk1" bg2="lt2" tx2="dk2" accent1="accent1" accent2="accent2" accent3="accent3" accent4="accent4" accent5="accent5" accent6="accent6" hlink="hlink" folHlink="folHlink"/>
  <p:hf hdr="0" dt="0"/>
  <p:notesStyle>
    <a:lvl1pPr marL="0" indent="0" algn="l" defTabSz="914400" rtl="0" eaLnBrk="1" latinLnBrk="0" hangingPunct="1">
      <a:spcAft>
        <a:spcPts val="600"/>
      </a:spcAft>
      <a:defRPr sz="900" kern="1200">
        <a:solidFill>
          <a:schemeClr val="tx1"/>
        </a:solidFill>
        <a:latin typeface="Arial" pitchFamily="34" charset="0"/>
        <a:ea typeface="+mn-ea"/>
        <a:cs typeface="Arial" pitchFamily="34" charset="0"/>
      </a:defRPr>
    </a:lvl1pPr>
    <a:lvl2pPr marL="457200" algn="l" defTabSz="914400" rtl="0" eaLnBrk="1" latinLnBrk="0" hangingPunct="1">
      <a:spcAft>
        <a:spcPts val="600"/>
      </a:spcAft>
      <a:defRPr sz="900" kern="1200">
        <a:solidFill>
          <a:schemeClr val="tx1"/>
        </a:solidFill>
        <a:latin typeface="Arial" pitchFamily="34" charset="0"/>
        <a:ea typeface="+mn-ea"/>
        <a:cs typeface="Arial" pitchFamily="34" charset="0"/>
      </a:defRPr>
    </a:lvl2pPr>
    <a:lvl3pPr marL="914400" algn="l" defTabSz="914400" rtl="0" eaLnBrk="1" latinLnBrk="0" hangingPunct="1">
      <a:spcAft>
        <a:spcPts val="600"/>
      </a:spcAft>
      <a:defRPr sz="900" kern="1200">
        <a:solidFill>
          <a:schemeClr val="tx1"/>
        </a:solidFill>
        <a:latin typeface="Arial" pitchFamily="34" charset="0"/>
        <a:ea typeface="+mn-ea"/>
        <a:cs typeface="Arial" pitchFamily="34" charset="0"/>
      </a:defRPr>
    </a:lvl3pPr>
    <a:lvl4pPr marL="1371600" algn="l" defTabSz="914400" rtl="0" eaLnBrk="1" latinLnBrk="0" hangingPunct="1">
      <a:spcAft>
        <a:spcPts val="600"/>
      </a:spcAft>
      <a:defRPr sz="900" kern="1200">
        <a:solidFill>
          <a:schemeClr val="tx1"/>
        </a:solidFill>
        <a:latin typeface="Arial" pitchFamily="34" charset="0"/>
        <a:ea typeface="+mn-ea"/>
        <a:cs typeface="Arial" pitchFamily="34" charset="0"/>
      </a:defRPr>
    </a:lvl4pPr>
    <a:lvl5pPr marL="1828800" algn="l" defTabSz="914400" rtl="0" eaLnBrk="1" latinLnBrk="0" hangingPunct="1">
      <a:spcAft>
        <a:spcPts val="600"/>
      </a:spcAft>
      <a:defRPr sz="9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04244">
              <a:spcAft>
                <a:spcPts val="293"/>
              </a:spcAft>
              <a:defRPr/>
            </a:pPr>
            <a:endParaRPr lang="en-US" dirty="0"/>
          </a:p>
        </p:txBody>
      </p:sp>
      <p:sp>
        <p:nvSpPr>
          <p:cNvPr id="4" name="Slide Number Placeholder 3"/>
          <p:cNvSpPr>
            <a:spLocks noGrp="1"/>
          </p:cNvSpPr>
          <p:nvPr>
            <p:ph type="sldNum" sz="quarter" idx="10"/>
          </p:nvPr>
        </p:nvSpPr>
        <p:spPr/>
        <p:txBody>
          <a:bodyPr/>
          <a:lstStyle/>
          <a:p>
            <a:fld id="{9BFEC94F-12C8-4E9F-9CD8-BA76233A02B3}" type="slidenum">
              <a:rPr lang="en-US" smtClean="0"/>
              <a:t>4</a:t>
            </a:fld>
            <a:endParaRPr lang="en-US" dirty="0"/>
          </a:p>
        </p:txBody>
      </p:sp>
      <p:sp>
        <p:nvSpPr>
          <p:cNvPr id="5" name="Footer Placeholder 13"/>
          <p:cNvSpPr>
            <a:spLocks noGrp="1"/>
          </p:cNvSpPr>
          <p:nvPr>
            <p:ph type="ftr" sz="quarter" idx="4"/>
          </p:nvPr>
        </p:nvSpPr>
        <p:spPr>
          <a:xfrm>
            <a:off x="506221" y="6539464"/>
            <a:ext cx="4033943" cy="351155"/>
          </a:xfrm>
          <a:prstGeom prst="rect">
            <a:avLst/>
          </a:prstGeom>
        </p:spPr>
        <p:txBody>
          <a:bodyPr vert="horz" lIns="93324" tIns="46662" rIns="93324" bIns="46662" rtlCol="0" anchor="b"/>
          <a:lstStyle>
            <a:lvl1pPr algn="l">
              <a:defRPr sz="900">
                <a:latin typeface="Arial" pitchFamily="34" charset="0"/>
                <a:cs typeface="Arial" pitchFamily="34" charset="0"/>
              </a:defRPr>
            </a:lvl1pPr>
          </a:lstStyle>
          <a:p>
            <a:r>
              <a:rPr lang="en-US" dirty="0"/>
              <a:t>© Bill &amp; Melinda Gates Foundation</a:t>
            </a:r>
          </a:p>
        </p:txBody>
      </p:sp>
    </p:spTree>
    <p:extLst>
      <p:ext uri="{BB962C8B-B14F-4D97-AF65-F5344CB8AC3E}">
        <p14:creationId xmlns:p14="http://schemas.microsoft.com/office/powerpoint/2010/main" val="712323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vmlDrawing" Target="../drawings/vmlDrawing2.vml"/><Relationship Id="rId6" Type="http://schemas.openxmlformats.org/officeDocument/2006/relationships/image" Target="../media/image1.jpe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2.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Customize Photo">
    <p:spTree>
      <p:nvGrpSpPr>
        <p:cNvPr id="1" name=""/>
        <p:cNvGrpSpPr/>
        <p:nvPr/>
      </p:nvGrpSpPr>
      <p:grpSpPr>
        <a:xfrm>
          <a:off x="0" y="0"/>
          <a:ext cx="0" cy="0"/>
          <a:chOff x="0" y="0"/>
          <a:chExt cx="0" cy="0"/>
        </a:xfrm>
      </p:grpSpPr>
      <p:sp>
        <p:nvSpPr>
          <p:cNvPr id="10" name="Picture Placeholder 7"/>
          <p:cNvSpPr>
            <a:spLocks noGrp="1"/>
          </p:cNvSpPr>
          <p:nvPr>
            <p:ph type="pic" sz="quarter" idx="13" hasCustomPrompt="1"/>
          </p:nvPr>
        </p:nvSpPr>
        <p:spPr>
          <a:xfrm>
            <a:off x="1" y="0"/>
            <a:ext cx="9144000" cy="5143500"/>
          </a:xfrm>
        </p:spPr>
        <p:txBody>
          <a:bodyPr lIns="4754880" tIns="1920240" rIns="0" bIns="0">
            <a:normAutofit/>
          </a:bodyPr>
          <a:lstStyle>
            <a:lvl1pPr marL="0" indent="0">
              <a:buNone/>
              <a:defRPr sz="1800">
                <a:latin typeface="Arial" panose="020B0604020202020204" pitchFamily="34" charset="0"/>
                <a:cs typeface="Arial" panose="020B0604020202020204" pitchFamily="34" charset="0"/>
              </a:defRPr>
            </a:lvl1pPr>
          </a:lstStyle>
          <a:p>
            <a:r>
              <a:rPr lang="en-US" dirty="0"/>
              <a:t>Click on the icon to insert a </a:t>
            </a:r>
            <a:br>
              <a:rPr lang="en-US" dirty="0"/>
            </a:br>
            <a:r>
              <a:rPr lang="en-US" dirty="0"/>
              <a:t>new photo. Detailed instructions </a:t>
            </a:r>
            <a:br>
              <a:rPr lang="en-US" dirty="0"/>
            </a:br>
            <a:r>
              <a:rPr lang="en-US" dirty="0"/>
              <a:t>can be found on the slide titled</a:t>
            </a:r>
            <a:br>
              <a:rPr lang="en-US" dirty="0"/>
            </a:br>
            <a:r>
              <a:rPr lang="en-US" dirty="0"/>
              <a:t>“CHANGING THE PHOTO ON </a:t>
            </a:r>
            <a:br>
              <a:rPr lang="en-US" dirty="0"/>
            </a:br>
            <a:r>
              <a:rPr lang="en-US" dirty="0"/>
              <a:t>YOUR TITLE SLIDE.”</a:t>
            </a:r>
          </a:p>
        </p:txBody>
      </p:sp>
      <p:sp>
        <p:nvSpPr>
          <p:cNvPr id="2" name="Title 1"/>
          <p:cNvSpPr>
            <a:spLocks noGrp="1"/>
          </p:cNvSpPr>
          <p:nvPr>
            <p:ph type="ctrTitle" hasCustomPrompt="1"/>
          </p:nvPr>
        </p:nvSpPr>
        <p:spPr>
          <a:xfrm>
            <a:off x="365126" y="1844776"/>
            <a:ext cx="4140200" cy="847549"/>
          </a:xfrm>
        </p:spPr>
        <p:txBody>
          <a:bodyPr/>
          <a:lstStyle>
            <a:lvl1pPr>
              <a:defRPr b="0" baseline="0">
                <a:solidFill>
                  <a:schemeClr val="bg1"/>
                </a:solidFill>
              </a:defRPr>
            </a:lvl1pPr>
          </a:lstStyle>
          <a:p>
            <a:r>
              <a:rPr lang="en-US"/>
              <a:t>INSERT MAIN TITLE HERE – UP TO 2 LINES (ALL CAPS)</a:t>
            </a:r>
            <a:endParaRPr lang="en-US" dirty="0"/>
          </a:p>
        </p:txBody>
      </p:sp>
      <p:sp>
        <p:nvSpPr>
          <p:cNvPr id="3" name="Subtitle 2"/>
          <p:cNvSpPr>
            <a:spLocks noGrp="1"/>
          </p:cNvSpPr>
          <p:nvPr>
            <p:ph type="subTitle" idx="1" hasCustomPrompt="1"/>
          </p:nvPr>
        </p:nvSpPr>
        <p:spPr>
          <a:xfrm>
            <a:off x="365126" y="2722335"/>
            <a:ext cx="4140200" cy="522515"/>
          </a:xfrm>
        </p:spPr>
        <p:txBody>
          <a:bodyPr/>
          <a:lstStyle>
            <a:lvl1pPr marL="0" indent="0" algn="l">
              <a:spcBef>
                <a:spcPts val="0"/>
              </a:spcBef>
              <a:buNone/>
              <a:defRPr sz="14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Insert Sub-Title Here – Up To 2 Lines (Initial Caps)</a:t>
            </a:r>
            <a:endParaRPr lang="en-US" dirty="0"/>
          </a:p>
        </p:txBody>
      </p:sp>
      <p:sp>
        <p:nvSpPr>
          <p:cNvPr id="7" name="Text Placeholder 5"/>
          <p:cNvSpPr>
            <a:spLocks noGrp="1"/>
          </p:cNvSpPr>
          <p:nvPr>
            <p:ph type="body" sz="quarter" idx="14" hasCustomPrompt="1"/>
          </p:nvPr>
        </p:nvSpPr>
        <p:spPr>
          <a:xfrm>
            <a:off x="365126" y="4056062"/>
            <a:ext cx="4140200" cy="760868"/>
          </a:xfrm>
        </p:spPr>
        <p:txBody>
          <a:bodyPr/>
          <a:lstStyle>
            <a:lvl1pPr marL="1588" indent="0">
              <a:lnSpc>
                <a:spcPts val="1700"/>
              </a:lnSpc>
              <a:spcBef>
                <a:spcPts val="0"/>
              </a:spcBef>
              <a:buNone/>
              <a:defRPr sz="1200">
                <a:solidFill>
                  <a:schemeClr val="bg1"/>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bg1"/>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bg1"/>
                </a:solidFill>
              </a:defRPr>
            </a:lvl5pPr>
          </a:lstStyle>
          <a:p>
            <a:pPr lvl="0"/>
            <a:r>
              <a:rPr lang="en-US"/>
              <a:t>Presenter Name 1</a:t>
            </a:r>
          </a:p>
          <a:p>
            <a:pPr lvl="2"/>
            <a:r>
              <a:rPr lang="en-US"/>
              <a:t>Presenter Name 2</a:t>
            </a:r>
          </a:p>
          <a:p>
            <a:pPr lvl="4"/>
            <a:r>
              <a:rPr lang="en-US"/>
              <a:t>Presenter Name 3</a:t>
            </a:r>
          </a:p>
        </p:txBody>
      </p:sp>
      <p:sp>
        <p:nvSpPr>
          <p:cNvPr id="9" name="Date Placeholder 3"/>
          <p:cNvSpPr>
            <a:spLocks noGrp="1"/>
          </p:cNvSpPr>
          <p:nvPr>
            <p:ph type="dt" sz="half" idx="2"/>
          </p:nvPr>
        </p:nvSpPr>
        <p:spPr>
          <a:xfrm>
            <a:off x="365124" y="3493008"/>
            <a:ext cx="4140201" cy="274637"/>
          </a:xfrm>
          <a:prstGeom prst="rect">
            <a:avLst/>
          </a:prstGeom>
        </p:spPr>
        <p:txBody>
          <a:bodyPr vert="horz" lIns="0" tIns="0" rIns="0" bIns="0" rtlCol="0" anchor="ctr"/>
          <a:lstStyle>
            <a:lvl1pPr algn="l">
              <a:defRPr sz="1200">
                <a:solidFill>
                  <a:schemeClr val="bg1"/>
                </a:solidFill>
                <a:latin typeface="Arial" panose="020B0604020202020204" pitchFamily="34" charset="0"/>
                <a:cs typeface="Arial" panose="020B0604020202020204" pitchFamily="34" charset="0"/>
              </a:defRPr>
            </a:lvl1pPr>
          </a:lstStyle>
          <a:p>
            <a:endParaRPr lang="en-US" dirty="0">
              <a:solidFill>
                <a:srgbClr val="FFFFFF"/>
              </a:solidFill>
            </a:endParaRPr>
          </a:p>
        </p:txBody>
      </p:sp>
      <p:sp>
        <p:nvSpPr>
          <p:cNvPr id="8" name="Footer Placeholder 3"/>
          <p:cNvSpPr>
            <a:spLocks noGrp="1"/>
          </p:cNvSpPr>
          <p:nvPr>
            <p:ph type="ftr" sz="quarter" idx="15"/>
          </p:nvPr>
        </p:nvSpPr>
        <p:spPr>
          <a:xfrm>
            <a:off x="5816600" y="4895959"/>
            <a:ext cx="2895600" cy="155598"/>
          </a:xfrm>
        </p:spPr>
        <p:txBody>
          <a:bodyPr/>
          <a:lstStyle>
            <a:lvl1pPr>
              <a:defRPr sz="500">
                <a:solidFill>
                  <a:schemeClr val="bg1"/>
                </a:solidFill>
              </a:defRPr>
            </a:lvl1pPr>
          </a:lstStyle>
          <a:p>
            <a:pPr algn="r"/>
            <a:r>
              <a:rPr lang="en-US" dirty="0"/>
              <a:t>© 2014 Bill &amp; Melinda Gates Foundation</a:t>
            </a:r>
          </a:p>
        </p:txBody>
      </p:sp>
    </p:spTree>
    <p:extLst>
      <p:ext uri="{BB962C8B-B14F-4D97-AF65-F5344CB8AC3E}">
        <p14:creationId xmlns:p14="http://schemas.microsoft.com/office/powerpoint/2010/main" val="2403606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Full Bleed Phot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0"/>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37" indent="-171450">
              <a:spcBef>
                <a:spcPts val="600"/>
              </a:spcBef>
              <a:spcAft>
                <a:spcPts val="0"/>
              </a:spcAft>
              <a:buFont typeface="Arial" panose="020B0604020202020204" pitchFamily="34" charset="0"/>
              <a:buChar char="-"/>
              <a:defRPr baseline="0"/>
            </a:lvl4pPr>
            <a:lvl5pPr marL="685800" indent="-171450">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7" name="Picture Placeholder 6"/>
          <p:cNvSpPr>
            <a:spLocks noGrp="1"/>
          </p:cNvSpPr>
          <p:nvPr>
            <p:ph type="pic" sz="quarter" idx="14"/>
          </p:nvPr>
        </p:nvSpPr>
        <p:spPr>
          <a:xfrm>
            <a:off x="3656013" y="0"/>
            <a:ext cx="5487987" cy="5143500"/>
          </a:xfrm>
        </p:spPr>
        <p:txBody>
          <a:bodyPr tIns="822960"/>
          <a:lstStyle>
            <a:lvl1pPr marL="0" indent="0" algn="ctr">
              <a:buNone/>
              <a:defRPr baseline="0"/>
            </a:lvl1pPr>
          </a:lstStyle>
          <a:p>
            <a:r>
              <a:rPr lang="en-US" dirty="0"/>
              <a:t>Click icon to add picture</a:t>
            </a:r>
          </a:p>
        </p:txBody>
      </p:sp>
      <p:sp>
        <p:nvSpPr>
          <p:cNvPr id="10" name="Rectangle 9"/>
          <p:cNvSpPr/>
          <p:nvPr userDrawn="1"/>
        </p:nvSpPr>
        <p:spPr>
          <a:xfrm>
            <a:off x="0" y="501982"/>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Title 5"/>
          <p:cNvSpPr>
            <a:spLocks noGrp="1"/>
          </p:cNvSpPr>
          <p:nvPr>
            <p:ph type="title" hasCustomPrompt="1"/>
          </p:nvPr>
        </p:nvSpPr>
        <p:spPr>
          <a:xfrm>
            <a:off x="365125" y="484632"/>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63842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3 Image Grid">
    <p:spTree>
      <p:nvGrpSpPr>
        <p:cNvPr id="1" name=""/>
        <p:cNvGrpSpPr/>
        <p:nvPr/>
      </p:nvGrpSpPr>
      <p:grpSpPr>
        <a:xfrm>
          <a:off x="0" y="0"/>
          <a:ext cx="0" cy="0"/>
          <a:chOff x="0" y="0"/>
          <a:chExt cx="0" cy="0"/>
        </a:xfrm>
      </p:grpSpPr>
      <p:sp>
        <p:nvSpPr>
          <p:cNvPr id="14" name="Picture Placeholder 6"/>
          <p:cNvSpPr>
            <a:spLocks noGrp="1"/>
          </p:cNvSpPr>
          <p:nvPr>
            <p:ph type="pic" sz="quarter" idx="15"/>
          </p:nvPr>
        </p:nvSpPr>
        <p:spPr>
          <a:xfrm>
            <a:off x="3665539" y="2635250"/>
            <a:ext cx="1825832" cy="2508250"/>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5558829" y="2635250"/>
            <a:ext cx="3585172" cy="2508250"/>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0"/>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37" indent="-171450">
              <a:spcBef>
                <a:spcPts val="600"/>
              </a:spcBef>
              <a:spcAft>
                <a:spcPts val="0"/>
              </a:spcAft>
              <a:buFont typeface="Arial" panose="020B0604020202020204" pitchFamily="34" charset="0"/>
              <a:buChar char="-"/>
              <a:defRPr baseline="0"/>
            </a:lvl4pPr>
            <a:lvl5pPr marL="685800" indent="-171450">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7" name="Picture Placeholder 6"/>
          <p:cNvSpPr>
            <a:spLocks noGrp="1"/>
          </p:cNvSpPr>
          <p:nvPr>
            <p:ph type="pic" sz="quarter" idx="14"/>
          </p:nvPr>
        </p:nvSpPr>
        <p:spPr>
          <a:xfrm>
            <a:off x="3665538" y="0"/>
            <a:ext cx="5478462" cy="2542032"/>
          </a:xfrm>
        </p:spPr>
        <p:txBody>
          <a:bodyPr tIns="822960"/>
          <a:lstStyle>
            <a:lvl1pPr marL="0" indent="0" algn="ctr">
              <a:buNone/>
              <a:defRPr baseline="0"/>
            </a:lvl1pPr>
          </a:lstStyle>
          <a:p>
            <a:r>
              <a:rPr lang="en-US" dirty="0"/>
              <a:t>Click icon to add picture</a:t>
            </a:r>
          </a:p>
        </p:txBody>
      </p:sp>
      <p:sp>
        <p:nvSpPr>
          <p:cNvPr id="10" name="Rectangle 9"/>
          <p:cNvSpPr/>
          <p:nvPr userDrawn="1"/>
        </p:nvSpPr>
        <p:spPr>
          <a:xfrm>
            <a:off x="0" y="501982"/>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Title 5"/>
          <p:cNvSpPr>
            <a:spLocks noGrp="1"/>
          </p:cNvSpPr>
          <p:nvPr>
            <p:ph type="title" hasCustomPrompt="1"/>
          </p:nvPr>
        </p:nvSpPr>
        <p:spPr>
          <a:xfrm>
            <a:off x="365125" y="484632"/>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34141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4 Image Grid">
    <p:spTree>
      <p:nvGrpSpPr>
        <p:cNvPr id="1" name=""/>
        <p:cNvGrpSpPr/>
        <p:nvPr/>
      </p:nvGrpSpPr>
      <p:grpSpPr>
        <a:xfrm>
          <a:off x="0" y="0"/>
          <a:ext cx="0" cy="0"/>
          <a:chOff x="0" y="0"/>
          <a:chExt cx="0" cy="0"/>
        </a:xfrm>
      </p:grpSpPr>
      <p:sp>
        <p:nvSpPr>
          <p:cNvPr id="9" name="Picture Placeholder 6"/>
          <p:cNvSpPr>
            <a:spLocks noGrp="1"/>
          </p:cNvSpPr>
          <p:nvPr>
            <p:ph type="pic" sz="quarter" idx="17"/>
          </p:nvPr>
        </p:nvSpPr>
        <p:spPr>
          <a:xfrm>
            <a:off x="7325138" y="0"/>
            <a:ext cx="1818861" cy="2542032"/>
          </a:xfrm>
        </p:spPr>
        <p:txBody>
          <a:bodyPr tIns="822960"/>
          <a:lstStyle>
            <a:lvl1pPr marL="0" indent="0" algn="ctr">
              <a:buNone/>
              <a:defRPr baseline="0"/>
            </a:lvl1pPr>
          </a:lstStyle>
          <a:p>
            <a:r>
              <a:rPr lang="en-US" dirty="0"/>
              <a:t>Click icon to add picture</a:t>
            </a:r>
          </a:p>
        </p:txBody>
      </p:sp>
      <p:sp>
        <p:nvSpPr>
          <p:cNvPr id="11" name="Picture Placeholder 6"/>
          <p:cNvSpPr>
            <a:spLocks noGrp="1"/>
          </p:cNvSpPr>
          <p:nvPr>
            <p:ph type="pic" sz="quarter" idx="18"/>
          </p:nvPr>
        </p:nvSpPr>
        <p:spPr>
          <a:xfrm>
            <a:off x="3665538" y="0"/>
            <a:ext cx="3599965" cy="2542032"/>
          </a:xfrm>
        </p:spPr>
        <p:txBody>
          <a:bodyPr tIns="822960"/>
          <a:lstStyle>
            <a:lvl1pPr marL="0" indent="0" algn="ctr">
              <a:buNone/>
              <a:defRPr baseline="0"/>
            </a:lvl1pPr>
          </a:lstStyle>
          <a:p>
            <a:r>
              <a:rPr lang="en-US" dirty="0"/>
              <a:t>Click icon to add picture</a:t>
            </a:r>
          </a:p>
        </p:txBody>
      </p:sp>
      <p:sp>
        <p:nvSpPr>
          <p:cNvPr id="14" name="Picture Placeholder 6"/>
          <p:cNvSpPr>
            <a:spLocks noGrp="1"/>
          </p:cNvSpPr>
          <p:nvPr>
            <p:ph type="pic" sz="quarter" idx="15"/>
          </p:nvPr>
        </p:nvSpPr>
        <p:spPr>
          <a:xfrm>
            <a:off x="3665539" y="2601468"/>
            <a:ext cx="1825832" cy="2542032"/>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5560943" y="2601468"/>
            <a:ext cx="3583057" cy="2542032"/>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0"/>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37" indent="-171450">
              <a:spcBef>
                <a:spcPts val="600"/>
              </a:spcBef>
              <a:spcAft>
                <a:spcPts val="0"/>
              </a:spcAft>
              <a:buFont typeface="Arial" panose="020B0604020202020204" pitchFamily="34" charset="0"/>
              <a:buChar char="-"/>
              <a:defRPr baseline="0"/>
            </a:lvl4pPr>
            <a:lvl5pPr marL="685800" indent="-171450">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2"/>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Title 5"/>
          <p:cNvSpPr>
            <a:spLocks noGrp="1"/>
          </p:cNvSpPr>
          <p:nvPr>
            <p:ph type="title" hasCustomPrompt="1"/>
          </p:nvPr>
        </p:nvSpPr>
        <p:spPr>
          <a:xfrm>
            <a:off x="365125" y="484632"/>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3629668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5 Image Gri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0"/>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37" indent="-171450">
              <a:spcBef>
                <a:spcPts val="600"/>
              </a:spcBef>
              <a:spcAft>
                <a:spcPts val="0"/>
              </a:spcAft>
              <a:buFont typeface="Arial" panose="020B0604020202020204" pitchFamily="34" charset="0"/>
              <a:buChar char="-"/>
              <a:defRPr baseline="0"/>
            </a:lvl4pPr>
            <a:lvl5pPr marL="685800" indent="-171450">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2"/>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Title 5"/>
          <p:cNvSpPr>
            <a:spLocks noGrp="1"/>
          </p:cNvSpPr>
          <p:nvPr>
            <p:ph type="title" hasCustomPrompt="1"/>
          </p:nvPr>
        </p:nvSpPr>
        <p:spPr>
          <a:xfrm>
            <a:off x="365125" y="484632"/>
            <a:ext cx="3170238" cy="646646"/>
          </a:xfrm>
        </p:spPr>
        <p:txBody>
          <a:bodyPr/>
          <a:lstStyle>
            <a:lvl1pPr>
              <a:defRPr baseline="0"/>
            </a:lvl1pPr>
          </a:lstStyle>
          <a:p>
            <a:r>
              <a:rPr lang="en-US"/>
              <a:t>INSERT HEADLINE – TWO LINES ALL CAPS</a:t>
            </a:r>
          </a:p>
        </p:txBody>
      </p:sp>
      <p:sp>
        <p:nvSpPr>
          <p:cNvPr id="12" name="Picture Placeholder 6"/>
          <p:cNvSpPr>
            <a:spLocks noGrp="1"/>
          </p:cNvSpPr>
          <p:nvPr>
            <p:ph type="pic" sz="quarter" idx="19"/>
          </p:nvPr>
        </p:nvSpPr>
        <p:spPr>
          <a:xfrm>
            <a:off x="7360920" y="0"/>
            <a:ext cx="1783080" cy="2551113"/>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20"/>
          </p:nvPr>
        </p:nvSpPr>
        <p:spPr>
          <a:xfrm>
            <a:off x="3665537" y="0"/>
            <a:ext cx="3629785" cy="2551113"/>
          </a:xfrm>
        </p:spPr>
        <p:txBody>
          <a:bodyPr tIns="822960"/>
          <a:lstStyle>
            <a:lvl1pPr marL="0" indent="0" algn="ctr">
              <a:buNone/>
              <a:defRPr baseline="0"/>
            </a:lvl1pPr>
          </a:lstStyle>
          <a:p>
            <a:r>
              <a:rPr lang="en-US" dirty="0"/>
              <a:t>Click icon to add picture</a:t>
            </a:r>
          </a:p>
        </p:txBody>
      </p:sp>
      <p:sp>
        <p:nvSpPr>
          <p:cNvPr id="18" name="Picture Placeholder 6"/>
          <p:cNvSpPr>
            <a:spLocks noGrp="1"/>
          </p:cNvSpPr>
          <p:nvPr>
            <p:ph type="pic" sz="quarter" idx="17"/>
          </p:nvPr>
        </p:nvSpPr>
        <p:spPr>
          <a:xfrm>
            <a:off x="5513229" y="2611438"/>
            <a:ext cx="1783080" cy="2534247"/>
          </a:xfrm>
        </p:spPr>
        <p:txBody>
          <a:bodyPr tIns="822960"/>
          <a:lstStyle>
            <a:lvl1pPr marL="0" indent="0" algn="ctr">
              <a:buNone/>
              <a:defRPr baseline="0"/>
            </a:lvl1pPr>
          </a:lstStyle>
          <a:p>
            <a:r>
              <a:rPr lang="en-US" dirty="0"/>
              <a:t>Click icon to add picture</a:t>
            </a:r>
          </a:p>
        </p:txBody>
      </p:sp>
      <p:sp>
        <p:nvSpPr>
          <p:cNvPr id="19" name="Picture Placeholder 6"/>
          <p:cNvSpPr>
            <a:spLocks noGrp="1"/>
          </p:cNvSpPr>
          <p:nvPr>
            <p:ph type="pic" sz="quarter" idx="15"/>
          </p:nvPr>
        </p:nvSpPr>
        <p:spPr>
          <a:xfrm>
            <a:off x="3665538" y="2611439"/>
            <a:ext cx="1783080" cy="2534247"/>
          </a:xfrm>
        </p:spPr>
        <p:txBody>
          <a:bodyPr tIns="822960"/>
          <a:lstStyle>
            <a:lvl1pPr marL="0" indent="0" algn="ctr">
              <a:buNone/>
              <a:defRPr baseline="0"/>
            </a:lvl1pPr>
          </a:lstStyle>
          <a:p>
            <a:r>
              <a:rPr lang="en-US" dirty="0"/>
              <a:t>Click icon to add picture</a:t>
            </a:r>
          </a:p>
        </p:txBody>
      </p:sp>
      <p:sp>
        <p:nvSpPr>
          <p:cNvPr id="20" name="Picture Placeholder 6"/>
          <p:cNvSpPr>
            <a:spLocks noGrp="1"/>
          </p:cNvSpPr>
          <p:nvPr>
            <p:ph type="pic" sz="quarter" idx="16"/>
          </p:nvPr>
        </p:nvSpPr>
        <p:spPr>
          <a:xfrm>
            <a:off x="7360920" y="2609253"/>
            <a:ext cx="1783080" cy="2534247"/>
          </a:xfrm>
        </p:spPr>
        <p:txBody>
          <a:bodyPr tIns="822960"/>
          <a:lstStyle>
            <a:lvl1pPr marL="0" indent="0" algn="ctr">
              <a:buNone/>
              <a:defRPr baseline="0"/>
            </a:lvl1pPr>
          </a:lstStyle>
          <a:p>
            <a:r>
              <a:rPr lang="en-US" dirty="0"/>
              <a:t>Click icon to add picture</a:t>
            </a:r>
          </a:p>
        </p:txBody>
      </p:sp>
    </p:spTree>
    <p:extLst>
      <p:ext uri="{BB962C8B-B14F-4D97-AF65-F5344CB8AC3E}">
        <p14:creationId xmlns:p14="http://schemas.microsoft.com/office/powerpoint/2010/main" val="2469047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6 Image Grid">
    <p:spTree>
      <p:nvGrpSpPr>
        <p:cNvPr id="1" name=""/>
        <p:cNvGrpSpPr/>
        <p:nvPr/>
      </p:nvGrpSpPr>
      <p:grpSpPr>
        <a:xfrm>
          <a:off x="0" y="0"/>
          <a:ext cx="0" cy="0"/>
          <a:chOff x="0" y="0"/>
          <a:chExt cx="0" cy="0"/>
        </a:xfrm>
      </p:grpSpPr>
      <p:sp>
        <p:nvSpPr>
          <p:cNvPr id="12" name="Picture Placeholder 6"/>
          <p:cNvSpPr>
            <a:spLocks noGrp="1"/>
          </p:cNvSpPr>
          <p:nvPr>
            <p:ph type="pic" sz="quarter" idx="19"/>
          </p:nvPr>
        </p:nvSpPr>
        <p:spPr>
          <a:xfrm>
            <a:off x="7360920" y="0"/>
            <a:ext cx="1783080" cy="1704561"/>
          </a:xfrm>
        </p:spPr>
        <p:txBody>
          <a:bodyPr tIns="822960"/>
          <a:lstStyle>
            <a:lvl1pPr marL="0" indent="0" algn="ctr">
              <a:buNone/>
              <a:defRPr baseline="0"/>
            </a:lvl1pPr>
          </a:lstStyle>
          <a:p>
            <a:r>
              <a:rPr lang="en-US" dirty="0"/>
              <a:t>Click icon to add picture</a:t>
            </a:r>
          </a:p>
        </p:txBody>
      </p:sp>
      <p:sp>
        <p:nvSpPr>
          <p:cNvPr id="13" name="Picture Placeholder 6"/>
          <p:cNvSpPr>
            <a:spLocks noGrp="1"/>
          </p:cNvSpPr>
          <p:nvPr>
            <p:ph type="pic" sz="quarter" idx="20"/>
          </p:nvPr>
        </p:nvSpPr>
        <p:spPr>
          <a:xfrm>
            <a:off x="3665537" y="0"/>
            <a:ext cx="3629785" cy="3096039"/>
          </a:xfrm>
        </p:spPr>
        <p:txBody>
          <a:bodyPr tIns="822960"/>
          <a:lstStyle>
            <a:lvl1pPr marL="0" indent="0" algn="ctr">
              <a:buNone/>
              <a:defRPr baseline="0"/>
            </a:lvl1pPr>
          </a:lstStyle>
          <a:p>
            <a:r>
              <a:rPr lang="en-US" dirty="0"/>
              <a:t>Click icon to add picture</a:t>
            </a:r>
          </a:p>
        </p:txBody>
      </p:sp>
      <p:sp>
        <p:nvSpPr>
          <p:cNvPr id="16" name="Picture Placeholder 6"/>
          <p:cNvSpPr>
            <a:spLocks noGrp="1"/>
          </p:cNvSpPr>
          <p:nvPr>
            <p:ph type="pic" sz="quarter" idx="21" hasCustomPrompt="1"/>
          </p:nvPr>
        </p:nvSpPr>
        <p:spPr>
          <a:xfrm>
            <a:off x="7360920" y="1764194"/>
            <a:ext cx="1783080" cy="1331845"/>
          </a:xfrm>
        </p:spPr>
        <p:txBody>
          <a:bodyPr tIns="822960"/>
          <a:lstStyle>
            <a:lvl1pPr marL="0" indent="0" algn="ctr">
              <a:buNone/>
              <a:defRPr baseline="0"/>
            </a:lvl1pPr>
          </a:lstStyle>
          <a:p>
            <a:r>
              <a:rPr lang="en-US" dirty="0"/>
              <a:t>Click on the icon to insert a new photo</a:t>
            </a:r>
          </a:p>
        </p:txBody>
      </p:sp>
      <p:sp>
        <p:nvSpPr>
          <p:cNvPr id="9" name="Picture Placeholder 6"/>
          <p:cNvSpPr>
            <a:spLocks noGrp="1"/>
          </p:cNvSpPr>
          <p:nvPr>
            <p:ph type="pic" sz="quarter" idx="17"/>
          </p:nvPr>
        </p:nvSpPr>
        <p:spPr>
          <a:xfrm>
            <a:off x="5513229" y="3155673"/>
            <a:ext cx="1783080" cy="1990012"/>
          </a:xfrm>
        </p:spPr>
        <p:txBody>
          <a:bodyPr tIns="822960"/>
          <a:lstStyle>
            <a:lvl1pPr marL="0" indent="0" algn="ctr">
              <a:buNone/>
              <a:defRPr baseline="0"/>
            </a:lvl1pPr>
          </a:lstStyle>
          <a:p>
            <a:r>
              <a:rPr lang="en-US" dirty="0"/>
              <a:t>Click icon to add picture</a:t>
            </a:r>
          </a:p>
        </p:txBody>
      </p:sp>
      <p:sp>
        <p:nvSpPr>
          <p:cNvPr id="14" name="Picture Placeholder 6"/>
          <p:cNvSpPr>
            <a:spLocks noGrp="1"/>
          </p:cNvSpPr>
          <p:nvPr>
            <p:ph type="pic" sz="quarter" idx="15"/>
          </p:nvPr>
        </p:nvSpPr>
        <p:spPr>
          <a:xfrm>
            <a:off x="3665538" y="3155674"/>
            <a:ext cx="1783080" cy="1990012"/>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7360920" y="3153488"/>
            <a:ext cx="1783080" cy="1990012"/>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0"/>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37" indent="-171450">
              <a:spcBef>
                <a:spcPts val="600"/>
              </a:spcBef>
              <a:spcAft>
                <a:spcPts val="0"/>
              </a:spcAft>
              <a:buFont typeface="Arial" panose="020B0604020202020204" pitchFamily="34" charset="0"/>
              <a:buChar char="-"/>
              <a:defRPr baseline="0"/>
            </a:lvl4pPr>
            <a:lvl5pPr marL="685800" indent="-171450">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2"/>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Title 5"/>
          <p:cNvSpPr>
            <a:spLocks noGrp="1"/>
          </p:cNvSpPr>
          <p:nvPr>
            <p:ph type="title" hasCustomPrompt="1"/>
          </p:nvPr>
        </p:nvSpPr>
        <p:spPr>
          <a:xfrm>
            <a:off x="365125" y="484632"/>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1008537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6 Image Grid-B">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0"/>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37" indent="-171450">
              <a:spcBef>
                <a:spcPts val="600"/>
              </a:spcBef>
              <a:spcAft>
                <a:spcPts val="0"/>
              </a:spcAft>
              <a:buFont typeface="Arial" panose="020B0604020202020204" pitchFamily="34" charset="0"/>
              <a:buChar char="-"/>
              <a:defRPr baseline="0"/>
            </a:lvl4pPr>
            <a:lvl5pPr marL="685800" indent="-171450">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2"/>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Title 5"/>
          <p:cNvSpPr>
            <a:spLocks noGrp="1"/>
          </p:cNvSpPr>
          <p:nvPr>
            <p:ph type="title" hasCustomPrompt="1"/>
          </p:nvPr>
        </p:nvSpPr>
        <p:spPr>
          <a:xfrm>
            <a:off x="365125" y="484632"/>
            <a:ext cx="3170238" cy="646646"/>
          </a:xfrm>
        </p:spPr>
        <p:txBody>
          <a:bodyPr/>
          <a:lstStyle>
            <a:lvl1pPr>
              <a:defRPr baseline="0"/>
            </a:lvl1pPr>
          </a:lstStyle>
          <a:p>
            <a:r>
              <a:rPr lang="en-US"/>
              <a:t>INSERT HEADLINE – TWO LINES ALL CAPS</a:t>
            </a:r>
          </a:p>
        </p:txBody>
      </p:sp>
      <p:sp>
        <p:nvSpPr>
          <p:cNvPr id="11" name="Picture Placeholder 6"/>
          <p:cNvSpPr>
            <a:spLocks noGrp="1"/>
          </p:cNvSpPr>
          <p:nvPr>
            <p:ph type="pic" sz="quarter" idx="17"/>
          </p:nvPr>
        </p:nvSpPr>
        <p:spPr>
          <a:xfrm>
            <a:off x="5513229" y="2611438"/>
            <a:ext cx="1783080" cy="2534247"/>
          </a:xfrm>
        </p:spPr>
        <p:txBody>
          <a:bodyPr tIns="822960"/>
          <a:lstStyle>
            <a:lvl1pPr marL="0" indent="0" algn="ctr">
              <a:buNone/>
              <a:defRPr baseline="0"/>
            </a:lvl1pPr>
          </a:lstStyle>
          <a:p>
            <a:r>
              <a:rPr lang="en-US" dirty="0"/>
              <a:t>Click icon to add picture</a:t>
            </a:r>
          </a:p>
        </p:txBody>
      </p:sp>
      <p:sp>
        <p:nvSpPr>
          <p:cNvPr id="17" name="Picture Placeholder 6"/>
          <p:cNvSpPr>
            <a:spLocks noGrp="1"/>
          </p:cNvSpPr>
          <p:nvPr>
            <p:ph type="pic" sz="quarter" idx="15"/>
          </p:nvPr>
        </p:nvSpPr>
        <p:spPr>
          <a:xfrm>
            <a:off x="3665538" y="2611439"/>
            <a:ext cx="1783080" cy="2534247"/>
          </a:xfrm>
        </p:spPr>
        <p:txBody>
          <a:bodyPr tIns="822960"/>
          <a:lstStyle>
            <a:lvl1pPr marL="0" indent="0" algn="ctr">
              <a:buNone/>
              <a:defRPr baseline="0"/>
            </a:lvl1pPr>
          </a:lstStyle>
          <a:p>
            <a:r>
              <a:rPr lang="en-US" dirty="0"/>
              <a:t>Click icon to add picture</a:t>
            </a:r>
          </a:p>
        </p:txBody>
      </p:sp>
      <p:sp>
        <p:nvSpPr>
          <p:cNvPr id="18" name="Picture Placeholder 6"/>
          <p:cNvSpPr>
            <a:spLocks noGrp="1"/>
          </p:cNvSpPr>
          <p:nvPr>
            <p:ph type="pic" sz="quarter" idx="16"/>
          </p:nvPr>
        </p:nvSpPr>
        <p:spPr>
          <a:xfrm>
            <a:off x="7360920" y="2609253"/>
            <a:ext cx="1783080" cy="2534247"/>
          </a:xfrm>
        </p:spPr>
        <p:txBody>
          <a:bodyPr tIns="822960"/>
          <a:lstStyle>
            <a:lvl1pPr marL="0" indent="0" algn="ctr">
              <a:buNone/>
              <a:defRPr baseline="0"/>
            </a:lvl1pPr>
          </a:lstStyle>
          <a:p>
            <a:r>
              <a:rPr lang="en-US" dirty="0"/>
              <a:t>Click icon to add picture</a:t>
            </a:r>
          </a:p>
        </p:txBody>
      </p:sp>
      <p:sp>
        <p:nvSpPr>
          <p:cNvPr id="19" name="Picture Placeholder 6"/>
          <p:cNvSpPr>
            <a:spLocks noGrp="1"/>
          </p:cNvSpPr>
          <p:nvPr>
            <p:ph type="pic" sz="quarter" idx="18"/>
          </p:nvPr>
        </p:nvSpPr>
        <p:spPr>
          <a:xfrm>
            <a:off x="5513229" y="2185"/>
            <a:ext cx="1783080" cy="2534247"/>
          </a:xfrm>
        </p:spPr>
        <p:txBody>
          <a:bodyPr tIns="822960"/>
          <a:lstStyle>
            <a:lvl1pPr marL="0" indent="0" algn="ctr">
              <a:buNone/>
              <a:defRPr baseline="0"/>
            </a:lvl1pPr>
          </a:lstStyle>
          <a:p>
            <a:r>
              <a:rPr lang="en-US" dirty="0"/>
              <a:t>Click icon to add picture</a:t>
            </a:r>
          </a:p>
        </p:txBody>
      </p:sp>
      <p:sp>
        <p:nvSpPr>
          <p:cNvPr id="20" name="Picture Placeholder 6"/>
          <p:cNvSpPr>
            <a:spLocks noGrp="1"/>
          </p:cNvSpPr>
          <p:nvPr>
            <p:ph type="pic" sz="quarter" idx="19"/>
          </p:nvPr>
        </p:nvSpPr>
        <p:spPr>
          <a:xfrm>
            <a:off x="3665538" y="2186"/>
            <a:ext cx="1783080" cy="2534247"/>
          </a:xfrm>
        </p:spPr>
        <p:txBody>
          <a:bodyPr tIns="822960"/>
          <a:lstStyle>
            <a:lvl1pPr marL="0" indent="0" algn="ctr">
              <a:buNone/>
              <a:defRPr baseline="0"/>
            </a:lvl1pPr>
          </a:lstStyle>
          <a:p>
            <a:r>
              <a:rPr lang="en-US" dirty="0"/>
              <a:t>Click icon to add picture</a:t>
            </a:r>
          </a:p>
        </p:txBody>
      </p:sp>
      <p:sp>
        <p:nvSpPr>
          <p:cNvPr id="21" name="Picture Placeholder 6"/>
          <p:cNvSpPr>
            <a:spLocks noGrp="1"/>
          </p:cNvSpPr>
          <p:nvPr>
            <p:ph type="pic" sz="quarter" idx="20"/>
          </p:nvPr>
        </p:nvSpPr>
        <p:spPr>
          <a:xfrm>
            <a:off x="7360920" y="0"/>
            <a:ext cx="1783080" cy="2534247"/>
          </a:xfrm>
        </p:spPr>
        <p:txBody>
          <a:bodyPr tIns="822960"/>
          <a:lstStyle>
            <a:lvl1pPr marL="0" indent="0" algn="ctr">
              <a:buNone/>
              <a:defRPr baseline="0"/>
            </a:lvl1pPr>
          </a:lstStyle>
          <a:p>
            <a:r>
              <a:rPr lang="en-US" dirty="0"/>
              <a:t>Click icon to add picture</a:t>
            </a:r>
          </a:p>
        </p:txBody>
      </p:sp>
    </p:spTree>
    <p:extLst>
      <p:ext uri="{BB962C8B-B14F-4D97-AF65-F5344CB8AC3E}">
        <p14:creationId xmlns:p14="http://schemas.microsoft.com/office/powerpoint/2010/main" val="244701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Width Head + Copy + Phot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4" y="3687417"/>
            <a:ext cx="8329613" cy="1005233"/>
          </a:xfrm>
        </p:spPr>
        <p:txBody>
          <a:bodyPr/>
          <a:lstStyle>
            <a:lvl1pPr>
              <a:spcBef>
                <a:spcPts val="600"/>
              </a:spcBef>
              <a:spcAft>
                <a:spcPts val="0"/>
              </a:spcAft>
              <a:defRPr sz="1400" b="0" baseline="0"/>
            </a:lvl1pPr>
            <a:lvl2pPr marL="171450" indent="-171450">
              <a:spcBef>
                <a:spcPts val="600"/>
              </a:spcBef>
              <a:spcAft>
                <a:spcPts val="0"/>
              </a:spcAft>
              <a:buClr>
                <a:schemeClr val="accent3">
                  <a:lumMod val="75000"/>
                </a:schemeClr>
              </a:buClr>
              <a:buFont typeface="Wingdings" panose="05000000000000000000" pitchFamily="2" charset="2"/>
              <a:buChar char="§"/>
              <a:defRPr sz="1300"/>
            </a:lvl2pPr>
            <a:lvl3pPr marL="342900" indent="-171450">
              <a:spcBef>
                <a:spcPts val="600"/>
              </a:spcBef>
              <a:spcAft>
                <a:spcPts val="0"/>
              </a:spcAft>
              <a:buClr>
                <a:srgbClr val="3086AB"/>
              </a:buClr>
              <a:buFont typeface="Arial" panose="020B0604020202020204" pitchFamily="34" charset="0"/>
              <a:buChar char="•"/>
              <a:tabLst/>
              <a:defRPr baseline="0"/>
            </a:lvl3pPr>
            <a:lvl4pPr marL="515938" indent="-173038">
              <a:spcBef>
                <a:spcPts val="600"/>
              </a:spcBef>
              <a:spcAft>
                <a:spcPts val="0"/>
              </a:spcAft>
              <a:buFont typeface="Arial" panose="020B0604020202020204" pitchFamily="34" charset="0"/>
              <a:buChar char="-"/>
              <a:tabLst/>
              <a:defRPr baseline="0"/>
            </a:lvl4pPr>
            <a:lvl5pPr marL="687388" indent="-171450">
              <a:spcBef>
                <a:spcPts val="600"/>
              </a:spcBef>
              <a:spcAft>
                <a:spcPts val="0"/>
              </a:spcAft>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4" y="484632"/>
            <a:ext cx="8329613" cy="523183"/>
          </a:xfrm>
        </p:spPr>
        <p:txBody>
          <a:bodyPr/>
          <a:lstStyle>
            <a:lvl1pPr>
              <a:defRPr baseline="0"/>
            </a:lvl1pPr>
          </a:lstStyle>
          <a:p>
            <a:r>
              <a:rPr lang="en-US"/>
              <a:t>INSERT HEADLINE HERE – UP TO 2 FULL WIDTH LINES (ALL CAPS)</a:t>
            </a:r>
          </a:p>
        </p:txBody>
      </p:sp>
      <p:sp>
        <p:nvSpPr>
          <p:cNvPr id="7" name="Picture Placeholder 6"/>
          <p:cNvSpPr>
            <a:spLocks noGrp="1"/>
          </p:cNvSpPr>
          <p:nvPr>
            <p:ph type="pic" sz="quarter" idx="16"/>
          </p:nvPr>
        </p:nvSpPr>
        <p:spPr>
          <a:xfrm>
            <a:off x="357188" y="1198563"/>
            <a:ext cx="8355012" cy="2369585"/>
          </a:xfrm>
        </p:spPr>
        <p:txBody>
          <a:bodyPr tIns="822960"/>
          <a:lstStyle>
            <a:lvl1pPr marL="0" indent="0" algn="ctr">
              <a:buNone/>
              <a:defRPr baseline="0"/>
            </a:lvl1pPr>
          </a:lstStyle>
          <a:p>
            <a:r>
              <a:rPr lang="en-US" dirty="0"/>
              <a:t>Click icon to add picture</a:t>
            </a:r>
          </a:p>
        </p:txBody>
      </p:sp>
    </p:spTree>
    <p:extLst>
      <p:ext uri="{BB962C8B-B14F-4D97-AF65-F5344CB8AC3E}">
        <p14:creationId xmlns:p14="http://schemas.microsoft.com/office/powerpoint/2010/main" val="34624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ustomizeable Photo Slide (Full Frame)">
    <p:spTree>
      <p:nvGrpSpPr>
        <p:cNvPr id="1" name=""/>
        <p:cNvGrpSpPr/>
        <p:nvPr/>
      </p:nvGrpSpPr>
      <p:grpSpPr>
        <a:xfrm>
          <a:off x="0" y="0"/>
          <a:ext cx="0" cy="0"/>
          <a:chOff x="0" y="0"/>
          <a:chExt cx="0" cy="0"/>
        </a:xfrm>
      </p:grpSpPr>
      <p:sp>
        <p:nvSpPr>
          <p:cNvPr id="6" name="Picture Placeholder 5"/>
          <p:cNvSpPr>
            <a:spLocks noGrp="1"/>
          </p:cNvSpPr>
          <p:nvPr>
            <p:ph type="pic" sz="quarter" idx="13" hasCustomPrompt="1"/>
          </p:nvPr>
        </p:nvSpPr>
        <p:spPr>
          <a:xfrm>
            <a:off x="0" y="0"/>
            <a:ext cx="9144000" cy="5143500"/>
          </a:xfrm>
        </p:spPr>
        <p:txBody>
          <a:bodyPr lIns="182880" tIns="1828800"/>
          <a:lstStyle>
            <a:lvl1pPr marL="0" indent="0" algn="ctr">
              <a:buFontTx/>
              <a:buNone/>
              <a:defRPr baseline="0"/>
            </a:lvl1pPr>
          </a:lstStyle>
          <a:p>
            <a:r>
              <a:rPr lang="en-US" dirty="0"/>
              <a:t>Click on the icon to insert </a:t>
            </a:r>
            <a:br>
              <a:rPr lang="en-US" dirty="0"/>
            </a:br>
            <a:r>
              <a:rPr lang="en-US" dirty="0"/>
              <a:t>a new full-frame photo.</a:t>
            </a:r>
          </a:p>
        </p:txBody>
      </p:sp>
    </p:spTree>
    <p:extLst>
      <p:ext uri="{BB962C8B-B14F-4D97-AF65-F5344CB8AC3E}">
        <p14:creationId xmlns:p14="http://schemas.microsoft.com/office/powerpoint/2010/main" val="3750398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shots (Max of 20)">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4" y="1128091"/>
            <a:ext cx="8329613" cy="383742"/>
          </a:xfrm>
        </p:spPr>
        <p:txBody>
          <a:bodyPr/>
          <a:lstStyle>
            <a:lvl1pPr>
              <a:spcBef>
                <a:spcPts val="600"/>
              </a:spcBef>
              <a:defRPr sz="1400" b="0" baseline="0"/>
            </a:lvl1pPr>
            <a:lvl2pPr marL="171450" indent="-171450">
              <a:spcBef>
                <a:spcPts val="336"/>
              </a:spcBef>
              <a:spcAft>
                <a:spcPts val="0"/>
              </a:spcAft>
              <a:buClr>
                <a:schemeClr val="accent3">
                  <a:lumMod val="75000"/>
                </a:schemeClr>
              </a:buClr>
              <a:buFont typeface="Wingdings" panose="05000000000000000000" pitchFamily="2" charset="2"/>
              <a:buChar char="§"/>
              <a:defRPr sz="1300"/>
            </a:lvl2pPr>
            <a:lvl3pPr marL="342900" indent="-171450">
              <a:spcBef>
                <a:spcPts val="336"/>
              </a:spcBef>
              <a:buClr>
                <a:srgbClr val="3086AB"/>
              </a:buClr>
              <a:buFont typeface="Arial" panose="020B0604020202020204" pitchFamily="34" charset="0"/>
              <a:buChar char="•"/>
              <a:tabLst/>
              <a:defRPr baseline="0"/>
            </a:lvl3pPr>
            <a:lvl4pPr marL="515938" indent="-173038">
              <a:spcBef>
                <a:spcPts val="336"/>
              </a:spcBef>
              <a:spcAft>
                <a:spcPts val="0"/>
              </a:spcAft>
              <a:buFont typeface="Arial" panose="020B0604020202020204" pitchFamily="34" charset="0"/>
              <a:buChar char="-"/>
              <a:tabLst/>
              <a:defRPr baseline="0"/>
            </a:lvl4pPr>
            <a:lvl5pPr marL="687388" indent="-171450">
              <a:spcBef>
                <a:spcPts val="336"/>
              </a:spcBef>
              <a:defRPr baseline="0"/>
            </a:lvl5pPr>
          </a:lstStyle>
          <a:p>
            <a:pPr lvl="0"/>
            <a:r>
              <a:rPr lang="en-US"/>
              <a:t>Explanatory text goes here, up to 2 lines. This slide accommodates 21 headshots.</a:t>
            </a:r>
            <a:endParaRPr lang="en-US" dirty="0"/>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Picture Placeholder 3"/>
          <p:cNvSpPr>
            <a:spLocks noGrp="1"/>
          </p:cNvSpPr>
          <p:nvPr>
            <p:ph type="pic" sz="quarter" idx="16"/>
          </p:nvPr>
        </p:nvSpPr>
        <p:spPr>
          <a:xfrm>
            <a:off x="357188" y="1575139"/>
            <a:ext cx="908565" cy="908565"/>
          </a:xfrm>
          <a:noFill/>
        </p:spPr>
        <p:txBody>
          <a:bodyPr/>
          <a:lstStyle>
            <a:lvl1pPr algn="l">
              <a:defRPr sz="800"/>
            </a:lvl1pPr>
          </a:lstStyle>
          <a:p>
            <a:r>
              <a:rPr lang="en-US" dirty="0"/>
              <a:t>Click icon to add picture</a:t>
            </a:r>
          </a:p>
        </p:txBody>
      </p:sp>
      <p:sp>
        <p:nvSpPr>
          <p:cNvPr id="9" name="Picture Placeholder 3"/>
          <p:cNvSpPr>
            <a:spLocks noGrp="1"/>
          </p:cNvSpPr>
          <p:nvPr>
            <p:ph type="pic" sz="quarter" idx="17"/>
          </p:nvPr>
        </p:nvSpPr>
        <p:spPr>
          <a:xfrm>
            <a:off x="2839338" y="1575139"/>
            <a:ext cx="908565" cy="908565"/>
          </a:xfrm>
          <a:noFill/>
        </p:spPr>
        <p:txBody>
          <a:bodyPr/>
          <a:lstStyle>
            <a:lvl1pPr algn="l">
              <a:defRPr sz="800"/>
            </a:lvl1pPr>
          </a:lstStyle>
          <a:p>
            <a:r>
              <a:rPr lang="en-US" dirty="0"/>
              <a:t>Click icon to add picture</a:t>
            </a:r>
          </a:p>
        </p:txBody>
      </p:sp>
      <p:sp>
        <p:nvSpPr>
          <p:cNvPr id="10" name="Picture Placeholder 3"/>
          <p:cNvSpPr>
            <a:spLocks noGrp="1"/>
          </p:cNvSpPr>
          <p:nvPr>
            <p:ph type="pic" sz="quarter" idx="18"/>
          </p:nvPr>
        </p:nvSpPr>
        <p:spPr>
          <a:xfrm>
            <a:off x="5321488" y="1575139"/>
            <a:ext cx="908565" cy="908565"/>
          </a:xfrm>
          <a:noFill/>
        </p:spPr>
        <p:txBody>
          <a:bodyPr/>
          <a:lstStyle>
            <a:lvl1pPr algn="l">
              <a:defRPr sz="800"/>
            </a:lvl1pPr>
          </a:lstStyle>
          <a:p>
            <a:r>
              <a:rPr lang="en-US" dirty="0"/>
              <a:t>Click icon to add picture</a:t>
            </a:r>
          </a:p>
        </p:txBody>
      </p:sp>
      <p:sp>
        <p:nvSpPr>
          <p:cNvPr id="11" name="Picture Placeholder 3"/>
          <p:cNvSpPr>
            <a:spLocks noGrp="1"/>
          </p:cNvSpPr>
          <p:nvPr>
            <p:ph type="pic" sz="quarter" idx="19"/>
          </p:nvPr>
        </p:nvSpPr>
        <p:spPr>
          <a:xfrm>
            <a:off x="7803635" y="1575139"/>
            <a:ext cx="908565" cy="908565"/>
          </a:xfrm>
          <a:noFill/>
        </p:spPr>
        <p:txBody>
          <a:bodyPr/>
          <a:lstStyle>
            <a:lvl1pPr algn="l">
              <a:defRPr sz="800"/>
            </a:lvl1pPr>
          </a:lstStyle>
          <a:p>
            <a:r>
              <a:rPr lang="en-US" dirty="0"/>
              <a:t>Click icon to add picture</a:t>
            </a:r>
          </a:p>
        </p:txBody>
      </p:sp>
      <p:sp>
        <p:nvSpPr>
          <p:cNvPr id="2" name="Title 1"/>
          <p:cNvSpPr>
            <a:spLocks noGrp="1"/>
          </p:cNvSpPr>
          <p:nvPr>
            <p:ph type="title" hasCustomPrompt="1"/>
          </p:nvPr>
        </p:nvSpPr>
        <p:spPr>
          <a:xfrm>
            <a:off x="365124" y="484632"/>
            <a:ext cx="8347075" cy="646646"/>
          </a:xfrm>
        </p:spPr>
        <p:txBody>
          <a:bodyPr/>
          <a:lstStyle>
            <a:lvl1pPr>
              <a:defRPr baseline="0"/>
            </a:lvl1pPr>
          </a:lstStyle>
          <a:p>
            <a:r>
              <a:rPr lang="en-US"/>
              <a:t>HEADSHOT SLIDE (MAX OF 21)</a:t>
            </a:r>
          </a:p>
        </p:txBody>
      </p:sp>
      <p:sp>
        <p:nvSpPr>
          <p:cNvPr id="49" name="Picture Placeholder 3"/>
          <p:cNvSpPr>
            <a:spLocks noGrp="1"/>
          </p:cNvSpPr>
          <p:nvPr>
            <p:ph type="pic" sz="quarter" idx="21"/>
          </p:nvPr>
        </p:nvSpPr>
        <p:spPr>
          <a:xfrm>
            <a:off x="1598263" y="1575139"/>
            <a:ext cx="908565" cy="908565"/>
          </a:xfrm>
          <a:noFill/>
        </p:spPr>
        <p:txBody>
          <a:bodyPr/>
          <a:lstStyle>
            <a:lvl1pPr algn="l">
              <a:defRPr sz="800"/>
            </a:lvl1pPr>
          </a:lstStyle>
          <a:p>
            <a:r>
              <a:rPr lang="en-US" dirty="0"/>
              <a:t>Click icon to add picture</a:t>
            </a:r>
          </a:p>
        </p:txBody>
      </p:sp>
      <p:sp>
        <p:nvSpPr>
          <p:cNvPr id="50" name="Picture Placeholder 3"/>
          <p:cNvSpPr>
            <a:spLocks noGrp="1"/>
          </p:cNvSpPr>
          <p:nvPr>
            <p:ph type="pic" sz="quarter" idx="22"/>
          </p:nvPr>
        </p:nvSpPr>
        <p:spPr>
          <a:xfrm>
            <a:off x="4080413" y="1575139"/>
            <a:ext cx="908565" cy="908565"/>
          </a:xfrm>
          <a:noFill/>
        </p:spPr>
        <p:txBody>
          <a:bodyPr/>
          <a:lstStyle>
            <a:lvl1pPr algn="l">
              <a:defRPr sz="800"/>
            </a:lvl1pPr>
          </a:lstStyle>
          <a:p>
            <a:r>
              <a:rPr lang="en-US" dirty="0"/>
              <a:t>Click icon to add picture</a:t>
            </a:r>
          </a:p>
        </p:txBody>
      </p:sp>
      <p:sp>
        <p:nvSpPr>
          <p:cNvPr id="51" name="Picture Placeholder 3"/>
          <p:cNvSpPr>
            <a:spLocks noGrp="1"/>
          </p:cNvSpPr>
          <p:nvPr>
            <p:ph type="pic" sz="quarter" idx="23"/>
          </p:nvPr>
        </p:nvSpPr>
        <p:spPr>
          <a:xfrm>
            <a:off x="6562563" y="1575139"/>
            <a:ext cx="908565" cy="908565"/>
          </a:xfrm>
          <a:noFill/>
        </p:spPr>
        <p:txBody>
          <a:bodyPr/>
          <a:lstStyle>
            <a:lvl1pPr algn="l">
              <a:defRPr sz="800"/>
            </a:lvl1pPr>
          </a:lstStyle>
          <a:p>
            <a:r>
              <a:rPr lang="en-US" dirty="0"/>
              <a:t>Click icon to add picture</a:t>
            </a:r>
          </a:p>
        </p:txBody>
      </p:sp>
      <p:sp>
        <p:nvSpPr>
          <p:cNvPr id="52" name="Picture Placeholder 3"/>
          <p:cNvSpPr>
            <a:spLocks noGrp="1"/>
          </p:cNvSpPr>
          <p:nvPr>
            <p:ph type="pic" sz="quarter" idx="24"/>
          </p:nvPr>
        </p:nvSpPr>
        <p:spPr>
          <a:xfrm>
            <a:off x="357188" y="2674748"/>
            <a:ext cx="908565" cy="908565"/>
          </a:xfrm>
          <a:noFill/>
        </p:spPr>
        <p:txBody>
          <a:bodyPr/>
          <a:lstStyle>
            <a:lvl1pPr algn="l">
              <a:defRPr sz="800"/>
            </a:lvl1pPr>
          </a:lstStyle>
          <a:p>
            <a:r>
              <a:rPr lang="en-US" dirty="0"/>
              <a:t>Click icon to add picture</a:t>
            </a:r>
          </a:p>
        </p:txBody>
      </p:sp>
      <p:sp>
        <p:nvSpPr>
          <p:cNvPr id="53" name="Picture Placeholder 3"/>
          <p:cNvSpPr>
            <a:spLocks noGrp="1"/>
          </p:cNvSpPr>
          <p:nvPr>
            <p:ph type="pic" sz="quarter" idx="25"/>
          </p:nvPr>
        </p:nvSpPr>
        <p:spPr>
          <a:xfrm>
            <a:off x="2839338" y="2674748"/>
            <a:ext cx="908565" cy="908565"/>
          </a:xfrm>
          <a:noFill/>
        </p:spPr>
        <p:txBody>
          <a:bodyPr/>
          <a:lstStyle>
            <a:lvl1pPr algn="l">
              <a:defRPr sz="800"/>
            </a:lvl1pPr>
          </a:lstStyle>
          <a:p>
            <a:r>
              <a:rPr lang="en-US" dirty="0"/>
              <a:t>Click icon to add picture</a:t>
            </a:r>
          </a:p>
        </p:txBody>
      </p:sp>
      <p:sp>
        <p:nvSpPr>
          <p:cNvPr id="54" name="Picture Placeholder 3"/>
          <p:cNvSpPr>
            <a:spLocks noGrp="1"/>
          </p:cNvSpPr>
          <p:nvPr>
            <p:ph type="pic" sz="quarter" idx="26"/>
          </p:nvPr>
        </p:nvSpPr>
        <p:spPr>
          <a:xfrm>
            <a:off x="5321488" y="2674748"/>
            <a:ext cx="908565" cy="908565"/>
          </a:xfrm>
          <a:noFill/>
        </p:spPr>
        <p:txBody>
          <a:bodyPr/>
          <a:lstStyle>
            <a:lvl1pPr algn="l">
              <a:defRPr sz="800"/>
            </a:lvl1pPr>
          </a:lstStyle>
          <a:p>
            <a:r>
              <a:rPr lang="en-US" dirty="0"/>
              <a:t>Click icon to add picture</a:t>
            </a:r>
          </a:p>
        </p:txBody>
      </p:sp>
      <p:sp>
        <p:nvSpPr>
          <p:cNvPr id="55" name="Picture Placeholder 3"/>
          <p:cNvSpPr>
            <a:spLocks noGrp="1"/>
          </p:cNvSpPr>
          <p:nvPr>
            <p:ph type="pic" sz="quarter" idx="27"/>
          </p:nvPr>
        </p:nvSpPr>
        <p:spPr>
          <a:xfrm>
            <a:off x="7803635" y="2674748"/>
            <a:ext cx="908565" cy="908565"/>
          </a:xfrm>
          <a:noFill/>
        </p:spPr>
        <p:txBody>
          <a:bodyPr/>
          <a:lstStyle>
            <a:lvl1pPr algn="l">
              <a:defRPr sz="800"/>
            </a:lvl1pPr>
          </a:lstStyle>
          <a:p>
            <a:r>
              <a:rPr lang="en-US" dirty="0"/>
              <a:t>Click icon to add picture</a:t>
            </a:r>
          </a:p>
        </p:txBody>
      </p:sp>
      <p:sp>
        <p:nvSpPr>
          <p:cNvPr id="57" name="Picture Placeholder 3"/>
          <p:cNvSpPr>
            <a:spLocks noGrp="1"/>
          </p:cNvSpPr>
          <p:nvPr>
            <p:ph type="pic" sz="quarter" idx="29"/>
          </p:nvPr>
        </p:nvSpPr>
        <p:spPr>
          <a:xfrm>
            <a:off x="1598263" y="2674748"/>
            <a:ext cx="908565" cy="908565"/>
          </a:xfrm>
          <a:noFill/>
        </p:spPr>
        <p:txBody>
          <a:bodyPr/>
          <a:lstStyle>
            <a:lvl1pPr algn="l">
              <a:defRPr sz="800"/>
            </a:lvl1pPr>
          </a:lstStyle>
          <a:p>
            <a:r>
              <a:rPr lang="en-US" dirty="0"/>
              <a:t>Click icon to add picture</a:t>
            </a:r>
          </a:p>
        </p:txBody>
      </p:sp>
      <p:sp>
        <p:nvSpPr>
          <p:cNvPr id="58" name="Picture Placeholder 3"/>
          <p:cNvSpPr>
            <a:spLocks noGrp="1"/>
          </p:cNvSpPr>
          <p:nvPr>
            <p:ph type="pic" sz="quarter" idx="30"/>
          </p:nvPr>
        </p:nvSpPr>
        <p:spPr>
          <a:xfrm>
            <a:off x="4080413" y="2674748"/>
            <a:ext cx="908565" cy="908565"/>
          </a:xfrm>
          <a:noFill/>
        </p:spPr>
        <p:txBody>
          <a:bodyPr/>
          <a:lstStyle>
            <a:lvl1pPr algn="l">
              <a:defRPr sz="800"/>
            </a:lvl1pPr>
          </a:lstStyle>
          <a:p>
            <a:r>
              <a:rPr lang="en-US" dirty="0"/>
              <a:t>Click icon to add picture</a:t>
            </a:r>
          </a:p>
        </p:txBody>
      </p:sp>
      <p:sp>
        <p:nvSpPr>
          <p:cNvPr id="59" name="Picture Placeholder 3"/>
          <p:cNvSpPr>
            <a:spLocks noGrp="1"/>
          </p:cNvSpPr>
          <p:nvPr>
            <p:ph type="pic" sz="quarter" idx="31"/>
          </p:nvPr>
        </p:nvSpPr>
        <p:spPr>
          <a:xfrm>
            <a:off x="6562563" y="2674748"/>
            <a:ext cx="908565" cy="908565"/>
          </a:xfrm>
          <a:noFill/>
        </p:spPr>
        <p:txBody>
          <a:bodyPr/>
          <a:lstStyle>
            <a:lvl1pPr algn="l">
              <a:defRPr sz="800"/>
            </a:lvl1pPr>
          </a:lstStyle>
          <a:p>
            <a:r>
              <a:rPr lang="en-US" dirty="0"/>
              <a:t>Click icon to add picture</a:t>
            </a:r>
          </a:p>
        </p:txBody>
      </p:sp>
      <p:sp>
        <p:nvSpPr>
          <p:cNvPr id="26" name="Picture Placeholder 3"/>
          <p:cNvSpPr>
            <a:spLocks noGrp="1"/>
          </p:cNvSpPr>
          <p:nvPr>
            <p:ph type="pic" sz="quarter" idx="32"/>
          </p:nvPr>
        </p:nvSpPr>
        <p:spPr>
          <a:xfrm>
            <a:off x="357188" y="3774357"/>
            <a:ext cx="908565" cy="908565"/>
          </a:xfrm>
          <a:noFill/>
        </p:spPr>
        <p:txBody>
          <a:bodyPr/>
          <a:lstStyle>
            <a:lvl1pPr algn="l">
              <a:defRPr sz="800"/>
            </a:lvl1pPr>
          </a:lstStyle>
          <a:p>
            <a:r>
              <a:rPr lang="en-US" dirty="0"/>
              <a:t>Click icon to add picture</a:t>
            </a:r>
          </a:p>
        </p:txBody>
      </p:sp>
      <p:sp>
        <p:nvSpPr>
          <p:cNvPr id="27" name="Picture Placeholder 3"/>
          <p:cNvSpPr>
            <a:spLocks noGrp="1"/>
          </p:cNvSpPr>
          <p:nvPr>
            <p:ph type="pic" sz="quarter" idx="33"/>
          </p:nvPr>
        </p:nvSpPr>
        <p:spPr>
          <a:xfrm>
            <a:off x="2839338" y="3774357"/>
            <a:ext cx="908565" cy="908565"/>
          </a:xfrm>
          <a:noFill/>
        </p:spPr>
        <p:txBody>
          <a:bodyPr/>
          <a:lstStyle>
            <a:lvl1pPr algn="l">
              <a:defRPr sz="800"/>
            </a:lvl1pPr>
          </a:lstStyle>
          <a:p>
            <a:r>
              <a:rPr lang="en-US" dirty="0"/>
              <a:t>Click icon to add picture</a:t>
            </a:r>
          </a:p>
        </p:txBody>
      </p:sp>
      <p:sp>
        <p:nvSpPr>
          <p:cNvPr id="28" name="Picture Placeholder 3"/>
          <p:cNvSpPr>
            <a:spLocks noGrp="1"/>
          </p:cNvSpPr>
          <p:nvPr>
            <p:ph type="pic" sz="quarter" idx="34"/>
          </p:nvPr>
        </p:nvSpPr>
        <p:spPr>
          <a:xfrm>
            <a:off x="5321488" y="3774357"/>
            <a:ext cx="908565" cy="908565"/>
          </a:xfrm>
          <a:noFill/>
        </p:spPr>
        <p:txBody>
          <a:bodyPr/>
          <a:lstStyle>
            <a:lvl1pPr algn="l">
              <a:defRPr sz="800"/>
            </a:lvl1pPr>
          </a:lstStyle>
          <a:p>
            <a:r>
              <a:rPr lang="en-US" dirty="0"/>
              <a:t>Click icon to add picture</a:t>
            </a:r>
          </a:p>
        </p:txBody>
      </p:sp>
      <p:sp>
        <p:nvSpPr>
          <p:cNvPr id="29" name="Picture Placeholder 3"/>
          <p:cNvSpPr>
            <a:spLocks noGrp="1"/>
          </p:cNvSpPr>
          <p:nvPr>
            <p:ph type="pic" sz="quarter" idx="35"/>
          </p:nvPr>
        </p:nvSpPr>
        <p:spPr>
          <a:xfrm>
            <a:off x="7803635" y="3774357"/>
            <a:ext cx="908565" cy="908565"/>
          </a:xfrm>
          <a:noFill/>
        </p:spPr>
        <p:txBody>
          <a:bodyPr/>
          <a:lstStyle>
            <a:lvl1pPr algn="l">
              <a:defRPr sz="800"/>
            </a:lvl1pPr>
          </a:lstStyle>
          <a:p>
            <a:r>
              <a:rPr lang="en-US" dirty="0"/>
              <a:t>Click icon to add picture</a:t>
            </a:r>
          </a:p>
        </p:txBody>
      </p:sp>
      <p:sp>
        <p:nvSpPr>
          <p:cNvPr id="31" name="Picture Placeholder 3"/>
          <p:cNvSpPr>
            <a:spLocks noGrp="1"/>
          </p:cNvSpPr>
          <p:nvPr>
            <p:ph type="pic" sz="quarter" idx="37"/>
          </p:nvPr>
        </p:nvSpPr>
        <p:spPr>
          <a:xfrm>
            <a:off x="1598263" y="3774357"/>
            <a:ext cx="908565" cy="908565"/>
          </a:xfrm>
          <a:noFill/>
        </p:spPr>
        <p:txBody>
          <a:bodyPr/>
          <a:lstStyle>
            <a:lvl1pPr algn="l">
              <a:defRPr sz="800"/>
            </a:lvl1pPr>
          </a:lstStyle>
          <a:p>
            <a:r>
              <a:rPr lang="en-US" dirty="0"/>
              <a:t>Click icon to add picture</a:t>
            </a:r>
          </a:p>
        </p:txBody>
      </p:sp>
      <p:sp>
        <p:nvSpPr>
          <p:cNvPr id="32" name="Picture Placeholder 3"/>
          <p:cNvSpPr>
            <a:spLocks noGrp="1"/>
          </p:cNvSpPr>
          <p:nvPr>
            <p:ph type="pic" sz="quarter" idx="38"/>
          </p:nvPr>
        </p:nvSpPr>
        <p:spPr>
          <a:xfrm>
            <a:off x="4080413" y="3774357"/>
            <a:ext cx="908565" cy="908565"/>
          </a:xfrm>
          <a:noFill/>
        </p:spPr>
        <p:txBody>
          <a:bodyPr/>
          <a:lstStyle>
            <a:lvl1pPr algn="l">
              <a:defRPr sz="800"/>
            </a:lvl1pPr>
          </a:lstStyle>
          <a:p>
            <a:r>
              <a:rPr lang="en-US" dirty="0"/>
              <a:t>Click icon to add picture</a:t>
            </a:r>
          </a:p>
        </p:txBody>
      </p:sp>
      <p:sp>
        <p:nvSpPr>
          <p:cNvPr id="33" name="Picture Placeholder 3"/>
          <p:cNvSpPr>
            <a:spLocks noGrp="1"/>
          </p:cNvSpPr>
          <p:nvPr>
            <p:ph type="pic" sz="quarter" idx="39"/>
          </p:nvPr>
        </p:nvSpPr>
        <p:spPr>
          <a:xfrm>
            <a:off x="6562563" y="3774357"/>
            <a:ext cx="908565" cy="908565"/>
          </a:xfrm>
          <a:noFill/>
        </p:spPr>
        <p:txBody>
          <a:bodyPr/>
          <a:lstStyle>
            <a:lvl1pPr algn="l">
              <a:defRPr sz="800"/>
            </a:lvl1pPr>
          </a:lstStyle>
          <a:p>
            <a:r>
              <a:rPr lang="en-US" dirty="0"/>
              <a:t>Click icon to add picture</a:t>
            </a:r>
          </a:p>
        </p:txBody>
      </p:sp>
    </p:spTree>
    <p:extLst>
      <p:ext uri="{BB962C8B-B14F-4D97-AF65-F5344CB8AC3E}">
        <p14:creationId xmlns:p14="http://schemas.microsoft.com/office/powerpoint/2010/main" val="2333853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shots (Max of 6)">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dirty="0"/>
              <a:t>© 2014 Bill &amp; Melinda Gates Foundation</a:t>
            </a:r>
          </a:p>
        </p:txBody>
      </p:sp>
      <p:sp>
        <p:nvSpPr>
          <p:cNvPr id="5" name="Slide Number Placeholder 4"/>
          <p:cNvSpPr>
            <a:spLocks noGrp="1"/>
          </p:cNvSpPr>
          <p:nvPr>
            <p:ph type="sldNum" sz="quarter" idx="15"/>
          </p:nvPr>
        </p:nvSpPr>
        <p:spPr/>
        <p:txBody>
          <a:bodyPr/>
          <a:lstStyle/>
          <a:p>
            <a:fld id="{D3F7C509-FEEF-45D3-B896-7C07814C0C13}" type="slidenum">
              <a:rPr lang="en-US" smtClean="0"/>
              <a:pPr/>
              <a:t>‹#›</a:t>
            </a:fld>
            <a:endParaRPr lang="en-US" dirty="0"/>
          </a:p>
        </p:txBody>
      </p:sp>
      <p:sp>
        <p:nvSpPr>
          <p:cNvPr id="21" name="Picture Placeholder 20"/>
          <p:cNvSpPr>
            <a:spLocks noGrp="1"/>
          </p:cNvSpPr>
          <p:nvPr>
            <p:ph type="pic" sz="quarter" idx="16" hasCustomPrompt="1"/>
          </p:nvPr>
        </p:nvSpPr>
        <p:spPr>
          <a:xfrm>
            <a:off x="357188"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23" name="Text Placeholder 22"/>
          <p:cNvSpPr>
            <a:spLocks noGrp="1"/>
          </p:cNvSpPr>
          <p:nvPr>
            <p:ph type="body" sz="quarter" idx="17" hasCustomPrompt="1"/>
          </p:nvPr>
        </p:nvSpPr>
        <p:spPr>
          <a:xfrm>
            <a:off x="1788238" y="194552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18" name="Picture Placeholder 20"/>
          <p:cNvSpPr>
            <a:spLocks noGrp="1"/>
          </p:cNvSpPr>
          <p:nvPr>
            <p:ph type="pic" sz="quarter" idx="18" hasCustomPrompt="1"/>
          </p:nvPr>
        </p:nvSpPr>
        <p:spPr>
          <a:xfrm>
            <a:off x="357188"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9" name="Text Placeholder 22"/>
          <p:cNvSpPr>
            <a:spLocks noGrp="1"/>
          </p:cNvSpPr>
          <p:nvPr>
            <p:ph type="body" sz="quarter" idx="19" hasCustomPrompt="1"/>
          </p:nvPr>
        </p:nvSpPr>
        <p:spPr>
          <a:xfrm>
            <a:off x="1788238"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20" name="Picture Placeholder 20"/>
          <p:cNvSpPr>
            <a:spLocks noGrp="1"/>
          </p:cNvSpPr>
          <p:nvPr>
            <p:ph type="pic" sz="quarter" idx="20" hasCustomPrompt="1"/>
          </p:nvPr>
        </p:nvSpPr>
        <p:spPr>
          <a:xfrm>
            <a:off x="3193271"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22" name="Text Placeholder 22"/>
          <p:cNvSpPr>
            <a:spLocks noGrp="1"/>
          </p:cNvSpPr>
          <p:nvPr>
            <p:ph type="body" sz="quarter" idx="21" hasCustomPrompt="1"/>
          </p:nvPr>
        </p:nvSpPr>
        <p:spPr>
          <a:xfrm>
            <a:off x="4624321" y="194552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0" name="Picture Placeholder 20"/>
          <p:cNvSpPr>
            <a:spLocks noGrp="1"/>
          </p:cNvSpPr>
          <p:nvPr>
            <p:ph type="pic" sz="quarter" idx="22" hasCustomPrompt="1"/>
          </p:nvPr>
        </p:nvSpPr>
        <p:spPr>
          <a:xfrm>
            <a:off x="3193271"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1" name="Text Placeholder 22"/>
          <p:cNvSpPr>
            <a:spLocks noGrp="1"/>
          </p:cNvSpPr>
          <p:nvPr>
            <p:ph type="body" sz="quarter" idx="23" hasCustomPrompt="1"/>
          </p:nvPr>
        </p:nvSpPr>
        <p:spPr>
          <a:xfrm>
            <a:off x="4624321"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2" name="Picture Placeholder 20"/>
          <p:cNvSpPr>
            <a:spLocks noGrp="1"/>
          </p:cNvSpPr>
          <p:nvPr>
            <p:ph type="pic" sz="quarter" idx="24" hasCustomPrompt="1"/>
          </p:nvPr>
        </p:nvSpPr>
        <p:spPr>
          <a:xfrm>
            <a:off x="6015759"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3" name="Text Placeholder 22"/>
          <p:cNvSpPr>
            <a:spLocks noGrp="1"/>
          </p:cNvSpPr>
          <p:nvPr>
            <p:ph type="body" sz="quarter" idx="25" hasCustomPrompt="1"/>
          </p:nvPr>
        </p:nvSpPr>
        <p:spPr>
          <a:xfrm>
            <a:off x="7446809" y="194552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4" name="Picture Placeholder 20"/>
          <p:cNvSpPr>
            <a:spLocks noGrp="1"/>
          </p:cNvSpPr>
          <p:nvPr>
            <p:ph type="pic" sz="quarter" idx="26" hasCustomPrompt="1"/>
          </p:nvPr>
        </p:nvSpPr>
        <p:spPr>
          <a:xfrm>
            <a:off x="6015759"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5" name="Text Placeholder 22"/>
          <p:cNvSpPr>
            <a:spLocks noGrp="1"/>
          </p:cNvSpPr>
          <p:nvPr>
            <p:ph type="body" sz="quarter" idx="27" hasCustomPrompt="1"/>
          </p:nvPr>
        </p:nvSpPr>
        <p:spPr>
          <a:xfrm>
            <a:off x="7446809"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7" name="Title 6"/>
          <p:cNvSpPr>
            <a:spLocks noGrp="1"/>
          </p:cNvSpPr>
          <p:nvPr>
            <p:ph type="title" hasCustomPrompt="1"/>
          </p:nvPr>
        </p:nvSpPr>
        <p:spPr>
          <a:xfrm>
            <a:off x="365124" y="484632"/>
            <a:ext cx="8347075" cy="646646"/>
          </a:xfrm>
        </p:spPr>
        <p:txBody>
          <a:bodyPr/>
          <a:lstStyle>
            <a:lvl1pPr>
              <a:defRPr baseline="0"/>
            </a:lvl1pPr>
          </a:lstStyle>
          <a:p>
            <a:r>
              <a:rPr lang="en-US"/>
              <a:t>HEADSHOT SLIDE (MAX OF 5 – SPEAKER OR TEAM LAYOUT</a:t>
            </a:r>
          </a:p>
        </p:txBody>
      </p:sp>
    </p:spTree>
    <p:extLst>
      <p:ext uri="{BB962C8B-B14F-4D97-AF65-F5344CB8AC3E}">
        <p14:creationId xmlns:p14="http://schemas.microsoft.com/office/powerpoint/2010/main" val="1432621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Text Only">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5126" y="1864704"/>
            <a:ext cx="8347074" cy="711809"/>
          </a:xfrm>
          <a:prstGeom prst="rect">
            <a:avLst/>
          </a:prstGeom>
        </p:spPr>
        <p:txBody>
          <a:bodyPr anchor="ctr"/>
          <a:lstStyle>
            <a:lvl1pPr>
              <a:lnSpc>
                <a:spcPts val="2300"/>
              </a:lnSpc>
              <a:defRPr sz="2300" b="0" baseline="0">
                <a:solidFill>
                  <a:schemeClr val="accent6"/>
                </a:solidFill>
              </a:defRPr>
            </a:lvl1pPr>
          </a:lstStyle>
          <a:p>
            <a:r>
              <a:rPr lang="en-US"/>
              <a:t>INSERT MAIN TITLE HERE – UP TO 2 FULL-WIDTH LINES (ALL CAPS)</a:t>
            </a:r>
            <a:endParaRPr lang="en-US" dirty="0"/>
          </a:p>
        </p:txBody>
      </p:sp>
      <p:sp>
        <p:nvSpPr>
          <p:cNvPr id="3" name="Subtitle 2"/>
          <p:cNvSpPr>
            <a:spLocks noGrp="1"/>
          </p:cNvSpPr>
          <p:nvPr>
            <p:ph type="subTitle" idx="1" hasCustomPrompt="1"/>
          </p:nvPr>
        </p:nvSpPr>
        <p:spPr>
          <a:xfrm>
            <a:off x="365125" y="2626207"/>
            <a:ext cx="8347075" cy="440164"/>
          </a:xfrm>
        </p:spPr>
        <p:txBody>
          <a:bodyPr anchor="ctr"/>
          <a:lstStyle>
            <a:lvl1pPr marL="0" indent="0" algn="l">
              <a:spcBef>
                <a:spcPts val="0"/>
              </a:spcBef>
              <a:buNone/>
              <a:defRPr sz="1400" b="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Insert Sub-Title Here – Up To 2 Lines (Initial Caps)</a:t>
            </a:r>
            <a:endParaRPr lang="en-US" dirty="0"/>
          </a:p>
        </p:txBody>
      </p:sp>
      <p:sp>
        <p:nvSpPr>
          <p:cNvPr id="7" name="Text Placeholder 5"/>
          <p:cNvSpPr>
            <a:spLocks noGrp="1"/>
          </p:cNvSpPr>
          <p:nvPr>
            <p:ph type="body" sz="quarter" idx="14" hasCustomPrompt="1"/>
          </p:nvPr>
        </p:nvSpPr>
        <p:spPr>
          <a:xfrm>
            <a:off x="365125" y="4059936"/>
            <a:ext cx="8329613" cy="760868"/>
          </a:xfrm>
        </p:spPr>
        <p:txBody>
          <a:bodyPr/>
          <a:lstStyle>
            <a:lvl1pPr marL="1588" indent="0">
              <a:lnSpc>
                <a:spcPts val="1700"/>
              </a:lnSpc>
              <a:spcBef>
                <a:spcPts val="0"/>
              </a:spcBef>
              <a:buNone/>
              <a:defRPr sz="1200">
                <a:solidFill>
                  <a:schemeClr val="accent6">
                    <a:lumMod val="50000"/>
                    <a:lumOff val="50000"/>
                  </a:schemeClr>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accent6">
                    <a:lumMod val="50000"/>
                    <a:lumOff val="50000"/>
                  </a:schemeClr>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accent6">
                    <a:lumMod val="50000"/>
                    <a:lumOff val="50000"/>
                  </a:schemeClr>
                </a:solidFill>
              </a:defRPr>
            </a:lvl5pPr>
          </a:lstStyle>
          <a:p>
            <a:pPr lvl="0"/>
            <a:r>
              <a:rPr lang="en-US"/>
              <a:t>Presenter Name 1</a:t>
            </a:r>
          </a:p>
          <a:p>
            <a:pPr lvl="2"/>
            <a:r>
              <a:rPr lang="en-US"/>
              <a:t>Presenter Name 2</a:t>
            </a:r>
          </a:p>
          <a:p>
            <a:pPr lvl="4"/>
            <a:r>
              <a:rPr lang="en-US"/>
              <a:t>Presenter Name 3</a:t>
            </a:r>
          </a:p>
        </p:txBody>
      </p:sp>
      <p:sp>
        <p:nvSpPr>
          <p:cNvPr id="9" name="Date Placeholder 3"/>
          <p:cNvSpPr>
            <a:spLocks noGrp="1"/>
          </p:cNvSpPr>
          <p:nvPr>
            <p:ph type="dt" sz="half" idx="2"/>
          </p:nvPr>
        </p:nvSpPr>
        <p:spPr>
          <a:xfrm>
            <a:off x="365125" y="3493008"/>
            <a:ext cx="8347075" cy="274637"/>
          </a:xfrm>
          <a:prstGeom prst="rect">
            <a:avLst/>
          </a:prstGeom>
        </p:spPr>
        <p:txBody>
          <a:bodyPr vert="horz" lIns="0" tIns="0" rIns="0" bIns="0" rtlCol="0" anchor="ctr"/>
          <a:lstStyle>
            <a:lvl1pPr algn="l">
              <a:defRPr sz="1200">
                <a:solidFill>
                  <a:schemeClr val="accent6">
                    <a:lumMod val="50000"/>
                    <a:lumOff val="50000"/>
                  </a:schemeClr>
                </a:solidFill>
                <a:latin typeface="Arial" panose="020B0604020202020204" pitchFamily="34" charset="0"/>
                <a:cs typeface="Arial" panose="020B0604020202020204" pitchFamily="34" charset="0"/>
              </a:defRPr>
            </a:lvl1pPr>
          </a:lstStyle>
          <a:p>
            <a:endParaRPr lang="en-US" dirty="0">
              <a:solidFill>
                <a:srgbClr val="000000">
                  <a:lumMod val="50000"/>
                  <a:lumOff val="50000"/>
                </a:srgbClr>
              </a:solidFill>
            </a:endParaRPr>
          </a:p>
        </p:txBody>
      </p:sp>
      <p:cxnSp>
        <p:nvCxnSpPr>
          <p:cNvPr id="11" name="Straight Connector 10"/>
          <p:cNvCxnSpPr/>
          <p:nvPr userDrawn="1"/>
        </p:nvCxnSpPr>
        <p:spPr>
          <a:xfrm>
            <a:off x="365125" y="3220289"/>
            <a:ext cx="834707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6" descr="C:\Users\TERESA~1\AppData\Local\Temp\vmware-Teresa Sharp\VMwareDnD\99bbe9a7\BMGF_red_box_2in.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66280" y="1"/>
            <a:ext cx="1645920" cy="164592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3"/>
          <p:cNvSpPr>
            <a:spLocks noGrp="1"/>
          </p:cNvSpPr>
          <p:nvPr>
            <p:ph type="ftr" sz="quarter" idx="15"/>
          </p:nvPr>
        </p:nvSpPr>
        <p:spPr>
          <a:xfrm>
            <a:off x="5816600" y="4895959"/>
            <a:ext cx="2895600" cy="155598"/>
          </a:xfrm>
        </p:spPr>
        <p:txBody>
          <a:bodyPr/>
          <a:lstStyle>
            <a:lvl1pPr>
              <a:defRPr sz="500"/>
            </a:lvl1pPr>
          </a:lstStyle>
          <a:p>
            <a:pPr algn="r"/>
            <a:r>
              <a:rPr lang="en-US" dirty="0"/>
              <a:t>© 2014 Bill &amp; Melinda Gates Foundation</a:t>
            </a:r>
          </a:p>
        </p:txBody>
      </p:sp>
    </p:spTree>
    <p:extLst>
      <p:ext uri="{BB962C8B-B14F-4D97-AF65-F5344CB8AC3E}">
        <p14:creationId xmlns:p14="http://schemas.microsoft.com/office/powerpoint/2010/main" val="465242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Photos + Text">
    <p:spTree>
      <p:nvGrpSpPr>
        <p:cNvPr id="1" name=""/>
        <p:cNvGrpSpPr/>
        <p:nvPr/>
      </p:nvGrpSpPr>
      <p:grpSpPr>
        <a:xfrm>
          <a:off x="0" y="0"/>
          <a:ext cx="0" cy="0"/>
          <a:chOff x="0" y="0"/>
          <a:chExt cx="0" cy="0"/>
        </a:xfrm>
      </p:grpSpPr>
      <p:sp>
        <p:nvSpPr>
          <p:cNvPr id="22" name="Text Placeholder 22"/>
          <p:cNvSpPr>
            <a:spLocks noGrp="1"/>
          </p:cNvSpPr>
          <p:nvPr>
            <p:ph type="body" sz="quarter" idx="20" hasCustomPrompt="1"/>
          </p:nvPr>
        </p:nvSpPr>
        <p:spPr>
          <a:xfrm>
            <a:off x="357188" y="3299828"/>
            <a:ext cx="8355012" cy="1464260"/>
          </a:xfrm>
        </p:spPr>
        <p:txBody>
          <a:bodyPr anchor="t"/>
          <a:lstStyle>
            <a:lvl1pPr marL="0" indent="0">
              <a:spcBef>
                <a:spcPts val="600"/>
              </a:spcBef>
              <a:buNone/>
              <a:defRPr sz="1400" b="0" baseline="0">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explanatory copy here.</a:t>
            </a:r>
          </a:p>
        </p:txBody>
      </p:sp>
      <p:sp>
        <p:nvSpPr>
          <p:cNvPr id="21" name="Text Placeholder 22"/>
          <p:cNvSpPr>
            <a:spLocks noGrp="1"/>
          </p:cNvSpPr>
          <p:nvPr>
            <p:ph type="body" sz="quarter" idx="19" hasCustomPrompt="1"/>
          </p:nvPr>
        </p:nvSpPr>
        <p:spPr>
          <a:xfrm>
            <a:off x="357188" y="2946461"/>
            <a:ext cx="8355012" cy="349398"/>
          </a:xfrm>
        </p:spPr>
        <p:txBody>
          <a:bodyPr anchor="t"/>
          <a:lstStyle>
            <a:lvl1pPr marL="0" indent="0">
              <a:spcBef>
                <a:spcPts val="0"/>
              </a:spcBef>
              <a:buNone/>
              <a:defRPr sz="1300" b="1">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subtitle here – recommend a limit of 1 line.</a:t>
            </a:r>
          </a:p>
        </p:txBody>
      </p:sp>
      <p:sp>
        <p:nvSpPr>
          <p:cNvPr id="19" name="Picture Placeholder 20"/>
          <p:cNvSpPr>
            <a:spLocks noGrp="1"/>
          </p:cNvSpPr>
          <p:nvPr>
            <p:ph type="pic" sz="quarter" idx="18" hasCustomPrompt="1"/>
          </p:nvPr>
        </p:nvSpPr>
        <p:spPr>
          <a:xfrm>
            <a:off x="5967779" y="1287587"/>
            <a:ext cx="2742652" cy="1563563"/>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7" name="Picture Placeholder 20"/>
          <p:cNvSpPr>
            <a:spLocks noGrp="1"/>
          </p:cNvSpPr>
          <p:nvPr>
            <p:ph type="pic" sz="quarter" idx="17" hasCustomPrompt="1"/>
          </p:nvPr>
        </p:nvSpPr>
        <p:spPr>
          <a:xfrm>
            <a:off x="3166345" y="1292809"/>
            <a:ext cx="2739888" cy="1558341"/>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6" name="Picture Placeholder 20"/>
          <p:cNvSpPr>
            <a:spLocks noGrp="1"/>
          </p:cNvSpPr>
          <p:nvPr>
            <p:ph type="pic" sz="quarter" idx="16" hasCustomPrompt="1"/>
          </p:nvPr>
        </p:nvSpPr>
        <p:spPr>
          <a:xfrm>
            <a:off x="365408" y="1290434"/>
            <a:ext cx="2740475" cy="1560716"/>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4" y="484632"/>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4076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Photos + Text">
    <p:spTree>
      <p:nvGrpSpPr>
        <p:cNvPr id="1" name=""/>
        <p:cNvGrpSpPr/>
        <p:nvPr/>
      </p:nvGrpSpPr>
      <p:grpSpPr>
        <a:xfrm>
          <a:off x="0" y="0"/>
          <a:ext cx="0" cy="0"/>
          <a:chOff x="0" y="0"/>
          <a:chExt cx="0" cy="0"/>
        </a:xfrm>
      </p:grpSpPr>
      <p:sp>
        <p:nvSpPr>
          <p:cNvPr id="22" name="Text Placeholder 22"/>
          <p:cNvSpPr>
            <a:spLocks noGrp="1"/>
          </p:cNvSpPr>
          <p:nvPr>
            <p:ph type="body" sz="quarter" idx="20" hasCustomPrompt="1"/>
          </p:nvPr>
        </p:nvSpPr>
        <p:spPr>
          <a:xfrm>
            <a:off x="357188"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50" indent="-171450">
              <a:spcBef>
                <a:spcPts val="600"/>
              </a:spcBef>
              <a:spcAft>
                <a:spcPts val="0"/>
              </a:spcAft>
              <a:buFont typeface="Wingdings" panose="05000000000000000000" pitchFamily="2" charset="2"/>
              <a:buChar char="§"/>
              <a:defRPr sz="1000" baseline="0"/>
            </a:lvl2pPr>
            <a:lvl3pPr marL="341313" indent="-171450">
              <a:spcBef>
                <a:spcPts val="600"/>
              </a:spcBef>
              <a:spcAft>
                <a:spcPts val="0"/>
              </a:spcAft>
              <a:buFont typeface="Arial" panose="020B0604020202020204" pitchFamily="34" charset="0"/>
              <a:buChar char="•"/>
              <a:tabLst>
                <a:tab pos="400050" algn="l"/>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21" name="Text Placeholder 22"/>
          <p:cNvSpPr>
            <a:spLocks noGrp="1"/>
          </p:cNvSpPr>
          <p:nvPr>
            <p:ph type="body" sz="quarter" idx="19" hasCustomPrompt="1"/>
          </p:nvPr>
        </p:nvSpPr>
        <p:spPr>
          <a:xfrm>
            <a:off x="363814" y="1142093"/>
            <a:ext cx="8355012" cy="468046"/>
          </a:xfrm>
        </p:spPr>
        <p:txBody>
          <a:bodyPr anchor="t"/>
          <a:lstStyle>
            <a:lvl1pPr marL="0" indent="0">
              <a:spcBef>
                <a:spcPts val="0"/>
              </a:spcBef>
              <a:buNone/>
              <a:defRPr sz="1400" b="0">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explanatory copy here.</a:t>
            </a:r>
          </a:p>
        </p:txBody>
      </p:sp>
      <p:sp>
        <p:nvSpPr>
          <p:cNvPr id="19" name="Picture Placeholder 20"/>
          <p:cNvSpPr>
            <a:spLocks noGrp="1"/>
          </p:cNvSpPr>
          <p:nvPr>
            <p:ph type="pic" sz="quarter" idx="18" hasCustomPrompt="1"/>
          </p:nvPr>
        </p:nvSpPr>
        <p:spPr>
          <a:xfrm>
            <a:off x="4663194"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7" name="Picture Placeholder 20"/>
          <p:cNvSpPr>
            <a:spLocks noGrp="1"/>
          </p:cNvSpPr>
          <p:nvPr>
            <p:ph type="pic" sz="quarter" idx="17" hasCustomPrompt="1"/>
          </p:nvPr>
        </p:nvSpPr>
        <p:spPr>
          <a:xfrm>
            <a:off x="2510191"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6" name="Picture Placeholder 20"/>
          <p:cNvSpPr>
            <a:spLocks noGrp="1"/>
          </p:cNvSpPr>
          <p:nvPr>
            <p:ph type="pic" sz="quarter" idx="16" hasCustomPrompt="1"/>
          </p:nvPr>
        </p:nvSpPr>
        <p:spPr>
          <a:xfrm>
            <a:off x="357188"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4" y="484632"/>
            <a:ext cx="8329613" cy="523183"/>
          </a:xfrm>
        </p:spPr>
        <p:txBody>
          <a:bodyPr/>
          <a:lstStyle>
            <a:lvl1pPr>
              <a:defRPr baseline="0"/>
            </a:lvl1pPr>
          </a:lstStyle>
          <a:p>
            <a:r>
              <a:rPr lang="en-US"/>
              <a:t>INSERT HEADLINE HERE – UP TO 2 FULL WIDTH LINES (ALL CAPS)</a:t>
            </a:r>
          </a:p>
        </p:txBody>
      </p:sp>
      <p:sp>
        <p:nvSpPr>
          <p:cNvPr id="33" name="Picture Placeholder 20"/>
          <p:cNvSpPr>
            <a:spLocks noGrp="1"/>
          </p:cNvSpPr>
          <p:nvPr>
            <p:ph type="pic" sz="quarter" idx="21" hasCustomPrompt="1"/>
          </p:nvPr>
        </p:nvSpPr>
        <p:spPr>
          <a:xfrm>
            <a:off x="6832537"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4" name="Text Placeholder 22"/>
          <p:cNvSpPr>
            <a:spLocks noGrp="1"/>
          </p:cNvSpPr>
          <p:nvPr>
            <p:ph type="body" sz="quarter" idx="22" hasCustomPrompt="1"/>
          </p:nvPr>
        </p:nvSpPr>
        <p:spPr>
          <a:xfrm>
            <a:off x="2510191"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50" indent="-171450">
              <a:spcBef>
                <a:spcPts val="600"/>
              </a:spcBef>
              <a:buFont typeface="Wingdings" panose="05000000000000000000" pitchFamily="2" charset="2"/>
              <a:buChar char="§"/>
              <a:defRPr sz="1000" baseline="0"/>
            </a:lvl2pPr>
            <a:lvl3pPr marL="341313" indent="-171450">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35" name="Text Placeholder 22"/>
          <p:cNvSpPr>
            <a:spLocks noGrp="1"/>
          </p:cNvSpPr>
          <p:nvPr>
            <p:ph type="body" sz="quarter" idx="23" hasCustomPrompt="1"/>
          </p:nvPr>
        </p:nvSpPr>
        <p:spPr>
          <a:xfrm>
            <a:off x="4663194"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50" indent="-171450">
              <a:spcBef>
                <a:spcPts val="600"/>
              </a:spcBef>
              <a:buFont typeface="Wingdings" panose="05000000000000000000" pitchFamily="2" charset="2"/>
              <a:buChar char="§"/>
              <a:defRPr sz="1000" baseline="0"/>
            </a:lvl2pPr>
            <a:lvl3pPr marL="341313" indent="-171450">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36" name="Text Placeholder 22"/>
          <p:cNvSpPr>
            <a:spLocks noGrp="1"/>
          </p:cNvSpPr>
          <p:nvPr>
            <p:ph type="body" sz="quarter" idx="24" hasCustomPrompt="1"/>
          </p:nvPr>
        </p:nvSpPr>
        <p:spPr>
          <a:xfrm>
            <a:off x="6841681"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50" indent="-171450">
              <a:spcBef>
                <a:spcPts val="600"/>
              </a:spcBef>
              <a:buFont typeface="Wingdings" panose="05000000000000000000" pitchFamily="2" charset="2"/>
              <a:buChar char="§"/>
              <a:defRPr sz="1000" baseline="0"/>
            </a:lvl2pPr>
            <a:lvl3pPr marL="341313" indent="-171450">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Tree>
    <p:extLst>
      <p:ext uri="{BB962C8B-B14F-4D97-AF65-F5344CB8AC3E}">
        <p14:creationId xmlns:p14="http://schemas.microsoft.com/office/powerpoint/2010/main" val="4250643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3021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9" y="1589"/>
                        <a:ext cx="1587" cy="1587"/>
                      </a:xfrm>
                      <a:prstGeom prst="rect">
                        <a:avLst/>
                      </a:prstGeom>
                    </p:spPr>
                  </p:pic>
                </p:oleObj>
              </mc:Fallback>
            </mc:AlternateContent>
          </a:graphicData>
        </a:graphic>
      </p:graphicFrame>
      <p:grpSp>
        <p:nvGrpSpPr>
          <p:cNvPr id="8" name="McK Title Elements" hidden="1"/>
          <p:cNvGrpSpPr>
            <a:grpSpLocks/>
          </p:cNvGrpSpPr>
          <p:nvPr/>
        </p:nvGrpSpPr>
        <p:grpSpPr bwMode="auto">
          <a:xfrm>
            <a:off x="365125" y="3612854"/>
            <a:ext cx="5036084" cy="321925"/>
            <a:chOff x="1663" y="3126"/>
            <a:chExt cx="3109" cy="265"/>
          </a:xfrm>
        </p:grpSpPr>
        <p:sp>
          <p:nvSpPr>
            <p:cNvPr id="9" name="McK Document type"/>
            <p:cNvSpPr txBox="1">
              <a:spLocks noChangeArrowheads="1"/>
            </p:cNvSpPr>
            <p:nvPr/>
          </p:nvSpPr>
          <p:spPr bwMode="auto">
            <a:xfrm>
              <a:off x="1663" y="3126"/>
              <a:ext cx="3109"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18" baseline="0" noProof="0" dirty="0">
                  <a:latin typeface="+mn-lt"/>
                </a:rPr>
                <a:t>Document type</a:t>
              </a:r>
            </a:p>
          </p:txBody>
        </p:sp>
        <p:sp>
          <p:nvSpPr>
            <p:cNvPr id="10" name="McK Date"/>
            <p:cNvSpPr txBox="1">
              <a:spLocks noChangeArrowheads="1"/>
            </p:cNvSpPr>
            <p:nvPr/>
          </p:nvSpPr>
          <p:spPr bwMode="auto">
            <a:xfrm>
              <a:off x="1663" y="3275"/>
              <a:ext cx="3109"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18" baseline="0" noProof="0" dirty="0">
                  <a:latin typeface="+mn-lt"/>
                </a:rPr>
                <a:t>Date</a:t>
              </a:r>
            </a:p>
          </p:txBody>
        </p:sp>
      </p:grpSp>
      <p:sp>
        <p:nvSpPr>
          <p:cNvPr id="13314" name="Rectangle 1026"/>
          <p:cNvSpPr>
            <a:spLocks noGrp="1" noChangeArrowheads="1"/>
          </p:cNvSpPr>
          <p:nvPr>
            <p:ph type="ctrTitle"/>
          </p:nvPr>
        </p:nvSpPr>
        <p:spPr bwMode="auto">
          <a:xfrm>
            <a:off x="365126" y="1864704"/>
            <a:ext cx="8347075" cy="294402"/>
          </a:xfrm>
          <a:prstGeom prst="rect">
            <a:avLst/>
          </a:prstGeom>
        </p:spPr>
        <p:txBody>
          <a:bodyPr>
            <a:spAutoFit/>
          </a:bodyPr>
          <a:lstStyle>
            <a:lvl1pPr>
              <a:defRPr sz="1913" b="0" cap="all" baseline="0">
                <a:solidFill>
                  <a:schemeClr val="tx1"/>
                </a:solidFill>
                <a:latin typeface="+mj-lt"/>
                <a:ea typeface="Arial Unicode MS" pitchFamily="34" charset="-128"/>
                <a:cs typeface="Arial Unicode MS" pitchFamily="34" charset="-128"/>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365126" y="2743829"/>
            <a:ext cx="8347075" cy="164865"/>
          </a:xfrm>
        </p:spPr>
        <p:txBody>
          <a:bodyPr>
            <a:spAutoFit/>
          </a:bodyPr>
          <a:lstStyle>
            <a:lvl1pPr>
              <a:defRPr sz="1071" baseline="0">
                <a:solidFill>
                  <a:schemeClr val="accent4"/>
                </a:solidFill>
                <a:latin typeface="+mj-lt"/>
                <a:ea typeface="Arial Unicode MS" pitchFamily="34" charset="-128"/>
                <a:cs typeface="Arial Unicode MS" pitchFamily="34" charset="-128"/>
              </a:defRPr>
            </a:lvl1pPr>
          </a:lstStyle>
          <a:p>
            <a:pPr lvl="0"/>
            <a:r>
              <a:rPr lang="en-US" noProof="0"/>
              <a:t>Click to edit Master subtitle style</a:t>
            </a:r>
            <a:endParaRPr lang="en-US" noProof="0" dirty="0"/>
          </a:p>
        </p:txBody>
      </p:sp>
      <p:cxnSp>
        <p:nvCxnSpPr>
          <p:cNvPr id="21" name="Straight Connector 20"/>
          <p:cNvCxnSpPr>
            <a:cxnSpLocks/>
          </p:cNvCxnSpPr>
          <p:nvPr userDrawn="1"/>
        </p:nvCxnSpPr>
        <p:spPr bwMode="auto">
          <a:xfrm>
            <a:off x="365126" y="3220289"/>
            <a:ext cx="834707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Rectangle 7"/>
          <p:cNvSpPr txBox="1"/>
          <p:nvPr userDrawn="1"/>
        </p:nvSpPr>
        <p:spPr bwMode="auto">
          <a:xfrm>
            <a:off x="6836100" y="4950053"/>
            <a:ext cx="1397819" cy="94193"/>
          </a:xfrm>
          <a:prstGeom prst="rect">
            <a:avLst/>
          </a:prstGeom>
        </p:spPr>
        <p:txBody>
          <a:bodyPr vert="horz" wrap="none" lIns="0" tIns="0" rIns="0" bIns="0" rtlCol="0">
            <a:spAutoFit/>
          </a:bodyPr>
          <a:lstStyle>
            <a:lvl1pPr lvl="0" indent="0">
              <a:spcBef>
                <a:spcPts val="600"/>
              </a:spcBef>
              <a:buClr>
                <a:srgbClr val="2F85AA"/>
              </a:buClr>
              <a:buFont typeface="Wingdings" pitchFamily="2" charset="2"/>
              <a:buNone/>
              <a:defRPr sz="1400">
                <a:solidFill>
                  <a:schemeClr val="accent6"/>
                </a:solidFill>
                <a:latin typeface="Arial" pitchFamily="34" charset="0"/>
                <a:cs typeface="Arial" pitchFamily="34" charset="0"/>
              </a:defRPr>
            </a:lvl1pPr>
            <a:lvl2pPr marL="182563" lvl="1" indent="-182563">
              <a:spcBef>
                <a:spcPts val="600"/>
              </a:spcBef>
              <a:buClr>
                <a:schemeClr val="accent3">
                  <a:lumMod val="75000"/>
                </a:schemeClr>
              </a:buClr>
              <a:buFont typeface="Wingdings" panose="05000000000000000000" pitchFamily="2" charset="2"/>
              <a:buChar char="§"/>
              <a:defRPr sz="1300">
                <a:solidFill>
                  <a:schemeClr val="accent6"/>
                </a:solidFill>
                <a:latin typeface="Arial" pitchFamily="34" charset="0"/>
                <a:cs typeface="Arial" pitchFamily="34" charset="0"/>
              </a:defRPr>
            </a:lvl2pPr>
            <a:lvl3pPr marL="344488" lvl="2" indent="-149225">
              <a:spcBef>
                <a:spcPts val="600"/>
              </a:spcBef>
              <a:buClr>
                <a:schemeClr val="accent3">
                  <a:lumMod val="75000"/>
                </a:schemeClr>
              </a:buClr>
              <a:buFont typeface="Arial" pitchFamily="34" charset="0"/>
              <a:buChar char="•"/>
              <a:tabLst>
                <a:tab pos="400050" algn="l"/>
              </a:tabLst>
              <a:defRPr sz="1200">
                <a:solidFill>
                  <a:schemeClr val="accent6"/>
                </a:solidFill>
                <a:latin typeface="Arial" pitchFamily="34" charset="0"/>
                <a:cs typeface="Arial" pitchFamily="34" charset="0"/>
              </a:defRPr>
            </a:lvl3pPr>
            <a:lvl4pPr marL="514350" lvl="3" indent="-171450">
              <a:spcBef>
                <a:spcPts val="600"/>
              </a:spcBef>
              <a:buClr>
                <a:schemeClr val="accent3">
                  <a:lumMod val="75000"/>
                </a:schemeClr>
              </a:buClr>
              <a:buFont typeface="Arial" panose="020B0604020202020204" pitchFamily="34" charset="0"/>
              <a:buChar char="-"/>
              <a:defRPr sz="1100">
                <a:solidFill>
                  <a:schemeClr val="accent6"/>
                </a:solidFill>
                <a:latin typeface="Arial" pitchFamily="34" charset="0"/>
                <a:cs typeface="Arial" pitchFamily="34" charset="0"/>
              </a:defRPr>
            </a:lvl4pPr>
            <a:lvl5pPr marL="685800" lvl="4" indent="-171450">
              <a:spcBef>
                <a:spcPts val="600"/>
              </a:spcBef>
              <a:buClr>
                <a:schemeClr val="accent3">
                  <a:lumMod val="75000"/>
                </a:schemeClr>
              </a:buClr>
              <a:buSzPct val="100000"/>
              <a:buFont typeface="Arial" panose="020B0604020202020204" pitchFamily="34" charset="0"/>
              <a:buChar char="◦"/>
              <a:defRPr sz="1100">
                <a:solidFill>
                  <a:schemeClr val="accent6"/>
                </a:solidFill>
                <a:latin typeface="Arial" pitchFamily="34" charset="0"/>
                <a:cs typeface="Arial" pitchFamily="34" charset="0"/>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en-US" sz="612" dirty="0">
                <a:solidFill>
                  <a:schemeClr val="tx1"/>
                </a:solidFill>
              </a:rPr>
              <a:t>© 2014 Bill &amp; Melinda Gates Foundation</a:t>
            </a:r>
          </a:p>
        </p:txBody>
      </p:sp>
      <p:pic>
        <p:nvPicPr>
          <p:cNvPr id="17" name="Picture 6" descr="C:\Users\TERESA~1\AppData\Local\Temp\vmware-Teresa Sharp\VMwareDnD\99bbe9a7\BMGF_red_box_2in.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032750" y="1"/>
            <a:ext cx="1679451" cy="1259514"/>
          </a:xfrm>
          <a:prstGeom prst="rect">
            <a:avLst/>
          </a:prstGeom>
          <a:noFill/>
          <a:extLst>
            <a:ext uri="{909E8E84-426E-40DD-AFC4-6F175D3DCCD1}">
              <a14:hiddenFill xmlns:a14="http://schemas.microsoft.com/office/drawing/2010/main">
                <a:solidFill>
                  <a:srgbClr val="FFFFFF"/>
                </a:solidFill>
              </a14:hiddenFill>
            </a:ext>
          </a:extLst>
        </p:spPr>
      </p:pic>
      <p:sp>
        <p:nvSpPr>
          <p:cNvPr id="16" name="doc id"/>
          <p:cNvSpPr>
            <a:spLocks noChangeArrowheads="1"/>
          </p:cNvSpPr>
          <p:nvPr userDrawn="1"/>
        </p:nvSpPr>
        <p:spPr bwMode="auto">
          <a:xfrm>
            <a:off x="8705786" y="27941"/>
            <a:ext cx="65" cy="7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defTabSz="685122"/>
            <a:endParaRPr lang="en-US" sz="459" baseline="0" noProof="0" dirty="0">
              <a:solidFill>
                <a:schemeClr val="bg1"/>
              </a:solidFill>
              <a:latin typeface="+mn-lt"/>
              <a:ea typeface="+mn-ea"/>
            </a:endParaRPr>
          </a:p>
        </p:txBody>
      </p:sp>
      <p:sp>
        <p:nvSpPr>
          <p:cNvPr id="15" name="TextBox 14"/>
          <p:cNvSpPr txBox="1"/>
          <p:nvPr userDrawn="1"/>
        </p:nvSpPr>
        <p:spPr>
          <a:xfrm>
            <a:off x="365125" y="4922967"/>
            <a:ext cx="2298706" cy="148310"/>
          </a:xfrm>
          <a:prstGeom prst="rect">
            <a:avLst/>
          </a:prstGeom>
          <a:noFill/>
        </p:spPr>
        <p:txBody>
          <a:bodyPr wrap="none" lIns="0" tIns="0" rIns="0" bIns="0" rtlCol="0">
            <a:spAutoFit/>
          </a:bodyPr>
          <a:lstStyle/>
          <a:p>
            <a:pPr>
              <a:lnSpc>
                <a:spcPct val="90000"/>
              </a:lnSpc>
              <a:spcBef>
                <a:spcPct val="20000"/>
              </a:spcBef>
              <a:buClr>
                <a:srgbClr val="CE6B28"/>
              </a:buClr>
            </a:pPr>
            <a:r>
              <a:rPr lang="en-US" sz="1071" b="1" dirty="0">
                <a:solidFill>
                  <a:schemeClr val="accent2"/>
                </a:solidFill>
                <a:latin typeface="+mj-lt"/>
                <a:cs typeface="Calibri" panose="020F0502020204030204" pitchFamily="34" charset="0"/>
              </a:rPr>
              <a:t>DRAFT – FOR INTERNAL DISCUSSION ONLY</a:t>
            </a:r>
          </a:p>
        </p:txBody>
      </p:sp>
    </p:spTree>
    <p:extLst>
      <p:ext uri="{BB962C8B-B14F-4D97-AF65-F5344CB8AC3E}">
        <p14:creationId xmlns:p14="http://schemas.microsoft.com/office/powerpoint/2010/main" val="38808633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nvPr>
        </p:nvGraphicFramePr>
        <p:xfrm>
          <a:off x="1621" y="1216"/>
          <a:ext cx="1619" cy="1214"/>
        </p:xfrm>
        <a:graphic>
          <a:graphicData uri="http://schemas.openxmlformats.org/presentationml/2006/ole">
            <mc:AlternateContent xmlns:mc="http://schemas.openxmlformats.org/markup-compatibility/2006">
              <mc:Choice xmlns:v="urn:schemas-microsoft-com:vml" Requires="v">
                <p:oleObj spid="_x0000_s31239"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1621" y="1216"/>
                        <a:ext cx="1619" cy="1214"/>
                      </a:xfrm>
                      <a:prstGeom prst="rect">
                        <a:avLst/>
                      </a:prstGeom>
                    </p:spPr>
                  </p:pic>
                </p:oleObj>
              </mc:Fallback>
            </mc:AlternateContent>
          </a:graphicData>
        </a:graphic>
      </p:graphicFrame>
      <p:sp>
        <p:nvSpPr>
          <p:cNvPr id="2" name="McK 2. Slide Title"/>
          <p:cNvSpPr>
            <a:spLocks noGrp="1"/>
          </p:cNvSpPr>
          <p:nvPr>
            <p:ph type="title"/>
          </p:nvPr>
        </p:nvSpPr>
        <p:spPr/>
        <p:txBody>
          <a:bodyPr/>
          <a:lstStyle>
            <a:lvl1pPr>
              <a:defRPr>
                <a:latin typeface="+mj-lt"/>
                <a:ea typeface="Arial Unicode MS" pitchFamily="34" charset="-128"/>
                <a:cs typeface="Arial Unicode MS" pitchFamily="34" charset="-128"/>
              </a:defRPr>
            </a:lvl1pPr>
          </a:lstStyle>
          <a:p>
            <a:r>
              <a:rPr lang="en-US"/>
              <a:t>Click to edit Master title style</a:t>
            </a:r>
          </a:p>
        </p:txBody>
      </p:sp>
      <p:sp>
        <p:nvSpPr>
          <p:cNvPr id="5" name="Slide Number"/>
          <p:cNvSpPr txBox="1">
            <a:spLocks/>
          </p:cNvSpPr>
          <p:nvPr userDrawn="1"/>
        </p:nvSpPr>
        <p:spPr bwMode="auto">
          <a:xfrm>
            <a:off x="8612876" y="4950061"/>
            <a:ext cx="92974" cy="94193"/>
          </a:xfrm>
          <a:prstGeom prst="rect">
            <a:avLst/>
          </a:prstGeom>
        </p:spPr>
        <p:txBody>
          <a:bodyPr vert="horz" wrap="none" lIns="0" tIns="0" rIns="0" bIns="0" rtlCol="0" anchor="ctr">
            <a:spAutoFit/>
          </a:bodyPr>
          <a:lstStyle>
            <a:defPPr>
              <a:defRPr lang="en-US"/>
            </a:defPPr>
            <a:lvl1pPr>
              <a:defRPr sz="1000" baseline="0">
                <a:latin typeface="+mn-lt"/>
              </a:defRPr>
            </a:lvl1pPr>
          </a:lstStyle>
          <a:p>
            <a:pPr lvl="0" algn="r"/>
            <a:fld id="{598A371B-ACBF-4FA6-875F-DC070CF62A2B}" type="slidenum">
              <a:rPr lang="en-US" sz="612" baseline="0" smtClean="0"/>
              <a:t>‹#›</a:t>
            </a:fld>
            <a:endParaRPr lang="en-US" sz="612" baseline="0" dirty="0"/>
          </a:p>
        </p:txBody>
      </p:sp>
      <p:sp>
        <p:nvSpPr>
          <p:cNvPr id="7" name="TextBox 6"/>
          <p:cNvSpPr txBox="1"/>
          <p:nvPr userDrawn="1"/>
        </p:nvSpPr>
        <p:spPr>
          <a:xfrm>
            <a:off x="365125" y="4922967"/>
            <a:ext cx="2298706" cy="148310"/>
          </a:xfrm>
          <a:prstGeom prst="rect">
            <a:avLst/>
          </a:prstGeom>
          <a:noFill/>
        </p:spPr>
        <p:txBody>
          <a:bodyPr wrap="none" lIns="0" tIns="0" rIns="0" bIns="0" rtlCol="0">
            <a:spAutoFit/>
          </a:bodyPr>
          <a:lstStyle/>
          <a:p>
            <a:pPr>
              <a:lnSpc>
                <a:spcPct val="90000"/>
              </a:lnSpc>
              <a:spcBef>
                <a:spcPct val="20000"/>
              </a:spcBef>
              <a:buClr>
                <a:srgbClr val="CE6B28"/>
              </a:buClr>
            </a:pPr>
            <a:r>
              <a:rPr lang="en-US" sz="1071" b="1" dirty="0">
                <a:solidFill>
                  <a:schemeClr val="accent2"/>
                </a:solidFill>
                <a:latin typeface="+mj-lt"/>
                <a:cs typeface="Calibri" panose="020F0502020204030204" pitchFamily="34" charset="0"/>
              </a:rPr>
              <a:t>DRAFT – FOR INTERNAL DISCUSSION ONLY</a:t>
            </a:r>
          </a:p>
        </p:txBody>
      </p:sp>
    </p:spTree>
    <p:extLst>
      <p:ext uri="{BB962C8B-B14F-4D97-AF65-F5344CB8AC3E}">
        <p14:creationId xmlns:p14="http://schemas.microsoft.com/office/powerpoint/2010/main" val="26076107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Full Width Head + Bold Subhea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139720"/>
            <a:ext cx="8329613" cy="157014"/>
          </a:xfrm>
        </p:spPr>
        <p:txBody>
          <a:bodyPr/>
          <a:lstStyle>
            <a:lvl1pPr>
              <a:lnSpc>
                <a:spcPts val="1200"/>
              </a:lnSpc>
              <a:spcBef>
                <a:spcPts val="0"/>
              </a:spcBef>
              <a:defRPr sz="1050" b="1" baseline="0"/>
            </a:lvl1pPr>
            <a:lvl2pPr marL="128570" indent="-128570">
              <a:spcBef>
                <a:spcPts val="252"/>
              </a:spcBef>
              <a:spcAft>
                <a:spcPts val="0"/>
              </a:spcAft>
              <a:buClr>
                <a:schemeClr val="accent3">
                  <a:lumMod val="75000"/>
                </a:schemeClr>
              </a:buClr>
              <a:buFont typeface="Wingdings" panose="05000000000000000000" pitchFamily="2" charset="2"/>
              <a:buChar char="§"/>
              <a:defRPr sz="975"/>
            </a:lvl2pPr>
            <a:lvl3pPr marL="257139" indent="-128570">
              <a:spcBef>
                <a:spcPts val="252"/>
              </a:spcBef>
              <a:buClr>
                <a:srgbClr val="3086AB"/>
              </a:buClr>
              <a:buFont typeface="Arial" panose="020B0604020202020204" pitchFamily="34" charset="0"/>
              <a:buChar char="•"/>
              <a:tabLst/>
              <a:defRPr baseline="0"/>
            </a:lvl3pPr>
            <a:lvl4pPr marL="386900" indent="-129760">
              <a:spcBef>
                <a:spcPts val="252"/>
              </a:spcBef>
              <a:spcAft>
                <a:spcPts val="0"/>
              </a:spcAft>
              <a:buFont typeface="Arial" panose="020B0604020202020204" pitchFamily="34" charset="0"/>
              <a:buChar char="-"/>
              <a:tabLst/>
              <a:defRPr baseline="0"/>
            </a:lvl4pPr>
            <a:lvl5pPr marL="515469" indent="-128570">
              <a:spcBef>
                <a:spcPts val="252"/>
              </a:spcBef>
              <a:defRPr baseline="0"/>
            </a:lvl5pPr>
          </a:lstStyle>
          <a:p>
            <a:pPr lvl="0"/>
            <a:r>
              <a:rPr lang="en-US" dirty="0"/>
              <a:t>Insert bullet list at full-width </a:t>
            </a:r>
            <a:r>
              <a:rPr lang="en-US"/>
              <a:t>of slide</a:t>
            </a:r>
            <a:endParaRPr lang="en-US" dirty="0"/>
          </a:p>
        </p:txBody>
      </p:sp>
      <p:sp>
        <p:nvSpPr>
          <p:cNvPr id="5" name="Footer Placeholder 4"/>
          <p:cNvSpPr>
            <a:spLocks noGrp="1"/>
          </p:cNvSpPr>
          <p:nvPr>
            <p:ph type="ftr" sz="quarter" idx="14"/>
          </p:nvPr>
        </p:nvSpPr>
        <p:spPr>
          <a:xfrm>
            <a:off x="5623564" y="4895959"/>
            <a:ext cx="2895600" cy="155598"/>
          </a:xfrm>
          <a:prstGeom prst="rect">
            <a:avLst/>
          </a:prstGeom>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a:xfrm>
            <a:off x="8519726" y="4895518"/>
            <a:ext cx="190083" cy="155598"/>
          </a:xfrm>
          <a:prstGeom prst="rect">
            <a:avLst/>
          </a:prstGeom>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p:nvPr>
        </p:nvSpPr>
        <p:spPr>
          <a:xfrm>
            <a:off x="365126" y="1528723"/>
            <a:ext cx="8347075" cy="937436"/>
          </a:xfrm>
        </p:spPr>
        <p:txBody>
          <a:bodyPr/>
          <a:lstStyle>
            <a:lvl1pPr>
              <a:spcBef>
                <a:spcPts val="450"/>
              </a:spcBef>
              <a:defRPr sz="975"/>
            </a:lvl1pPr>
            <a:lvl2pPr>
              <a:spcBef>
                <a:spcPts val="450"/>
              </a:spcBef>
              <a:defRPr sz="975"/>
            </a:lvl2pPr>
            <a:lvl3pPr>
              <a:spcBef>
                <a:spcPts val="450"/>
              </a:spcBef>
              <a:defRPr sz="900"/>
            </a:lvl3pPr>
            <a:lvl4pPr>
              <a:spcBef>
                <a:spcPts val="450"/>
              </a:spcBef>
              <a:defRPr sz="825"/>
            </a:lvl4pPr>
            <a:lvl5pPr>
              <a:spcBef>
                <a:spcPts val="450"/>
              </a:spcBef>
              <a:defRPr sz="7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hasCustomPrompt="1"/>
          </p:nvPr>
        </p:nvSpPr>
        <p:spPr>
          <a:xfrm>
            <a:off x="365125" y="484633"/>
            <a:ext cx="8329613" cy="270849"/>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1387336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cSld name="Text-Only Transition Slide">
    <p:spTree>
      <p:nvGrpSpPr>
        <p:cNvPr id="1" name=""/>
        <p:cNvGrpSpPr/>
        <p:nvPr/>
      </p:nvGrpSpPr>
      <p:grpSpPr>
        <a:xfrm>
          <a:off x="0" y="0"/>
          <a:ext cx="0" cy="0"/>
          <a:chOff x="0" y="0"/>
          <a:chExt cx="0" cy="0"/>
        </a:xfrm>
      </p:grpSpPr>
      <p:sp>
        <p:nvSpPr>
          <p:cNvPr id="3" name="Text Placeholder 2"/>
          <p:cNvSpPr>
            <a:spLocks noGrp="1"/>
          </p:cNvSpPr>
          <p:nvPr>
            <p:ph type="body" sz="quarter" idx="13" hasCustomPrompt="1"/>
          </p:nvPr>
        </p:nvSpPr>
        <p:spPr>
          <a:xfrm>
            <a:off x="0" y="0"/>
            <a:ext cx="9144000" cy="2872581"/>
          </a:xfrm>
          <a:solidFill>
            <a:schemeClr val="accent3"/>
          </a:solidFill>
        </p:spPr>
        <p:txBody>
          <a:bodyPr lIns="365760" tIns="685800" rIns="365760" bIns="1828800"/>
          <a:lstStyle>
            <a:lvl1pPr marL="0" indent="0">
              <a:lnSpc>
                <a:spcPts val="2550"/>
              </a:lnSpc>
              <a:spcBef>
                <a:spcPts val="900"/>
              </a:spcBef>
              <a:buNone/>
              <a:defRPr lang="en-US" sz="2250" kern="1200" cap="all" baseline="0" smtClean="0">
                <a:solidFill>
                  <a:schemeClr val="bg1"/>
                </a:solidFill>
                <a:latin typeface="Arial" pitchFamily="34" charset="0"/>
                <a:ea typeface="+mn-ea"/>
                <a:cs typeface="Arial" pitchFamily="34" charset="0"/>
              </a:defRPr>
            </a:lvl1pPr>
            <a:lvl2pPr marL="0" indent="0">
              <a:buFont typeface="Arial" pitchFamily="34" charset="0"/>
              <a:buNone/>
              <a:defRPr lang="en-US" sz="2700" kern="1200" smtClean="0">
                <a:solidFill>
                  <a:schemeClr val="accent3">
                    <a:lumMod val="75000"/>
                  </a:schemeClr>
                </a:solidFill>
                <a:latin typeface="Arial" pitchFamily="34" charset="0"/>
                <a:ea typeface="+mn-ea"/>
                <a:cs typeface="Arial" pitchFamily="34" charset="0"/>
              </a:defRPr>
            </a:lvl2pPr>
            <a:lvl3pPr marL="0" indent="0">
              <a:buNone/>
              <a:defRPr lang="en-US" sz="2700" kern="1200" smtClean="0">
                <a:solidFill>
                  <a:schemeClr val="accent3">
                    <a:lumMod val="75000"/>
                  </a:schemeClr>
                </a:solidFill>
                <a:latin typeface="Arial" pitchFamily="34" charset="0"/>
                <a:ea typeface="+mn-ea"/>
                <a:cs typeface="Arial" pitchFamily="34" charset="0"/>
              </a:defRPr>
            </a:lvl3pPr>
            <a:lvl4pPr marL="0" indent="0">
              <a:buNone/>
              <a:defRPr lang="en-US" sz="2700" kern="1200" smtClean="0">
                <a:solidFill>
                  <a:schemeClr val="accent3">
                    <a:lumMod val="75000"/>
                  </a:schemeClr>
                </a:solidFill>
                <a:latin typeface="Arial" pitchFamily="34" charset="0"/>
                <a:ea typeface="+mn-ea"/>
                <a:cs typeface="Arial" pitchFamily="34" charset="0"/>
              </a:defRPr>
            </a:lvl4pPr>
            <a:lvl5pPr marL="0" indent="0">
              <a:buNone/>
              <a:defRPr lang="en-US" sz="2700" kern="1200">
                <a:solidFill>
                  <a:schemeClr val="accent3">
                    <a:lumMod val="75000"/>
                  </a:schemeClr>
                </a:solidFill>
                <a:latin typeface="Arial" pitchFamily="34" charset="0"/>
                <a:ea typeface="+mn-ea"/>
                <a:cs typeface="Arial" pitchFamily="34" charset="0"/>
              </a:defRPr>
            </a:lvl5pPr>
          </a:lstStyle>
          <a:p>
            <a:pPr lvl="0"/>
            <a:r>
              <a:rPr lang="en-US"/>
              <a:t>CLICK TO EDIT TEXT</a:t>
            </a:r>
          </a:p>
        </p:txBody>
      </p:sp>
    </p:spTree>
    <p:extLst>
      <p:ext uri="{BB962C8B-B14F-4D97-AF65-F5344CB8AC3E}">
        <p14:creationId xmlns:p14="http://schemas.microsoft.com/office/powerpoint/2010/main" val="2202370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 Customize Photo">
    <p:spTree>
      <p:nvGrpSpPr>
        <p:cNvPr id="1" name=""/>
        <p:cNvGrpSpPr/>
        <p:nvPr/>
      </p:nvGrpSpPr>
      <p:grpSpPr>
        <a:xfrm>
          <a:off x="0" y="0"/>
          <a:ext cx="0" cy="0"/>
          <a:chOff x="0" y="0"/>
          <a:chExt cx="0" cy="0"/>
        </a:xfrm>
      </p:grpSpPr>
      <p:sp>
        <p:nvSpPr>
          <p:cNvPr id="10" name="Picture Placeholder 7"/>
          <p:cNvSpPr>
            <a:spLocks noGrp="1"/>
          </p:cNvSpPr>
          <p:nvPr>
            <p:ph type="pic" sz="quarter" idx="13" hasCustomPrompt="1"/>
          </p:nvPr>
        </p:nvSpPr>
        <p:spPr>
          <a:xfrm>
            <a:off x="1" y="0"/>
            <a:ext cx="9144000" cy="5143500"/>
          </a:xfrm>
        </p:spPr>
        <p:txBody>
          <a:bodyPr lIns="4754880" tIns="1920240" rIns="0" bIns="0">
            <a:normAutofit/>
          </a:bodyPr>
          <a:lstStyle>
            <a:lvl1pPr marL="0" indent="0">
              <a:buNone/>
              <a:defRPr sz="1800">
                <a:latin typeface="Arial" panose="020B0604020202020204" pitchFamily="34" charset="0"/>
                <a:cs typeface="Arial" panose="020B0604020202020204" pitchFamily="34" charset="0"/>
              </a:defRPr>
            </a:lvl1pPr>
          </a:lstStyle>
          <a:p>
            <a:r>
              <a:rPr lang="en-US" dirty="0"/>
              <a:t>Click on the icon to insert a </a:t>
            </a:r>
            <a:br>
              <a:rPr lang="en-US" dirty="0"/>
            </a:br>
            <a:r>
              <a:rPr lang="en-US" dirty="0"/>
              <a:t>new photo. Detailed instructions </a:t>
            </a:r>
            <a:br>
              <a:rPr lang="en-US" dirty="0"/>
            </a:br>
            <a:r>
              <a:rPr lang="en-US" dirty="0"/>
              <a:t>can be found on the slide titled</a:t>
            </a:r>
            <a:br>
              <a:rPr lang="en-US" dirty="0"/>
            </a:br>
            <a:r>
              <a:rPr lang="en-US" dirty="0"/>
              <a:t>“CHANGING THE PHOTO ON </a:t>
            </a:r>
            <a:br>
              <a:rPr lang="en-US" dirty="0"/>
            </a:br>
            <a:r>
              <a:rPr lang="en-US" dirty="0"/>
              <a:t>YOUR TITLE SLIDE.”</a:t>
            </a:r>
          </a:p>
        </p:txBody>
      </p:sp>
      <p:sp>
        <p:nvSpPr>
          <p:cNvPr id="2" name="Title 1"/>
          <p:cNvSpPr>
            <a:spLocks noGrp="1"/>
          </p:cNvSpPr>
          <p:nvPr>
            <p:ph type="ctrTitle" hasCustomPrompt="1"/>
          </p:nvPr>
        </p:nvSpPr>
        <p:spPr>
          <a:xfrm>
            <a:off x="365127" y="1844777"/>
            <a:ext cx="4140200" cy="847549"/>
          </a:xfrm>
        </p:spPr>
        <p:txBody>
          <a:bodyPr/>
          <a:lstStyle>
            <a:lvl1pPr>
              <a:defRPr b="0" baseline="0">
                <a:solidFill>
                  <a:schemeClr val="bg1"/>
                </a:solidFill>
              </a:defRPr>
            </a:lvl1pPr>
          </a:lstStyle>
          <a:p>
            <a:r>
              <a:rPr lang="en-US"/>
              <a:t>INSERT MAIN TITLE HERE – UP TO 2 LINES (ALL CAPS)</a:t>
            </a:r>
            <a:endParaRPr lang="en-US" dirty="0"/>
          </a:p>
        </p:txBody>
      </p:sp>
      <p:sp>
        <p:nvSpPr>
          <p:cNvPr id="3" name="Subtitle 2"/>
          <p:cNvSpPr>
            <a:spLocks noGrp="1"/>
          </p:cNvSpPr>
          <p:nvPr>
            <p:ph type="subTitle" idx="1" hasCustomPrompt="1"/>
          </p:nvPr>
        </p:nvSpPr>
        <p:spPr>
          <a:xfrm>
            <a:off x="365127" y="2722336"/>
            <a:ext cx="4140200" cy="522515"/>
          </a:xfrm>
        </p:spPr>
        <p:txBody>
          <a:bodyPr/>
          <a:lstStyle>
            <a:lvl1pPr marL="0" indent="0" algn="l">
              <a:spcBef>
                <a:spcPts val="0"/>
              </a:spcBef>
              <a:buNone/>
              <a:defRPr sz="1400" b="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Sub-Title Here – Up To 2 Lines (Initial Caps)</a:t>
            </a:r>
            <a:endParaRPr lang="en-US" dirty="0"/>
          </a:p>
        </p:txBody>
      </p:sp>
      <p:sp>
        <p:nvSpPr>
          <p:cNvPr id="7" name="Text Placeholder 5"/>
          <p:cNvSpPr>
            <a:spLocks noGrp="1"/>
          </p:cNvSpPr>
          <p:nvPr>
            <p:ph type="body" sz="quarter" idx="14" hasCustomPrompt="1"/>
          </p:nvPr>
        </p:nvSpPr>
        <p:spPr>
          <a:xfrm>
            <a:off x="365127" y="4056063"/>
            <a:ext cx="4140200" cy="760868"/>
          </a:xfrm>
        </p:spPr>
        <p:txBody>
          <a:bodyPr/>
          <a:lstStyle>
            <a:lvl1pPr marL="1588" indent="0">
              <a:lnSpc>
                <a:spcPts val="1700"/>
              </a:lnSpc>
              <a:spcBef>
                <a:spcPts val="0"/>
              </a:spcBef>
              <a:buNone/>
              <a:defRPr sz="1200">
                <a:solidFill>
                  <a:schemeClr val="bg1"/>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bg1"/>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bg1"/>
                </a:solidFill>
              </a:defRPr>
            </a:lvl5pPr>
          </a:lstStyle>
          <a:p>
            <a:pPr lvl="0"/>
            <a:r>
              <a:rPr lang="en-US"/>
              <a:t>Presenter Name 1</a:t>
            </a:r>
          </a:p>
          <a:p>
            <a:pPr lvl="2"/>
            <a:r>
              <a:rPr lang="en-US"/>
              <a:t>Presenter Name 2</a:t>
            </a:r>
          </a:p>
          <a:p>
            <a:pPr lvl="4"/>
            <a:r>
              <a:rPr lang="en-US"/>
              <a:t>Presenter Name 3</a:t>
            </a:r>
          </a:p>
        </p:txBody>
      </p:sp>
      <p:sp>
        <p:nvSpPr>
          <p:cNvPr id="9" name="Date Placeholder 3"/>
          <p:cNvSpPr>
            <a:spLocks noGrp="1"/>
          </p:cNvSpPr>
          <p:nvPr>
            <p:ph type="dt" sz="half" idx="2"/>
          </p:nvPr>
        </p:nvSpPr>
        <p:spPr>
          <a:xfrm>
            <a:off x="365125" y="3493009"/>
            <a:ext cx="4140201" cy="274637"/>
          </a:xfrm>
          <a:prstGeom prst="rect">
            <a:avLst/>
          </a:prstGeom>
        </p:spPr>
        <p:txBody>
          <a:bodyPr vert="horz" lIns="0" tIns="0" rIns="0" bIns="0" rtlCol="0" anchor="ctr"/>
          <a:lstStyle>
            <a:lvl1pPr algn="l">
              <a:defRPr sz="1200">
                <a:solidFill>
                  <a:schemeClr val="bg1"/>
                </a:solidFill>
                <a:latin typeface="Arial" panose="020B0604020202020204" pitchFamily="34" charset="0"/>
                <a:cs typeface="Arial" panose="020B0604020202020204" pitchFamily="34" charset="0"/>
              </a:defRPr>
            </a:lvl1pPr>
          </a:lstStyle>
          <a:p>
            <a:endParaRPr lang="en-US" dirty="0">
              <a:solidFill>
                <a:srgbClr val="FFFFFF"/>
              </a:solidFill>
            </a:endParaRPr>
          </a:p>
        </p:txBody>
      </p:sp>
      <p:sp>
        <p:nvSpPr>
          <p:cNvPr id="8" name="Footer Placeholder 3"/>
          <p:cNvSpPr>
            <a:spLocks noGrp="1"/>
          </p:cNvSpPr>
          <p:nvPr>
            <p:ph type="ftr" sz="quarter" idx="15"/>
          </p:nvPr>
        </p:nvSpPr>
        <p:spPr>
          <a:xfrm>
            <a:off x="5816600" y="4895959"/>
            <a:ext cx="2895600" cy="155598"/>
          </a:xfrm>
        </p:spPr>
        <p:txBody>
          <a:bodyPr/>
          <a:lstStyle>
            <a:lvl1pPr>
              <a:defRPr sz="500">
                <a:solidFill>
                  <a:schemeClr val="bg1"/>
                </a:solidFill>
              </a:defRPr>
            </a:lvl1pPr>
          </a:lstStyle>
          <a:p>
            <a:pPr algn="r"/>
            <a:r>
              <a:rPr lang="en-US" dirty="0"/>
              <a:t>© 2014 Bill &amp; Melinda Gates Foundation</a:t>
            </a:r>
          </a:p>
        </p:txBody>
      </p:sp>
    </p:spTree>
    <p:extLst>
      <p:ext uri="{BB962C8B-B14F-4D97-AF65-F5344CB8AC3E}">
        <p14:creationId xmlns:p14="http://schemas.microsoft.com/office/powerpoint/2010/main" val="182453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Slide - Text Only">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5126" y="1864705"/>
            <a:ext cx="8347074" cy="711809"/>
          </a:xfrm>
          <a:prstGeom prst="rect">
            <a:avLst/>
          </a:prstGeom>
        </p:spPr>
        <p:txBody>
          <a:bodyPr anchor="ctr"/>
          <a:lstStyle>
            <a:lvl1pPr>
              <a:lnSpc>
                <a:spcPts val="2300"/>
              </a:lnSpc>
              <a:defRPr sz="2300" b="0" baseline="0">
                <a:solidFill>
                  <a:schemeClr val="accent6"/>
                </a:solidFill>
              </a:defRPr>
            </a:lvl1pPr>
          </a:lstStyle>
          <a:p>
            <a:r>
              <a:rPr lang="en-US"/>
              <a:t>INSERT MAIN TITLE HERE – UP TO 2 FULL-WIDTH LINES (ALL CAPS)</a:t>
            </a:r>
            <a:endParaRPr lang="en-US" dirty="0"/>
          </a:p>
        </p:txBody>
      </p:sp>
      <p:sp>
        <p:nvSpPr>
          <p:cNvPr id="3" name="Subtitle 2"/>
          <p:cNvSpPr>
            <a:spLocks noGrp="1"/>
          </p:cNvSpPr>
          <p:nvPr>
            <p:ph type="subTitle" idx="1" hasCustomPrompt="1"/>
          </p:nvPr>
        </p:nvSpPr>
        <p:spPr>
          <a:xfrm>
            <a:off x="365126" y="2626208"/>
            <a:ext cx="8347075" cy="440164"/>
          </a:xfrm>
        </p:spPr>
        <p:txBody>
          <a:bodyPr anchor="ctr"/>
          <a:lstStyle>
            <a:lvl1pPr marL="0" indent="0" algn="l">
              <a:spcBef>
                <a:spcPts val="0"/>
              </a:spcBef>
              <a:buNone/>
              <a:defRPr sz="1400" b="0">
                <a:solidFill>
                  <a:schemeClr val="accent4"/>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Sub-Title Here – Up To 2 Lines (Initial Caps)</a:t>
            </a:r>
            <a:endParaRPr lang="en-US" dirty="0"/>
          </a:p>
        </p:txBody>
      </p:sp>
      <p:sp>
        <p:nvSpPr>
          <p:cNvPr id="7" name="Text Placeholder 5"/>
          <p:cNvSpPr>
            <a:spLocks noGrp="1"/>
          </p:cNvSpPr>
          <p:nvPr>
            <p:ph type="body" sz="quarter" idx="14" hasCustomPrompt="1"/>
          </p:nvPr>
        </p:nvSpPr>
        <p:spPr>
          <a:xfrm>
            <a:off x="365126" y="4059937"/>
            <a:ext cx="8329613" cy="760868"/>
          </a:xfrm>
        </p:spPr>
        <p:txBody>
          <a:bodyPr/>
          <a:lstStyle>
            <a:lvl1pPr marL="1588" indent="0">
              <a:lnSpc>
                <a:spcPts val="1700"/>
              </a:lnSpc>
              <a:spcBef>
                <a:spcPts val="0"/>
              </a:spcBef>
              <a:buNone/>
              <a:defRPr sz="1200">
                <a:solidFill>
                  <a:schemeClr val="accent6">
                    <a:lumMod val="50000"/>
                    <a:lumOff val="50000"/>
                  </a:schemeClr>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accent6">
                    <a:lumMod val="50000"/>
                    <a:lumOff val="50000"/>
                  </a:schemeClr>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accent6">
                    <a:lumMod val="50000"/>
                    <a:lumOff val="50000"/>
                  </a:schemeClr>
                </a:solidFill>
              </a:defRPr>
            </a:lvl5pPr>
          </a:lstStyle>
          <a:p>
            <a:pPr lvl="0"/>
            <a:r>
              <a:rPr lang="en-US"/>
              <a:t>Presenter Name 1</a:t>
            </a:r>
          </a:p>
          <a:p>
            <a:pPr lvl="2"/>
            <a:r>
              <a:rPr lang="en-US"/>
              <a:t>Presenter Name 2</a:t>
            </a:r>
          </a:p>
          <a:p>
            <a:pPr lvl="4"/>
            <a:r>
              <a:rPr lang="en-US"/>
              <a:t>Presenter Name 3</a:t>
            </a:r>
          </a:p>
        </p:txBody>
      </p:sp>
      <p:sp>
        <p:nvSpPr>
          <p:cNvPr id="9" name="Date Placeholder 3"/>
          <p:cNvSpPr>
            <a:spLocks noGrp="1"/>
          </p:cNvSpPr>
          <p:nvPr>
            <p:ph type="dt" sz="half" idx="2"/>
          </p:nvPr>
        </p:nvSpPr>
        <p:spPr>
          <a:xfrm>
            <a:off x="365126" y="3493009"/>
            <a:ext cx="8347075" cy="274637"/>
          </a:xfrm>
          <a:prstGeom prst="rect">
            <a:avLst/>
          </a:prstGeom>
        </p:spPr>
        <p:txBody>
          <a:bodyPr vert="horz" lIns="0" tIns="0" rIns="0" bIns="0" rtlCol="0" anchor="ctr"/>
          <a:lstStyle>
            <a:lvl1pPr algn="l">
              <a:defRPr sz="1200">
                <a:solidFill>
                  <a:schemeClr val="accent6">
                    <a:lumMod val="50000"/>
                    <a:lumOff val="50000"/>
                  </a:schemeClr>
                </a:solidFill>
                <a:latin typeface="Arial" panose="020B0604020202020204" pitchFamily="34" charset="0"/>
                <a:cs typeface="Arial" panose="020B0604020202020204" pitchFamily="34" charset="0"/>
              </a:defRPr>
            </a:lvl1pPr>
          </a:lstStyle>
          <a:p>
            <a:endParaRPr lang="en-US" dirty="0">
              <a:solidFill>
                <a:srgbClr val="000000">
                  <a:lumMod val="50000"/>
                  <a:lumOff val="50000"/>
                </a:srgbClr>
              </a:solidFill>
            </a:endParaRPr>
          </a:p>
        </p:txBody>
      </p:sp>
      <p:cxnSp>
        <p:nvCxnSpPr>
          <p:cNvPr id="11" name="Straight Connector 10"/>
          <p:cNvCxnSpPr/>
          <p:nvPr userDrawn="1"/>
        </p:nvCxnSpPr>
        <p:spPr>
          <a:xfrm>
            <a:off x="365126" y="3220289"/>
            <a:ext cx="834707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6" descr="C:\Users\TERESA~1\AppData\Local\Temp\vmware-Teresa Sharp\VMwareDnD\99bbe9a7\BMGF_red_box_2in.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66280" y="1"/>
            <a:ext cx="1645920" cy="164592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3"/>
          <p:cNvSpPr>
            <a:spLocks noGrp="1"/>
          </p:cNvSpPr>
          <p:nvPr>
            <p:ph type="ftr" sz="quarter" idx="15"/>
          </p:nvPr>
        </p:nvSpPr>
        <p:spPr>
          <a:xfrm>
            <a:off x="5816600" y="4895959"/>
            <a:ext cx="2895600" cy="155598"/>
          </a:xfrm>
        </p:spPr>
        <p:txBody>
          <a:bodyPr/>
          <a:lstStyle>
            <a:lvl1pPr>
              <a:defRPr sz="500"/>
            </a:lvl1pPr>
          </a:lstStyle>
          <a:p>
            <a:pPr algn="r"/>
            <a:r>
              <a:rPr lang="en-US" dirty="0"/>
              <a:t>© 2014 Bill &amp; Melinda Gates Foundation</a:t>
            </a:r>
          </a:p>
        </p:txBody>
      </p:sp>
    </p:spTree>
    <p:extLst>
      <p:ext uri="{BB962C8B-B14F-4D97-AF65-F5344CB8AC3E}">
        <p14:creationId xmlns:p14="http://schemas.microsoft.com/office/powerpoint/2010/main" val="220030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ext-Only Transition Slide">
    <p:spTree>
      <p:nvGrpSpPr>
        <p:cNvPr id="1" name=""/>
        <p:cNvGrpSpPr/>
        <p:nvPr/>
      </p:nvGrpSpPr>
      <p:grpSpPr>
        <a:xfrm>
          <a:off x="0" y="0"/>
          <a:ext cx="0" cy="0"/>
          <a:chOff x="0" y="0"/>
          <a:chExt cx="0" cy="0"/>
        </a:xfrm>
      </p:grpSpPr>
      <p:sp>
        <p:nvSpPr>
          <p:cNvPr id="3" name="Text Placeholder 2"/>
          <p:cNvSpPr>
            <a:spLocks noGrp="1"/>
          </p:cNvSpPr>
          <p:nvPr>
            <p:ph type="body" sz="quarter" idx="13" hasCustomPrompt="1"/>
          </p:nvPr>
        </p:nvSpPr>
        <p:spPr>
          <a:xfrm>
            <a:off x="0" y="0"/>
            <a:ext cx="9144000" cy="5143500"/>
          </a:xfrm>
          <a:solidFill>
            <a:schemeClr val="accent3"/>
          </a:solidFill>
        </p:spPr>
        <p:txBody>
          <a:bodyPr lIns="365760" tIns="685800" rIns="365760" bIns="1828800"/>
          <a:lstStyle>
            <a:lvl1pPr marL="0" indent="0">
              <a:lnSpc>
                <a:spcPts val="3400"/>
              </a:lnSpc>
              <a:spcBef>
                <a:spcPts val="1200"/>
              </a:spcBef>
              <a:buNone/>
              <a:defRPr lang="en-US" sz="3000" kern="1200" cap="all" baseline="0" smtClean="0">
                <a:solidFill>
                  <a:schemeClr val="bg1"/>
                </a:solidFill>
                <a:latin typeface="Arial" pitchFamily="34" charset="0"/>
                <a:ea typeface="+mn-ea"/>
                <a:cs typeface="Arial" pitchFamily="34" charset="0"/>
              </a:defRPr>
            </a:lvl1pPr>
            <a:lvl2pPr marL="0" indent="0">
              <a:buFont typeface="Arial" pitchFamily="34" charset="0"/>
              <a:buNone/>
              <a:defRPr lang="en-US" sz="3600" kern="1200" smtClean="0">
                <a:solidFill>
                  <a:schemeClr val="accent3">
                    <a:lumMod val="75000"/>
                  </a:schemeClr>
                </a:solidFill>
                <a:latin typeface="Arial" pitchFamily="34" charset="0"/>
                <a:ea typeface="+mn-ea"/>
                <a:cs typeface="Arial" pitchFamily="34" charset="0"/>
              </a:defRPr>
            </a:lvl2pPr>
            <a:lvl3pPr marL="0" indent="0">
              <a:buNone/>
              <a:defRPr lang="en-US" sz="3600" kern="1200" smtClean="0">
                <a:solidFill>
                  <a:schemeClr val="accent3">
                    <a:lumMod val="75000"/>
                  </a:schemeClr>
                </a:solidFill>
                <a:latin typeface="Arial" pitchFamily="34" charset="0"/>
                <a:ea typeface="+mn-ea"/>
                <a:cs typeface="Arial" pitchFamily="34" charset="0"/>
              </a:defRPr>
            </a:lvl3pPr>
            <a:lvl4pPr marL="0" indent="0">
              <a:buNone/>
              <a:defRPr lang="en-US" sz="3600" kern="1200" smtClean="0">
                <a:solidFill>
                  <a:schemeClr val="accent3">
                    <a:lumMod val="75000"/>
                  </a:schemeClr>
                </a:solidFill>
                <a:latin typeface="Arial" pitchFamily="34" charset="0"/>
                <a:ea typeface="+mn-ea"/>
                <a:cs typeface="Arial" pitchFamily="34" charset="0"/>
              </a:defRPr>
            </a:lvl4pPr>
            <a:lvl5pPr marL="0" indent="0">
              <a:buNone/>
              <a:defRPr lang="en-US" sz="3600" kern="1200">
                <a:solidFill>
                  <a:schemeClr val="accent3">
                    <a:lumMod val="75000"/>
                  </a:schemeClr>
                </a:solidFill>
                <a:latin typeface="Arial" pitchFamily="34" charset="0"/>
                <a:ea typeface="+mn-ea"/>
                <a:cs typeface="Arial" pitchFamily="34" charset="0"/>
              </a:defRPr>
            </a:lvl5pPr>
          </a:lstStyle>
          <a:p>
            <a:pPr lvl="0"/>
            <a:r>
              <a:rPr lang="en-US"/>
              <a:t>CLICK TO EDIT TEXT</a:t>
            </a:r>
          </a:p>
        </p:txBody>
      </p:sp>
    </p:spTree>
    <p:extLst>
      <p:ext uri="{BB962C8B-B14F-4D97-AF65-F5344CB8AC3E}">
        <p14:creationId xmlns:p14="http://schemas.microsoft.com/office/powerpoint/2010/main" val="968492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ull Width Head + Copy - Text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8329613" cy="3389313"/>
          </a:xfrm>
        </p:spPr>
        <p:txBody>
          <a:bodyPr/>
          <a:lstStyle>
            <a:lvl1pPr>
              <a:spcBef>
                <a:spcPts val="600"/>
              </a:spcBef>
              <a:spcAft>
                <a:spcPts val="0"/>
              </a:spcAft>
              <a:defRPr sz="1400" b="0" baseline="0"/>
            </a:lvl1pPr>
            <a:lvl2pPr marL="171446" indent="-171446">
              <a:spcBef>
                <a:spcPts val="600"/>
              </a:spcBef>
              <a:spcAft>
                <a:spcPts val="0"/>
              </a:spcAft>
              <a:buClr>
                <a:schemeClr val="accent3">
                  <a:lumMod val="75000"/>
                </a:schemeClr>
              </a:buClr>
              <a:buFont typeface="Wingdings" panose="05000000000000000000" pitchFamily="2" charset="2"/>
              <a:buChar char="§"/>
              <a:defRPr sz="1300"/>
            </a:lvl2pPr>
            <a:lvl3pPr marL="342892" indent="-171446">
              <a:spcBef>
                <a:spcPts val="600"/>
              </a:spcBef>
              <a:spcAft>
                <a:spcPts val="0"/>
              </a:spcAft>
              <a:buClr>
                <a:srgbClr val="3086AB"/>
              </a:buClr>
              <a:buFont typeface="Arial" panose="020B0604020202020204" pitchFamily="34" charset="0"/>
              <a:buChar char="•"/>
              <a:tabLst/>
              <a:defRPr baseline="0"/>
            </a:lvl3pPr>
            <a:lvl4pPr marL="515925" indent="-173034">
              <a:spcBef>
                <a:spcPts val="600"/>
              </a:spcBef>
              <a:spcAft>
                <a:spcPts val="0"/>
              </a:spcAft>
              <a:buFont typeface="Arial" panose="020B0604020202020204" pitchFamily="34" charset="0"/>
              <a:buChar char="-"/>
              <a:tabLst/>
              <a:defRPr baseline="0"/>
            </a:lvl4pPr>
            <a:lvl5pPr marL="687371" indent="-171446">
              <a:spcBef>
                <a:spcPts val="600"/>
              </a:spcBef>
              <a:spcAft>
                <a:spcPts val="0"/>
              </a:spcAft>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3831729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ext-Only Transition Slide">
    <p:spTree>
      <p:nvGrpSpPr>
        <p:cNvPr id="1" name=""/>
        <p:cNvGrpSpPr/>
        <p:nvPr/>
      </p:nvGrpSpPr>
      <p:grpSpPr>
        <a:xfrm>
          <a:off x="0" y="0"/>
          <a:ext cx="0" cy="0"/>
          <a:chOff x="0" y="0"/>
          <a:chExt cx="0" cy="0"/>
        </a:xfrm>
      </p:grpSpPr>
      <p:sp>
        <p:nvSpPr>
          <p:cNvPr id="3" name="Text Placeholder 2"/>
          <p:cNvSpPr>
            <a:spLocks noGrp="1"/>
          </p:cNvSpPr>
          <p:nvPr>
            <p:ph type="body" sz="quarter" idx="13" hasCustomPrompt="1"/>
          </p:nvPr>
        </p:nvSpPr>
        <p:spPr>
          <a:xfrm>
            <a:off x="0" y="0"/>
            <a:ext cx="9144000" cy="5143500"/>
          </a:xfrm>
          <a:solidFill>
            <a:schemeClr val="accent3"/>
          </a:solidFill>
        </p:spPr>
        <p:txBody>
          <a:bodyPr lIns="365760" tIns="685800" rIns="365760" bIns="1828800"/>
          <a:lstStyle>
            <a:lvl1pPr marL="0" indent="0">
              <a:lnSpc>
                <a:spcPts val="3400"/>
              </a:lnSpc>
              <a:spcBef>
                <a:spcPts val="1200"/>
              </a:spcBef>
              <a:buNone/>
              <a:defRPr lang="en-US" sz="3000" kern="1200" cap="all" baseline="0" smtClean="0">
                <a:solidFill>
                  <a:schemeClr val="bg1"/>
                </a:solidFill>
                <a:latin typeface="Arial" pitchFamily="34" charset="0"/>
                <a:ea typeface="+mn-ea"/>
                <a:cs typeface="Arial" pitchFamily="34" charset="0"/>
              </a:defRPr>
            </a:lvl1pPr>
            <a:lvl2pPr marL="0" indent="0">
              <a:buFont typeface="Arial" pitchFamily="34" charset="0"/>
              <a:buNone/>
              <a:defRPr lang="en-US" sz="3600" kern="1200" smtClean="0">
                <a:solidFill>
                  <a:schemeClr val="accent3">
                    <a:lumMod val="75000"/>
                  </a:schemeClr>
                </a:solidFill>
                <a:latin typeface="Arial" pitchFamily="34" charset="0"/>
                <a:ea typeface="+mn-ea"/>
                <a:cs typeface="Arial" pitchFamily="34" charset="0"/>
              </a:defRPr>
            </a:lvl2pPr>
            <a:lvl3pPr marL="0" indent="0">
              <a:buNone/>
              <a:defRPr lang="en-US" sz="3600" kern="1200" smtClean="0">
                <a:solidFill>
                  <a:schemeClr val="accent3">
                    <a:lumMod val="75000"/>
                  </a:schemeClr>
                </a:solidFill>
                <a:latin typeface="Arial" pitchFamily="34" charset="0"/>
                <a:ea typeface="+mn-ea"/>
                <a:cs typeface="Arial" pitchFamily="34" charset="0"/>
              </a:defRPr>
            </a:lvl3pPr>
            <a:lvl4pPr marL="0" indent="0">
              <a:buNone/>
              <a:defRPr lang="en-US" sz="3600" kern="1200" smtClean="0">
                <a:solidFill>
                  <a:schemeClr val="accent3">
                    <a:lumMod val="75000"/>
                  </a:schemeClr>
                </a:solidFill>
                <a:latin typeface="Arial" pitchFamily="34" charset="0"/>
                <a:ea typeface="+mn-ea"/>
                <a:cs typeface="Arial" pitchFamily="34" charset="0"/>
              </a:defRPr>
            </a:lvl4pPr>
            <a:lvl5pPr marL="0" indent="0">
              <a:buNone/>
              <a:defRPr lang="en-US" sz="3600" kern="1200">
                <a:solidFill>
                  <a:schemeClr val="accent3">
                    <a:lumMod val="75000"/>
                  </a:schemeClr>
                </a:solidFill>
                <a:latin typeface="Arial" pitchFamily="34" charset="0"/>
                <a:ea typeface="+mn-ea"/>
                <a:cs typeface="Arial" pitchFamily="34" charset="0"/>
              </a:defRPr>
            </a:lvl5pPr>
          </a:lstStyle>
          <a:p>
            <a:pPr lvl="0"/>
            <a:r>
              <a:rPr lang="en-US"/>
              <a:t>CLICK TO EDIT TEXT</a:t>
            </a:r>
          </a:p>
        </p:txBody>
      </p:sp>
    </p:spTree>
    <p:extLst>
      <p:ext uri="{BB962C8B-B14F-4D97-AF65-F5344CB8AC3E}">
        <p14:creationId xmlns:p14="http://schemas.microsoft.com/office/powerpoint/2010/main" val="1039514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ull Width Head + Bold Subhea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139721"/>
            <a:ext cx="8329613" cy="298660"/>
          </a:xfrm>
        </p:spPr>
        <p:txBody>
          <a:bodyPr/>
          <a:lstStyle>
            <a:lvl1pPr>
              <a:lnSpc>
                <a:spcPts val="1600"/>
              </a:lnSpc>
              <a:spcBef>
                <a:spcPts val="0"/>
              </a:spcBef>
              <a:defRPr sz="1400" b="1" baseline="0"/>
            </a:lvl1pPr>
            <a:lvl2pPr marL="171446" indent="-171446">
              <a:spcBef>
                <a:spcPts val="336"/>
              </a:spcBef>
              <a:spcAft>
                <a:spcPts val="0"/>
              </a:spcAft>
              <a:buClr>
                <a:schemeClr val="accent3">
                  <a:lumMod val="75000"/>
                </a:schemeClr>
              </a:buClr>
              <a:buFont typeface="Wingdings" panose="05000000000000000000" pitchFamily="2" charset="2"/>
              <a:buChar char="§"/>
              <a:defRPr sz="1300"/>
            </a:lvl2pPr>
            <a:lvl3pPr marL="342892" indent="-171446">
              <a:spcBef>
                <a:spcPts val="336"/>
              </a:spcBef>
              <a:buClr>
                <a:srgbClr val="3086AB"/>
              </a:buClr>
              <a:buFont typeface="Arial" panose="020B0604020202020204" pitchFamily="34" charset="0"/>
              <a:buChar char="•"/>
              <a:tabLst/>
              <a:defRPr baseline="0"/>
            </a:lvl3pPr>
            <a:lvl4pPr marL="515925" indent="-173034">
              <a:spcBef>
                <a:spcPts val="336"/>
              </a:spcBef>
              <a:spcAft>
                <a:spcPts val="0"/>
              </a:spcAft>
              <a:buFont typeface="Arial" panose="020B0604020202020204" pitchFamily="34" charset="0"/>
              <a:buChar char="-"/>
              <a:tabLst/>
              <a:defRPr baseline="0"/>
            </a:lvl4pPr>
            <a:lvl5pPr marL="687371" indent="-171446">
              <a:spcBef>
                <a:spcPts val="336"/>
              </a:spcBef>
              <a:defRPr baseline="0"/>
            </a:lvl5pPr>
          </a:lstStyle>
          <a:p>
            <a:pPr lvl="0"/>
            <a:r>
              <a:rPr lang="en-US" dirty="0"/>
              <a:t>Insert bullet list at full-width </a:t>
            </a:r>
            <a:r>
              <a:rPr lang="en-US"/>
              <a:t>of slide</a:t>
            </a:r>
            <a:endParaRPr lang="en-US" dirty="0"/>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p:nvPr>
        </p:nvSpPr>
        <p:spPr>
          <a:xfrm>
            <a:off x="365126" y="1528724"/>
            <a:ext cx="8347075" cy="3166203"/>
          </a:xfrm>
        </p:spPr>
        <p:txBody>
          <a:bodyPr/>
          <a:lstStyle>
            <a:lvl1pPr>
              <a:spcBef>
                <a:spcPts val="600"/>
              </a:spcBef>
              <a:defRPr sz="1300"/>
            </a:lvl1pPr>
            <a:lvl2pPr>
              <a:spcBef>
                <a:spcPts val="600"/>
              </a:spcBef>
              <a:defRPr sz="1300"/>
            </a:lvl2pPr>
            <a:lvl3pPr>
              <a:spcBef>
                <a:spcPts val="600"/>
              </a:spcBef>
              <a:defRPr sz="1200"/>
            </a:lvl3pPr>
            <a:lvl4pPr>
              <a:spcBef>
                <a:spcPts val="600"/>
              </a:spcBef>
              <a:defRPr sz="1100"/>
            </a:lvl4pPr>
            <a:lvl5pPr>
              <a:spcBef>
                <a:spcPts val="600"/>
              </a:spcBef>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198761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3 Width Head + 2/3 Copy - Text Only">
    <p:spTree>
      <p:nvGrpSpPr>
        <p:cNvPr id="1" name=""/>
        <p:cNvGrpSpPr/>
        <p:nvPr/>
      </p:nvGrpSpPr>
      <p:grpSpPr>
        <a:xfrm>
          <a:off x="0" y="0"/>
          <a:ext cx="0" cy="0"/>
          <a:chOff x="0" y="0"/>
          <a:chExt cx="0" cy="0"/>
        </a:xfrm>
      </p:grpSpPr>
      <p:sp>
        <p:nvSpPr>
          <p:cNvPr id="6" name="Footer Placeholder 5"/>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8" name="Slide Number Placeholder 7"/>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hasCustomPrompt="1"/>
          </p:nvPr>
        </p:nvSpPr>
        <p:spPr>
          <a:xfrm>
            <a:off x="3665539" y="534708"/>
            <a:ext cx="5046662" cy="4151592"/>
          </a:xfrm>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Insert bullet list at 2/3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3" name="Title 2"/>
          <p:cNvSpPr>
            <a:spLocks noGrp="1"/>
          </p:cNvSpPr>
          <p:nvPr>
            <p:ph type="title" hasCustomPrompt="1"/>
          </p:nvPr>
        </p:nvSpPr>
        <p:spPr>
          <a:xfrm>
            <a:off x="365125" y="484633"/>
            <a:ext cx="3170238" cy="646646"/>
          </a:xfrm>
          <a:prstGeom prst="rect">
            <a:avLst/>
          </a:prstGeom>
        </p:spPr>
        <p:txBody>
          <a:bodyPr anchor="t"/>
          <a:lstStyle>
            <a:lvl1pPr>
              <a:defRPr baseline="0"/>
            </a:lvl1pPr>
          </a:lstStyle>
          <a:p>
            <a:r>
              <a:rPr lang="en-US"/>
              <a:t>INSERT HEADLINE – TWO LINES ALL CAPS</a:t>
            </a:r>
            <a:endParaRPr lang="en-US" dirty="0"/>
          </a:p>
        </p:txBody>
      </p:sp>
    </p:spTree>
    <p:extLst>
      <p:ext uri="{BB962C8B-B14F-4D97-AF65-F5344CB8AC3E}">
        <p14:creationId xmlns:p14="http://schemas.microsoft.com/office/powerpoint/2010/main" val="527047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ull Width Head, Copy + Visual">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5" name="Slide Number Placeholder 4"/>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3" name="Text Placeholder 2"/>
          <p:cNvSpPr>
            <a:spLocks noGrp="1"/>
          </p:cNvSpPr>
          <p:nvPr>
            <p:ph type="body" sz="quarter" idx="16" hasCustomPrompt="1"/>
          </p:nvPr>
        </p:nvSpPr>
        <p:spPr>
          <a:xfrm>
            <a:off x="365126" y="871711"/>
            <a:ext cx="8329613" cy="450099"/>
          </a:xfrm>
        </p:spPr>
        <p:txBody>
          <a:bodyPr/>
          <a:lstStyle>
            <a:lvl1pPr marL="0" indent="0">
              <a:buNone/>
              <a:defRPr sz="1250" baseline="0"/>
            </a:lvl1pPr>
            <a:lvl2pPr marL="0" indent="0">
              <a:buFont typeface="Arial" panose="020B0604020202020204" pitchFamily="34" charset="0"/>
              <a:buNone/>
              <a:defRPr sz="1250"/>
            </a:lvl2pPr>
            <a:lvl3pPr marL="0" indent="0">
              <a:buNone/>
              <a:defRPr sz="1250"/>
            </a:lvl3pPr>
            <a:lvl4pPr marL="0" indent="0">
              <a:buNone/>
              <a:defRPr sz="1250"/>
            </a:lvl4pPr>
            <a:lvl5pPr marL="0" indent="0">
              <a:buNone/>
              <a:defRPr sz="1250"/>
            </a:lvl5pPr>
          </a:lstStyle>
          <a:p>
            <a:pPr lvl="0"/>
            <a:r>
              <a:rPr lang="en-US" dirty="0"/>
              <a:t>Insert sub-headline or explanatory copy here – up to 2 full-width lines.</a:t>
            </a:r>
          </a:p>
        </p:txBody>
      </p:sp>
      <p:sp>
        <p:nvSpPr>
          <p:cNvPr id="7" name="Content Placeholder 6"/>
          <p:cNvSpPr>
            <a:spLocks noGrp="1"/>
          </p:cNvSpPr>
          <p:nvPr>
            <p:ph sz="quarter" idx="17" hasCustomPrompt="1"/>
          </p:nvPr>
        </p:nvSpPr>
        <p:spPr>
          <a:xfrm>
            <a:off x="365125" y="1462089"/>
            <a:ext cx="8329613" cy="3216275"/>
          </a:xfrm>
        </p:spPr>
        <p:txBody>
          <a:bodyPr tIns="1097280"/>
          <a:lstStyle>
            <a:lvl1pPr marL="0" indent="0" algn="ctr">
              <a:buNone/>
              <a:defRPr sz="1200" baseline="0"/>
            </a:lvl1pPr>
            <a:lvl2pPr marL="0" indent="0">
              <a:buFont typeface="Arial" panose="020B0604020202020204" pitchFamily="34" charset="0"/>
              <a:buNone/>
              <a:defRPr sz="1200"/>
            </a:lvl2pPr>
            <a:lvl3pPr marL="0" indent="0">
              <a:buNone/>
              <a:defRPr sz="1200"/>
            </a:lvl3pPr>
            <a:lvl4pPr marL="0" indent="0">
              <a:buNone/>
              <a:defRPr sz="1200"/>
            </a:lvl4pPr>
            <a:lvl5pPr marL="0" indent="0">
              <a:buNone/>
              <a:defRPr sz="1200"/>
            </a:lvl5pPr>
          </a:lstStyle>
          <a:p>
            <a:pPr lvl="0"/>
            <a:r>
              <a:rPr lang="en-US" dirty="0"/>
              <a:t>Click icon to insert visual element here at full-width of slide.</a:t>
            </a:r>
          </a:p>
        </p:txBody>
      </p:sp>
      <p:sp>
        <p:nvSpPr>
          <p:cNvPr id="6" name="Title 5"/>
          <p:cNvSpPr>
            <a:spLocks noGrp="1"/>
          </p:cNvSpPr>
          <p:nvPr>
            <p:ph type="title" hasCustomPrompt="1"/>
          </p:nvPr>
        </p:nvSpPr>
        <p:spPr>
          <a:xfrm>
            <a:off x="365125" y="484632"/>
            <a:ext cx="8329613" cy="381930"/>
          </a:xfrm>
        </p:spPr>
        <p:txBody>
          <a:bodyPr/>
          <a:lstStyle>
            <a:lvl1pPr>
              <a:defRPr baseline="0"/>
            </a:lvl1pPr>
          </a:lstStyle>
          <a:p>
            <a:r>
              <a:rPr lang="en-US"/>
              <a:t>INSERT HEADLINE HERE – UP TO 1 FULL-WIDTH LINE</a:t>
            </a:r>
          </a:p>
        </p:txBody>
      </p:sp>
    </p:spTree>
    <p:extLst>
      <p:ext uri="{BB962C8B-B14F-4D97-AF65-F5344CB8AC3E}">
        <p14:creationId xmlns:p14="http://schemas.microsoft.com/office/powerpoint/2010/main" val="2702571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ull Width Head, 1/3 Copy + 2/3 Visua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56013" y="1289051"/>
            <a:ext cx="5038726" cy="3389313"/>
          </a:xfrm>
        </p:spPr>
        <p:txBody>
          <a:bodyPr/>
          <a:lstStyle>
            <a:lvl1pPr>
              <a:defRPr baseline="0"/>
            </a:lvl1pPr>
          </a:lstStyle>
          <a:p>
            <a:pPr lvl="0"/>
            <a:r>
              <a:rPr lang="en-US" dirty="0"/>
              <a:t>Click an icon to insert a visual here at 2/3 width of slide</a:t>
            </a:r>
          </a:p>
        </p:txBody>
      </p:sp>
      <p:sp>
        <p:nvSpPr>
          <p:cNvPr id="7" name="Text Placeholder 7"/>
          <p:cNvSpPr>
            <a:spLocks noGrp="1"/>
          </p:cNvSpPr>
          <p:nvPr>
            <p:ph type="body" sz="quarter" idx="13" hasCustomPrompt="1"/>
          </p:nvPr>
        </p:nvSpPr>
        <p:spPr>
          <a:xfrm>
            <a:off x="365125" y="1289051"/>
            <a:ext cx="3170238" cy="3389313"/>
          </a:xfrm>
        </p:spPr>
        <p:txBody>
          <a:bodyPr/>
          <a:lstStyle>
            <a:lvl1pPr>
              <a:spcBef>
                <a:spcPts val="600"/>
              </a:spcBef>
              <a:spcAft>
                <a:spcPts val="0"/>
              </a:spcAft>
              <a:defRPr sz="1400" b="0"/>
            </a:lvl1pPr>
            <a:lvl2pPr>
              <a:spcBef>
                <a:spcPts val="600"/>
              </a:spcBef>
              <a:spcAft>
                <a:spcPts val="0"/>
              </a:spcAft>
              <a:defRPr sz="1300" baseline="0"/>
            </a:lvl2pPr>
            <a:lvl3pPr>
              <a:spcBef>
                <a:spcPts val="600"/>
              </a:spcBef>
              <a:spcAft>
                <a:spcPts val="0"/>
              </a:spcAft>
              <a:buClr>
                <a:srgbClr val="3086AB"/>
              </a:buClr>
              <a:defRPr sz="1200"/>
            </a:lvl3pPr>
            <a:lvl4pPr marL="515924" indent="-171446">
              <a:spcBef>
                <a:spcPts val="600"/>
              </a:spcBef>
              <a:spcAft>
                <a:spcPts val="0"/>
              </a:spcAft>
              <a:buFont typeface="Arial" panose="020B0604020202020204" pitchFamily="34" charset="0"/>
              <a:buChar char="-"/>
              <a:defRPr baseline="0"/>
            </a:lvl4pPr>
            <a:lvl5pPr>
              <a:spcBef>
                <a:spcPts val="600"/>
              </a:spcBef>
              <a:spcAft>
                <a:spcPts val="0"/>
              </a:spcAft>
              <a:defRPr/>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6" name="Footer Placeholder 5"/>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8" name="Slide Number Placeholder 7"/>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242462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3 Width Head + Copy w/ 2/3 Visual">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Footer Placeholder 1"/>
          <p:cNvSpPr>
            <a:spLocks noGrp="1"/>
          </p:cNvSpPr>
          <p:nvPr>
            <p:ph type="ftr" sz="quarter" idx="15"/>
          </p:nvPr>
        </p:nvSpPr>
        <p:spPr/>
        <p:txBody>
          <a:bodyPr/>
          <a:lstStyle/>
          <a:p>
            <a:pPr algn="r"/>
            <a:r>
              <a:rPr lang="en-US" dirty="0"/>
              <a:t>© 2014 Bill &amp; Melinda Gates Foundation</a:t>
            </a:r>
          </a:p>
        </p:txBody>
      </p:sp>
      <p:sp>
        <p:nvSpPr>
          <p:cNvPr id="3" name="Slide Number Placeholder 2"/>
          <p:cNvSpPr>
            <a:spLocks noGrp="1"/>
          </p:cNvSpPr>
          <p:nvPr>
            <p:ph type="sldNum" sz="quarter" idx="16"/>
          </p:nvPr>
        </p:nvSpPr>
        <p:spPr/>
        <p:txBody>
          <a:bodyPr/>
          <a:lstStyle/>
          <a:p>
            <a:fld id="{D3F7C509-FEEF-45D3-B896-7C07814C0C13}" type="slidenum">
              <a:rPr lang="en-US" smtClean="0"/>
              <a:pPr/>
              <a:t>‹#›</a:t>
            </a:fld>
            <a:endParaRPr lang="en-US" dirty="0"/>
          </a:p>
        </p:txBody>
      </p:sp>
      <p:sp>
        <p:nvSpPr>
          <p:cNvPr id="5" name="Title 4"/>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7" name="Content Placeholder 2"/>
          <p:cNvSpPr>
            <a:spLocks noGrp="1"/>
          </p:cNvSpPr>
          <p:nvPr>
            <p:ph idx="1" hasCustomPrompt="1"/>
          </p:nvPr>
        </p:nvSpPr>
        <p:spPr>
          <a:xfrm>
            <a:off x="3656013" y="488951"/>
            <a:ext cx="5038726" cy="4189414"/>
          </a:xfrm>
        </p:spPr>
        <p:txBody>
          <a:bodyPr/>
          <a:lstStyle>
            <a:lvl1pPr>
              <a:defRPr baseline="0"/>
            </a:lvl1pPr>
          </a:lstStyle>
          <a:p>
            <a:pPr lvl="0"/>
            <a:r>
              <a:rPr lang="en-US" dirty="0"/>
              <a:t>Click an icon to insert a visual here at 2/3 width of slide</a:t>
            </a:r>
          </a:p>
        </p:txBody>
      </p:sp>
    </p:spTree>
    <p:extLst>
      <p:ext uri="{BB962C8B-B14F-4D97-AF65-F5344CB8AC3E}">
        <p14:creationId xmlns:p14="http://schemas.microsoft.com/office/powerpoint/2010/main" val="3019738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Full Bleed Phot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7" name="Picture Placeholder 6"/>
          <p:cNvSpPr>
            <a:spLocks noGrp="1"/>
          </p:cNvSpPr>
          <p:nvPr>
            <p:ph type="pic" sz="quarter" idx="14"/>
          </p:nvPr>
        </p:nvSpPr>
        <p:spPr>
          <a:xfrm>
            <a:off x="3656014" y="0"/>
            <a:ext cx="5487987" cy="5143500"/>
          </a:xfrm>
        </p:spPr>
        <p:txBody>
          <a:bodyPr tIns="822960"/>
          <a:lstStyle>
            <a:lvl1pPr marL="0" indent="0" algn="ctr">
              <a:buNone/>
              <a:defRPr baseline="0"/>
            </a:lvl1pPr>
          </a:lstStyle>
          <a:p>
            <a:r>
              <a:rPr lang="en-US" dirty="0"/>
              <a:t>Click icon to add picture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1152144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3 Image Grid">
    <p:spTree>
      <p:nvGrpSpPr>
        <p:cNvPr id="1" name=""/>
        <p:cNvGrpSpPr/>
        <p:nvPr/>
      </p:nvGrpSpPr>
      <p:grpSpPr>
        <a:xfrm>
          <a:off x="0" y="0"/>
          <a:ext cx="0" cy="0"/>
          <a:chOff x="0" y="0"/>
          <a:chExt cx="0" cy="0"/>
        </a:xfrm>
      </p:grpSpPr>
      <p:sp>
        <p:nvSpPr>
          <p:cNvPr id="14" name="Picture Placeholder 6"/>
          <p:cNvSpPr>
            <a:spLocks noGrp="1"/>
          </p:cNvSpPr>
          <p:nvPr>
            <p:ph type="pic" sz="quarter" idx="15"/>
          </p:nvPr>
        </p:nvSpPr>
        <p:spPr>
          <a:xfrm>
            <a:off x="3665539" y="2635250"/>
            <a:ext cx="1825832" cy="2508250"/>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5558829" y="2635250"/>
            <a:ext cx="3585172" cy="2508250"/>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7" name="Picture Placeholder 6"/>
          <p:cNvSpPr>
            <a:spLocks noGrp="1"/>
          </p:cNvSpPr>
          <p:nvPr>
            <p:ph type="pic" sz="quarter" idx="14"/>
          </p:nvPr>
        </p:nvSpPr>
        <p:spPr>
          <a:xfrm>
            <a:off x="3665538" y="0"/>
            <a:ext cx="5478462" cy="2542032"/>
          </a:xfrm>
        </p:spPr>
        <p:txBody>
          <a:bodyPr tIns="822960"/>
          <a:lstStyle>
            <a:lvl1pPr marL="0" indent="0" algn="ctr">
              <a:buNone/>
              <a:defRPr baseline="0"/>
            </a:lvl1pPr>
          </a:lstStyle>
          <a:p>
            <a:r>
              <a:rPr lang="en-US" dirty="0"/>
              <a:t>Click icon to add picture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351865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4 Image Grid">
    <p:spTree>
      <p:nvGrpSpPr>
        <p:cNvPr id="1" name=""/>
        <p:cNvGrpSpPr/>
        <p:nvPr/>
      </p:nvGrpSpPr>
      <p:grpSpPr>
        <a:xfrm>
          <a:off x="0" y="0"/>
          <a:ext cx="0" cy="0"/>
          <a:chOff x="0" y="0"/>
          <a:chExt cx="0" cy="0"/>
        </a:xfrm>
      </p:grpSpPr>
      <p:sp>
        <p:nvSpPr>
          <p:cNvPr id="9" name="Picture Placeholder 6"/>
          <p:cNvSpPr>
            <a:spLocks noGrp="1"/>
          </p:cNvSpPr>
          <p:nvPr>
            <p:ph type="pic" sz="quarter" idx="17"/>
          </p:nvPr>
        </p:nvSpPr>
        <p:spPr>
          <a:xfrm>
            <a:off x="7325138" y="0"/>
            <a:ext cx="1818861" cy="2542032"/>
          </a:xfrm>
        </p:spPr>
        <p:txBody>
          <a:bodyPr tIns="822960"/>
          <a:lstStyle>
            <a:lvl1pPr marL="0" indent="0" algn="ctr">
              <a:buNone/>
              <a:defRPr baseline="0"/>
            </a:lvl1pPr>
          </a:lstStyle>
          <a:p>
            <a:r>
              <a:rPr lang="en-US" dirty="0"/>
              <a:t>Click icon to add picture</a:t>
            </a:r>
          </a:p>
        </p:txBody>
      </p:sp>
      <p:sp>
        <p:nvSpPr>
          <p:cNvPr id="11" name="Picture Placeholder 6"/>
          <p:cNvSpPr>
            <a:spLocks noGrp="1"/>
          </p:cNvSpPr>
          <p:nvPr>
            <p:ph type="pic" sz="quarter" idx="18"/>
          </p:nvPr>
        </p:nvSpPr>
        <p:spPr>
          <a:xfrm>
            <a:off x="3665539" y="0"/>
            <a:ext cx="3599965" cy="2542032"/>
          </a:xfrm>
        </p:spPr>
        <p:txBody>
          <a:bodyPr tIns="822960"/>
          <a:lstStyle>
            <a:lvl1pPr marL="0" indent="0" algn="ctr">
              <a:buNone/>
              <a:defRPr baseline="0"/>
            </a:lvl1pPr>
          </a:lstStyle>
          <a:p>
            <a:r>
              <a:rPr lang="en-US" dirty="0"/>
              <a:t>Click icon to add picture</a:t>
            </a:r>
          </a:p>
        </p:txBody>
      </p:sp>
      <p:sp>
        <p:nvSpPr>
          <p:cNvPr id="14" name="Picture Placeholder 6"/>
          <p:cNvSpPr>
            <a:spLocks noGrp="1"/>
          </p:cNvSpPr>
          <p:nvPr>
            <p:ph type="pic" sz="quarter" idx="15"/>
          </p:nvPr>
        </p:nvSpPr>
        <p:spPr>
          <a:xfrm>
            <a:off x="3665539" y="2601468"/>
            <a:ext cx="1825832" cy="2542032"/>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5560944" y="2601468"/>
            <a:ext cx="3583057" cy="2542032"/>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2972642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5 Image Gri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12" name="Picture Placeholder 6"/>
          <p:cNvSpPr>
            <a:spLocks noGrp="1"/>
          </p:cNvSpPr>
          <p:nvPr>
            <p:ph type="pic" sz="quarter" idx="19"/>
          </p:nvPr>
        </p:nvSpPr>
        <p:spPr>
          <a:xfrm>
            <a:off x="7360920" y="1"/>
            <a:ext cx="1783080" cy="2551113"/>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20"/>
          </p:nvPr>
        </p:nvSpPr>
        <p:spPr>
          <a:xfrm>
            <a:off x="3665538" y="1"/>
            <a:ext cx="3629785" cy="2551113"/>
          </a:xfrm>
        </p:spPr>
        <p:txBody>
          <a:bodyPr tIns="822960"/>
          <a:lstStyle>
            <a:lvl1pPr marL="0" indent="0" algn="ctr">
              <a:buNone/>
              <a:defRPr baseline="0"/>
            </a:lvl1pPr>
          </a:lstStyle>
          <a:p>
            <a:r>
              <a:rPr lang="en-US" dirty="0"/>
              <a:t>Click icon to add picture</a:t>
            </a:r>
          </a:p>
        </p:txBody>
      </p:sp>
      <p:sp>
        <p:nvSpPr>
          <p:cNvPr id="18" name="Picture Placeholder 6"/>
          <p:cNvSpPr>
            <a:spLocks noGrp="1"/>
          </p:cNvSpPr>
          <p:nvPr>
            <p:ph type="pic" sz="quarter" idx="17"/>
          </p:nvPr>
        </p:nvSpPr>
        <p:spPr>
          <a:xfrm>
            <a:off x="5513229" y="2611439"/>
            <a:ext cx="1783080" cy="2534247"/>
          </a:xfrm>
        </p:spPr>
        <p:txBody>
          <a:bodyPr tIns="822960"/>
          <a:lstStyle>
            <a:lvl1pPr marL="0" indent="0" algn="ctr">
              <a:buNone/>
              <a:defRPr baseline="0"/>
            </a:lvl1pPr>
          </a:lstStyle>
          <a:p>
            <a:r>
              <a:rPr lang="en-US" dirty="0"/>
              <a:t>Click icon to add picture</a:t>
            </a:r>
          </a:p>
        </p:txBody>
      </p:sp>
      <p:sp>
        <p:nvSpPr>
          <p:cNvPr id="19" name="Picture Placeholder 6"/>
          <p:cNvSpPr>
            <a:spLocks noGrp="1"/>
          </p:cNvSpPr>
          <p:nvPr>
            <p:ph type="pic" sz="quarter" idx="15"/>
          </p:nvPr>
        </p:nvSpPr>
        <p:spPr>
          <a:xfrm>
            <a:off x="3665538" y="2611439"/>
            <a:ext cx="1783080" cy="2534247"/>
          </a:xfrm>
        </p:spPr>
        <p:txBody>
          <a:bodyPr tIns="822960"/>
          <a:lstStyle>
            <a:lvl1pPr marL="0" indent="0" algn="ctr">
              <a:buNone/>
              <a:defRPr baseline="0"/>
            </a:lvl1pPr>
          </a:lstStyle>
          <a:p>
            <a:r>
              <a:rPr lang="en-US" dirty="0"/>
              <a:t>Click icon to add picture</a:t>
            </a:r>
          </a:p>
        </p:txBody>
      </p:sp>
      <p:sp>
        <p:nvSpPr>
          <p:cNvPr id="20" name="Picture Placeholder 6"/>
          <p:cNvSpPr>
            <a:spLocks noGrp="1"/>
          </p:cNvSpPr>
          <p:nvPr>
            <p:ph type="pic" sz="quarter" idx="16"/>
          </p:nvPr>
        </p:nvSpPr>
        <p:spPr>
          <a:xfrm>
            <a:off x="7360920" y="2609254"/>
            <a:ext cx="1783080" cy="2534247"/>
          </a:xfrm>
        </p:spPr>
        <p:txBody>
          <a:bodyPr tIns="822960"/>
          <a:lstStyle>
            <a:lvl1pPr marL="0" indent="0" algn="ctr">
              <a:buNone/>
              <a:defRPr baseline="0"/>
            </a:lvl1pPr>
          </a:lstStyle>
          <a:p>
            <a:r>
              <a:rPr lang="en-US" dirty="0"/>
              <a:t>Click icon to add picture</a:t>
            </a:r>
          </a:p>
        </p:txBody>
      </p:sp>
    </p:spTree>
    <p:extLst>
      <p:ext uri="{BB962C8B-B14F-4D97-AF65-F5344CB8AC3E}">
        <p14:creationId xmlns:p14="http://schemas.microsoft.com/office/powerpoint/2010/main" val="1592083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6 Image Grid">
    <p:spTree>
      <p:nvGrpSpPr>
        <p:cNvPr id="1" name=""/>
        <p:cNvGrpSpPr/>
        <p:nvPr/>
      </p:nvGrpSpPr>
      <p:grpSpPr>
        <a:xfrm>
          <a:off x="0" y="0"/>
          <a:ext cx="0" cy="0"/>
          <a:chOff x="0" y="0"/>
          <a:chExt cx="0" cy="0"/>
        </a:xfrm>
      </p:grpSpPr>
      <p:sp>
        <p:nvSpPr>
          <p:cNvPr id="12" name="Picture Placeholder 6"/>
          <p:cNvSpPr>
            <a:spLocks noGrp="1"/>
          </p:cNvSpPr>
          <p:nvPr>
            <p:ph type="pic" sz="quarter" idx="19"/>
          </p:nvPr>
        </p:nvSpPr>
        <p:spPr>
          <a:xfrm>
            <a:off x="7360920" y="1"/>
            <a:ext cx="1783080" cy="1704561"/>
          </a:xfrm>
        </p:spPr>
        <p:txBody>
          <a:bodyPr tIns="822960"/>
          <a:lstStyle>
            <a:lvl1pPr marL="0" indent="0" algn="ctr">
              <a:buNone/>
              <a:defRPr baseline="0"/>
            </a:lvl1pPr>
          </a:lstStyle>
          <a:p>
            <a:r>
              <a:rPr lang="en-US" dirty="0"/>
              <a:t>Click icon to add picture</a:t>
            </a:r>
          </a:p>
        </p:txBody>
      </p:sp>
      <p:sp>
        <p:nvSpPr>
          <p:cNvPr id="13" name="Picture Placeholder 6"/>
          <p:cNvSpPr>
            <a:spLocks noGrp="1"/>
          </p:cNvSpPr>
          <p:nvPr>
            <p:ph type="pic" sz="quarter" idx="20"/>
          </p:nvPr>
        </p:nvSpPr>
        <p:spPr>
          <a:xfrm>
            <a:off x="3665538" y="1"/>
            <a:ext cx="3629785" cy="3096039"/>
          </a:xfrm>
        </p:spPr>
        <p:txBody>
          <a:bodyPr tIns="822960"/>
          <a:lstStyle>
            <a:lvl1pPr marL="0" indent="0" algn="ctr">
              <a:buNone/>
              <a:defRPr baseline="0"/>
            </a:lvl1pPr>
          </a:lstStyle>
          <a:p>
            <a:r>
              <a:rPr lang="en-US" dirty="0"/>
              <a:t>Click icon to add picture</a:t>
            </a:r>
          </a:p>
        </p:txBody>
      </p:sp>
      <p:sp>
        <p:nvSpPr>
          <p:cNvPr id="16" name="Picture Placeholder 6"/>
          <p:cNvSpPr>
            <a:spLocks noGrp="1"/>
          </p:cNvSpPr>
          <p:nvPr>
            <p:ph type="pic" sz="quarter" idx="21" hasCustomPrompt="1"/>
          </p:nvPr>
        </p:nvSpPr>
        <p:spPr>
          <a:xfrm>
            <a:off x="7360920" y="1764195"/>
            <a:ext cx="1783080" cy="1331845"/>
          </a:xfrm>
        </p:spPr>
        <p:txBody>
          <a:bodyPr tIns="822960"/>
          <a:lstStyle>
            <a:lvl1pPr marL="0" indent="0" algn="ctr">
              <a:buNone/>
              <a:defRPr baseline="0"/>
            </a:lvl1pPr>
          </a:lstStyle>
          <a:p>
            <a:r>
              <a:rPr lang="en-US" dirty="0"/>
              <a:t>Click on the icon to insert a new photo</a:t>
            </a:r>
          </a:p>
        </p:txBody>
      </p:sp>
      <p:sp>
        <p:nvSpPr>
          <p:cNvPr id="9" name="Picture Placeholder 6"/>
          <p:cNvSpPr>
            <a:spLocks noGrp="1"/>
          </p:cNvSpPr>
          <p:nvPr>
            <p:ph type="pic" sz="quarter" idx="17"/>
          </p:nvPr>
        </p:nvSpPr>
        <p:spPr>
          <a:xfrm>
            <a:off x="5513229" y="3155673"/>
            <a:ext cx="1783080" cy="1990012"/>
          </a:xfrm>
        </p:spPr>
        <p:txBody>
          <a:bodyPr tIns="822960"/>
          <a:lstStyle>
            <a:lvl1pPr marL="0" indent="0" algn="ctr">
              <a:buNone/>
              <a:defRPr baseline="0"/>
            </a:lvl1pPr>
          </a:lstStyle>
          <a:p>
            <a:r>
              <a:rPr lang="en-US" dirty="0"/>
              <a:t>Click icon to add picture</a:t>
            </a:r>
          </a:p>
        </p:txBody>
      </p:sp>
      <p:sp>
        <p:nvSpPr>
          <p:cNvPr id="14" name="Picture Placeholder 6"/>
          <p:cNvSpPr>
            <a:spLocks noGrp="1"/>
          </p:cNvSpPr>
          <p:nvPr>
            <p:ph type="pic" sz="quarter" idx="15"/>
          </p:nvPr>
        </p:nvSpPr>
        <p:spPr>
          <a:xfrm>
            <a:off x="3665538" y="3155675"/>
            <a:ext cx="1783080" cy="1990012"/>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7360920" y="3153489"/>
            <a:ext cx="1783080" cy="1990012"/>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850792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ull Width Head + Copy - Text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4" y="1289050"/>
            <a:ext cx="8329613" cy="3389313"/>
          </a:xfrm>
        </p:spPr>
        <p:txBody>
          <a:bodyPr/>
          <a:lstStyle>
            <a:lvl1pPr>
              <a:spcBef>
                <a:spcPts val="600"/>
              </a:spcBef>
              <a:spcAft>
                <a:spcPts val="0"/>
              </a:spcAft>
              <a:defRPr sz="1400" b="0" baseline="0"/>
            </a:lvl1pPr>
            <a:lvl2pPr marL="171450" indent="-171450">
              <a:spcBef>
                <a:spcPts val="600"/>
              </a:spcBef>
              <a:spcAft>
                <a:spcPts val="0"/>
              </a:spcAft>
              <a:buClr>
                <a:schemeClr val="accent3">
                  <a:lumMod val="75000"/>
                </a:schemeClr>
              </a:buClr>
              <a:buFont typeface="Wingdings" panose="05000000000000000000" pitchFamily="2" charset="2"/>
              <a:buChar char="§"/>
              <a:defRPr sz="1300"/>
            </a:lvl2pPr>
            <a:lvl3pPr marL="342900" indent="-171450">
              <a:spcBef>
                <a:spcPts val="600"/>
              </a:spcBef>
              <a:spcAft>
                <a:spcPts val="0"/>
              </a:spcAft>
              <a:buClr>
                <a:srgbClr val="3086AB"/>
              </a:buClr>
              <a:buFont typeface="Arial" panose="020B0604020202020204" pitchFamily="34" charset="0"/>
              <a:buChar char="•"/>
              <a:tabLst/>
              <a:defRPr baseline="0"/>
            </a:lvl3pPr>
            <a:lvl4pPr marL="515938" indent="-173038">
              <a:spcBef>
                <a:spcPts val="600"/>
              </a:spcBef>
              <a:spcAft>
                <a:spcPts val="0"/>
              </a:spcAft>
              <a:buFont typeface="Arial" panose="020B0604020202020204" pitchFamily="34" charset="0"/>
              <a:buChar char="-"/>
              <a:tabLst/>
              <a:defRPr baseline="0"/>
            </a:lvl4pPr>
            <a:lvl5pPr marL="687388" indent="-171450">
              <a:spcBef>
                <a:spcPts val="600"/>
              </a:spcBef>
              <a:spcAft>
                <a:spcPts val="0"/>
              </a:spcAft>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4" y="484632"/>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2754049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6 Image Grid-B">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11" name="Picture Placeholder 6"/>
          <p:cNvSpPr>
            <a:spLocks noGrp="1"/>
          </p:cNvSpPr>
          <p:nvPr>
            <p:ph type="pic" sz="quarter" idx="17"/>
          </p:nvPr>
        </p:nvSpPr>
        <p:spPr>
          <a:xfrm>
            <a:off x="5513229" y="2611439"/>
            <a:ext cx="1783080" cy="2534247"/>
          </a:xfrm>
        </p:spPr>
        <p:txBody>
          <a:bodyPr tIns="822960"/>
          <a:lstStyle>
            <a:lvl1pPr marL="0" indent="0" algn="ctr">
              <a:buNone/>
              <a:defRPr baseline="0"/>
            </a:lvl1pPr>
          </a:lstStyle>
          <a:p>
            <a:r>
              <a:rPr lang="en-US" dirty="0"/>
              <a:t>Click icon to add picture</a:t>
            </a:r>
          </a:p>
        </p:txBody>
      </p:sp>
      <p:sp>
        <p:nvSpPr>
          <p:cNvPr id="17" name="Picture Placeholder 6"/>
          <p:cNvSpPr>
            <a:spLocks noGrp="1"/>
          </p:cNvSpPr>
          <p:nvPr>
            <p:ph type="pic" sz="quarter" idx="15"/>
          </p:nvPr>
        </p:nvSpPr>
        <p:spPr>
          <a:xfrm>
            <a:off x="3665538" y="2611439"/>
            <a:ext cx="1783080" cy="2534247"/>
          </a:xfrm>
        </p:spPr>
        <p:txBody>
          <a:bodyPr tIns="822960"/>
          <a:lstStyle>
            <a:lvl1pPr marL="0" indent="0" algn="ctr">
              <a:buNone/>
              <a:defRPr baseline="0"/>
            </a:lvl1pPr>
          </a:lstStyle>
          <a:p>
            <a:r>
              <a:rPr lang="en-US" dirty="0"/>
              <a:t>Click icon to add picture</a:t>
            </a:r>
          </a:p>
        </p:txBody>
      </p:sp>
      <p:sp>
        <p:nvSpPr>
          <p:cNvPr id="18" name="Picture Placeholder 6"/>
          <p:cNvSpPr>
            <a:spLocks noGrp="1"/>
          </p:cNvSpPr>
          <p:nvPr>
            <p:ph type="pic" sz="quarter" idx="16"/>
          </p:nvPr>
        </p:nvSpPr>
        <p:spPr>
          <a:xfrm>
            <a:off x="7360920" y="2609254"/>
            <a:ext cx="1783080" cy="2534247"/>
          </a:xfrm>
        </p:spPr>
        <p:txBody>
          <a:bodyPr tIns="822960"/>
          <a:lstStyle>
            <a:lvl1pPr marL="0" indent="0" algn="ctr">
              <a:buNone/>
              <a:defRPr baseline="0"/>
            </a:lvl1pPr>
          </a:lstStyle>
          <a:p>
            <a:r>
              <a:rPr lang="en-US" dirty="0"/>
              <a:t>Click icon to add picture</a:t>
            </a:r>
          </a:p>
        </p:txBody>
      </p:sp>
      <p:sp>
        <p:nvSpPr>
          <p:cNvPr id="19" name="Picture Placeholder 6"/>
          <p:cNvSpPr>
            <a:spLocks noGrp="1"/>
          </p:cNvSpPr>
          <p:nvPr>
            <p:ph type="pic" sz="quarter" idx="18"/>
          </p:nvPr>
        </p:nvSpPr>
        <p:spPr>
          <a:xfrm>
            <a:off x="5513229" y="2186"/>
            <a:ext cx="1783080" cy="2534247"/>
          </a:xfrm>
        </p:spPr>
        <p:txBody>
          <a:bodyPr tIns="822960"/>
          <a:lstStyle>
            <a:lvl1pPr marL="0" indent="0" algn="ctr">
              <a:buNone/>
              <a:defRPr baseline="0"/>
            </a:lvl1pPr>
          </a:lstStyle>
          <a:p>
            <a:r>
              <a:rPr lang="en-US" dirty="0"/>
              <a:t>Click icon to add picture</a:t>
            </a:r>
          </a:p>
        </p:txBody>
      </p:sp>
      <p:sp>
        <p:nvSpPr>
          <p:cNvPr id="20" name="Picture Placeholder 6"/>
          <p:cNvSpPr>
            <a:spLocks noGrp="1"/>
          </p:cNvSpPr>
          <p:nvPr>
            <p:ph type="pic" sz="quarter" idx="19"/>
          </p:nvPr>
        </p:nvSpPr>
        <p:spPr>
          <a:xfrm>
            <a:off x="3665538" y="2186"/>
            <a:ext cx="1783080" cy="2534247"/>
          </a:xfrm>
        </p:spPr>
        <p:txBody>
          <a:bodyPr tIns="822960"/>
          <a:lstStyle>
            <a:lvl1pPr marL="0" indent="0" algn="ctr">
              <a:buNone/>
              <a:defRPr baseline="0"/>
            </a:lvl1pPr>
          </a:lstStyle>
          <a:p>
            <a:r>
              <a:rPr lang="en-US" dirty="0"/>
              <a:t>Click icon to add picture</a:t>
            </a:r>
          </a:p>
        </p:txBody>
      </p:sp>
      <p:sp>
        <p:nvSpPr>
          <p:cNvPr id="21" name="Picture Placeholder 6"/>
          <p:cNvSpPr>
            <a:spLocks noGrp="1"/>
          </p:cNvSpPr>
          <p:nvPr>
            <p:ph type="pic" sz="quarter" idx="20"/>
          </p:nvPr>
        </p:nvSpPr>
        <p:spPr>
          <a:xfrm>
            <a:off x="7360920" y="1"/>
            <a:ext cx="1783080" cy="2534247"/>
          </a:xfrm>
        </p:spPr>
        <p:txBody>
          <a:bodyPr tIns="822960"/>
          <a:lstStyle>
            <a:lvl1pPr marL="0" indent="0" algn="ctr">
              <a:buNone/>
              <a:defRPr baseline="0"/>
            </a:lvl1pPr>
          </a:lstStyle>
          <a:p>
            <a:r>
              <a:rPr lang="en-US" dirty="0"/>
              <a:t>Click icon to add picture</a:t>
            </a:r>
          </a:p>
        </p:txBody>
      </p:sp>
    </p:spTree>
    <p:extLst>
      <p:ext uri="{BB962C8B-B14F-4D97-AF65-F5344CB8AC3E}">
        <p14:creationId xmlns:p14="http://schemas.microsoft.com/office/powerpoint/2010/main" val="2776982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Width Head + Copy + Phot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3687418"/>
            <a:ext cx="8329613" cy="1005233"/>
          </a:xfrm>
        </p:spPr>
        <p:txBody>
          <a:bodyPr/>
          <a:lstStyle>
            <a:lvl1pPr>
              <a:spcBef>
                <a:spcPts val="600"/>
              </a:spcBef>
              <a:spcAft>
                <a:spcPts val="0"/>
              </a:spcAft>
              <a:defRPr sz="1400" b="0" baseline="0"/>
            </a:lvl1pPr>
            <a:lvl2pPr marL="171446" indent="-171446">
              <a:spcBef>
                <a:spcPts val="600"/>
              </a:spcBef>
              <a:spcAft>
                <a:spcPts val="0"/>
              </a:spcAft>
              <a:buClr>
                <a:schemeClr val="accent3">
                  <a:lumMod val="75000"/>
                </a:schemeClr>
              </a:buClr>
              <a:buFont typeface="Wingdings" panose="05000000000000000000" pitchFamily="2" charset="2"/>
              <a:buChar char="§"/>
              <a:defRPr sz="1300"/>
            </a:lvl2pPr>
            <a:lvl3pPr marL="342892" indent="-171446">
              <a:spcBef>
                <a:spcPts val="600"/>
              </a:spcBef>
              <a:spcAft>
                <a:spcPts val="0"/>
              </a:spcAft>
              <a:buClr>
                <a:srgbClr val="3086AB"/>
              </a:buClr>
              <a:buFont typeface="Arial" panose="020B0604020202020204" pitchFamily="34" charset="0"/>
              <a:buChar char="•"/>
              <a:tabLst/>
              <a:defRPr baseline="0"/>
            </a:lvl3pPr>
            <a:lvl4pPr marL="515925" indent="-173034">
              <a:spcBef>
                <a:spcPts val="600"/>
              </a:spcBef>
              <a:spcAft>
                <a:spcPts val="0"/>
              </a:spcAft>
              <a:buFont typeface="Arial" panose="020B0604020202020204" pitchFamily="34" charset="0"/>
              <a:buChar char="-"/>
              <a:tabLst/>
              <a:defRPr baseline="0"/>
            </a:lvl4pPr>
            <a:lvl5pPr marL="687371" indent="-171446">
              <a:spcBef>
                <a:spcPts val="600"/>
              </a:spcBef>
              <a:spcAft>
                <a:spcPts val="0"/>
              </a:spcAft>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
        <p:nvSpPr>
          <p:cNvPr id="7" name="Picture Placeholder 6"/>
          <p:cNvSpPr>
            <a:spLocks noGrp="1"/>
          </p:cNvSpPr>
          <p:nvPr>
            <p:ph type="pic" sz="quarter" idx="16"/>
          </p:nvPr>
        </p:nvSpPr>
        <p:spPr>
          <a:xfrm>
            <a:off x="357188" y="1198564"/>
            <a:ext cx="8355012" cy="2369585"/>
          </a:xfrm>
        </p:spPr>
        <p:txBody>
          <a:bodyPr tIns="822960"/>
          <a:lstStyle>
            <a:lvl1pPr marL="0" indent="0" algn="ctr">
              <a:buNone/>
              <a:defRPr baseline="0"/>
            </a:lvl1pPr>
          </a:lstStyle>
          <a:p>
            <a:r>
              <a:rPr lang="en-US" dirty="0"/>
              <a:t>Click icon to add picture</a:t>
            </a:r>
          </a:p>
        </p:txBody>
      </p:sp>
    </p:spTree>
    <p:extLst>
      <p:ext uri="{BB962C8B-B14F-4D97-AF65-F5344CB8AC3E}">
        <p14:creationId xmlns:p14="http://schemas.microsoft.com/office/powerpoint/2010/main" val="167645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Customizeable Photo Slide (Full Frame)">
    <p:spTree>
      <p:nvGrpSpPr>
        <p:cNvPr id="1" name=""/>
        <p:cNvGrpSpPr/>
        <p:nvPr/>
      </p:nvGrpSpPr>
      <p:grpSpPr>
        <a:xfrm>
          <a:off x="0" y="0"/>
          <a:ext cx="0" cy="0"/>
          <a:chOff x="0" y="0"/>
          <a:chExt cx="0" cy="0"/>
        </a:xfrm>
      </p:grpSpPr>
      <p:sp>
        <p:nvSpPr>
          <p:cNvPr id="6" name="Picture Placeholder 5"/>
          <p:cNvSpPr>
            <a:spLocks noGrp="1"/>
          </p:cNvSpPr>
          <p:nvPr>
            <p:ph type="pic" sz="quarter" idx="13" hasCustomPrompt="1"/>
          </p:nvPr>
        </p:nvSpPr>
        <p:spPr>
          <a:xfrm>
            <a:off x="0" y="0"/>
            <a:ext cx="9144000" cy="5143500"/>
          </a:xfrm>
        </p:spPr>
        <p:txBody>
          <a:bodyPr lIns="182880" tIns="1828800"/>
          <a:lstStyle>
            <a:lvl1pPr marL="0" indent="0" algn="ctr">
              <a:buFontTx/>
              <a:buNone/>
              <a:defRPr baseline="0"/>
            </a:lvl1pPr>
          </a:lstStyle>
          <a:p>
            <a:r>
              <a:rPr lang="en-US" dirty="0"/>
              <a:t>Click on the icon to insert </a:t>
            </a:r>
            <a:br>
              <a:rPr lang="en-US" dirty="0"/>
            </a:br>
            <a:r>
              <a:rPr lang="en-US" dirty="0"/>
              <a:t>a new full-frame photo.</a:t>
            </a:r>
          </a:p>
        </p:txBody>
      </p:sp>
    </p:spTree>
    <p:extLst>
      <p:ext uri="{BB962C8B-B14F-4D97-AF65-F5344CB8AC3E}">
        <p14:creationId xmlns:p14="http://schemas.microsoft.com/office/powerpoint/2010/main" val="1454417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shots (Max of 20)">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128091"/>
            <a:ext cx="8329613" cy="383742"/>
          </a:xfrm>
        </p:spPr>
        <p:txBody>
          <a:bodyPr/>
          <a:lstStyle>
            <a:lvl1pPr>
              <a:spcBef>
                <a:spcPts val="600"/>
              </a:spcBef>
              <a:defRPr sz="1400" b="0" baseline="0"/>
            </a:lvl1pPr>
            <a:lvl2pPr marL="171446" indent="-171446">
              <a:spcBef>
                <a:spcPts val="336"/>
              </a:spcBef>
              <a:spcAft>
                <a:spcPts val="0"/>
              </a:spcAft>
              <a:buClr>
                <a:schemeClr val="accent3">
                  <a:lumMod val="75000"/>
                </a:schemeClr>
              </a:buClr>
              <a:buFont typeface="Wingdings" panose="05000000000000000000" pitchFamily="2" charset="2"/>
              <a:buChar char="§"/>
              <a:defRPr sz="1300"/>
            </a:lvl2pPr>
            <a:lvl3pPr marL="342892" indent="-171446">
              <a:spcBef>
                <a:spcPts val="336"/>
              </a:spcBef>
              <a:buClr>
                <a:srgbClr val="3086AB"/>
              </a:buClr>
              <a:buFont typeface="Arial" panose="020B0604020202020204" pitchFamily="34" charset="0"/>
              <a:buChar char="•"/>
              <a:tabLst/>
              <a:defRPr baseline="0"/>
            </a:lvl3pPr>
            <a:lvl4pPr marL="515925" indent="-173034">
              <a:spcBef>
                <a:spcPts val="336"/>
              </a:spcBef>
              <a:spcAft>
                <a:spcPts val="0"/>
              </a:spcAft>
              <a:buFont typeface="Arial" panose="020B0604020202020204" pitchFamily="34" charset="0"/>
              <a:buChar char="-"/>
              <a:tabLst/>
              <a:defRPr baseline="0"/>
            </a:lvl4pPr>
            <a:lvl5pPr marL="687371" indent="-171446">
              <a:spcBef>
                <a:spcPts val="336"/>
              </a:spcBef>
              <a:defRPr baseline="0"/>
            </a:lvl5pPr>
          </a:lstStyle>
          <a:p>
            <a:pPr lvl="0"/>
            <a:r>
              <a:rPr lang="en-US"/>
              <a:t>Explanatory text goes here, up to 2 lines. This slide accommodates 21 headshots.</a:t>
            </a:r>
            <a:endParaRPr lang="en-US" dirty="0"/>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Picture Placeholder 3"/>
          <p:cNvSpPr>
            <a:spLocks noGrp="1"/>
          </p:cNvSpPr>
          <p:nvPr>
            <p:ph type="pic" sz="quarter" idx="16"/>
          </p:nvPr>
        </p:nvSpPr>
        <p:spPr>
          <a:xfrm>
            <a:off x="357188" y="1575140"/>
            <a:ext cx="908565" cy="908565"/>
          </a:xfrm>
          <a:noFill/>
        </p:spPr>
        <p:txBody>
          <a:bodyPr/>
          <a:lstStyle>
            <a:lvl1pPr algn="l">
              <a:defRPr sz="800"/>
            </a:lvl1pPr>
          </a:lstStyle>
          <a:p>
            <a:r>
              <a:rPr lang="en-US" dirty="0"/>
              <a:t>Click icon to add picture</a:t>
            </a:r>
          </a:p>
        </p:txBody>
      </p:sp>
      <p:sp>
        <p:nvSpPr>
          <p:cNvPr id="9" name="Picture Placeholder 3"/>
          <p:cNvSpPr>
            <a:spLocks noGrp="1"/>
          </p:cNvSpPr>
          <p:nvPr>
            <p:ph type="pic" sz="quarter" idx="17"/>
          </p:nvPr>
        </p:nvSpPr>
        <p:spPr>
          <a:xfrm>
            <a:off x="2839339" y="1575140"/>
            <a:ext cx="908565" cy="908565"/>
          </a:xfrm>
          <a:noFill/>
        </p:spPr>
        <p:txBody>
          <a:bodyPr/>
          <a:lstStyle>
            <a:lvl1pPr algn="l">
              <a:defRPr sz="800"/>
            </a:lvl1pPr>
          </a:lstStyle>
          <a:p>
            <a:r>
              <a:rPr lang="en-US" dirty="0"/>
              <a:t>Click icon to add picture</a:t>
            </a:r>
          </a:p>
        </p:txBody>
      </p:sp>
      <p:sp>
        <p:nvSpPr>
          <p:cNvPr id="10" name="Picture Placeholder 3"/>
          <p:cNvSpPr>
            <a:spLocks noGrp="1"/>
          </p:cNvSpPr>
          <p:nvPr>
            <p:ph type="pic" sz="quarter" idx="18"/>
          </p:nvPr>
        </p:nvSpPr>
        <p:spPr>
          <a:xfrm>
            <a:off x="5321489" y="1575140"/>
            <a:ext cx="908565" cy="908565"/>
          </a:xfrm>
          <a:noFill/>
        </p:spPr>
        <p:txBody>
          <a:bodyPr/>
          <a:lstStyle>
            <a:lvl1pPr algn="l">
              <a:defRPr sz="800"/>
            </a:lvl1pPr>
          </a:lstStyle>
          <a:p>
            <a:r>
              <a:rPr lang="en-US" dirty="0"/>
              <a:t>Click icon to add picture</a:t>
            </a:r>
          </a:p>
        </p:txBody>
      </p:sp>
      <p:sp>
        <p:nvSpPr>
          <p:cNvPr id="11" name="Picture Placeholder 3"/>
          <p:cNvSpPr>
            <a:spLocks noGrp="1"/>
          </p:cNvSpPr>
          <p:nvPr>
            <p:ph type="pic" sz="quarter" idx="19"/>
          </p:nvPr>
        </p:nvSpPr>
        <p:spPr>
          <a:xfrm>
            <a:off x="7803635" y="1575140"/>
            <a:ext cx="908565" cy="908565"/>
          </a:xfrm>
          <a:noFill/>
        </p:spPr>
        <p:txBody>
          <a:bodyPr/>
          <a:lstStyle>
            <a:lvl1pPr algn="l">
              <a:defRPr sz="800"/>
            </a:lvl1pPr>
          </a:lstStyle>
          <a:p>
            <a:r>
              <a:rPr lang="en-US" dirty="0"/>
              <a:t>Click icon to add picture</a:t>
            </a:r>
          </a:p>
        </p:txBody>
      </p:sp>
      <p:sp>
        <p:nvSpPr>
          <p:cNvPr id="2" name="Title 1"/>
          <p:cNvSpPr>
            <a:spLocks noGrp="1"/>
          </p:cNvSpPr>
          <p:nvPr>
            <p:ph type="title" hasCustomPrompt="1"/>
          </p:nvPr>
        </p:nvSpPr>
        <p:spPr>
          <a:xfrm>
            <a:off x="365125" y="484633"/>
            <a:ext cx="8347075" cy="646646"/>
          </a:xfrm>
        </p:spPr>
        <p:txBody>
          <a:bodyPr/>
          <a:lstStyle>
            <a:lvl1pPr>
              <a:defRPr baseline="0"/>
            </a:lvl1pPr>
          </a:lstStyle>
          <a:p>
            <a:r>
              <a:rPr lang="en-US"/>
              <a:t>HEADSHOT SLIDE (MAX OF 21)</a:t>
            </a:r>
          </a:p>
        </p:txBody>
      </p:sp>
      <p:sp>
        <p:nvSpPr>
          <p:cNvPr id="49" name="Picture Placeholder 3"/>
          <p:cNvSpPr>
            <a:spLocks noGrp="1"/>
          </p:cNvSpPr>
          <p:nvPr>
            <p:ph type="pic" sz="quarter" idx="21"/>
          </p:nvPr>
        </p:nvSpPr>
        <p:spPr>
          <a:xfrm>
            <a:off x="1598264" y="1575140"/>
            <a:ext cx="908565" cy="908565"/>
          </a:xfrm>
          <a:noFill/>
        </p:spPr>
        <p:txBody>
          <a:bodyPr/>
          <a:lstStyle>
            <a:lvl1pPr algn="l">
              <a:defRPr sz="800"/>
            </a:lvl1pPr>
          </a:lstStyle>
          <a:p>
            <a:r>
              <a:rPr lang="en-US" dirty="0"/>
              <a:t>Click icon to add picture</a:t>
            </a:r>
          </a:p>
        </p:txBody>
      </p:sp>
      <p:sp>
        <p:nvSpPr>
          <p:cNvPr id="50" name="Picture Placeholder 3"/>
          <p:cNvSpPr>
            <a:spLocks noGrp="1"/>
          </p:cNvSpPr>
          <p:nvPr>
            <p:ph type="pic" sz="quarter" idx="22"/>
          </p:nvPr>
        </p:nvSpPr>
        <p:spPr>
          <a:xfrm>
            <a:off x="4080413" y="1575140"/>
            <a:ext cx="908565" cy="908565"/>
          </a:xfrm>
          <a:noFill/>
        </p:spPr>
        <p:txBody>
          <a:bodyPr/>
          <a:lstStyle>
            <a:lvl1pPr algn="l">
              <a:defRPr sz="800"/>
            </a:lvl1pPr>
          </a:lstStyle>
          <a:p>
            <a:r>
              <a:rPr lang="en-US" dirty="0"/>
              <a:t>Click icon to add picture</a:t>
            </a:r>
          </a:p>
        </p:txBody>
      </p:sp>
      <p:sp>
        <p:nvSpPr>
          <p:cNvPr id="51" name="Picture Placeholder 3"/>
          <p:cNvSpPr>
            <a:spLocks noGrp="1"/>
          </p:cNvSpPr>
          <p:nvPr>
            <p:ph type="pic" sz="quarter" idx="23"/>
          </p:nvPr>
        </p:nvSpPr>
        <p:spPr>
          <a:xfrm>
            <a:off x="6562564" y="1575140"/>
            <a:ext cx="908565" cy="908565"/>
          </a:xfrm>
          <a:noFill/>
        </p:spPr>
        <p:txBody>
          <a:bodyPr/>
          <a:lstStyle>
            <a:lvl1pPr algn="l">
              <a:defRPr sz="800"/>
            </a:lvl1pPr>
          </a:lstStyle>
          <a:p>
            <a:r>
              <a:rPr lang="en-US" dirty="0"/>
              <a:t>Click icon to add picture</a:t>
            </a:r>
          </a:p>
        </p:txBody>
      </p:sp>
      <p:sp>
        <p:nvSpPr>
          <p:cNvPr id="52" name="Picture Placeholder 3"/>
          <p:cNvSpPr>
            <a:spLocks noGrp="1"/>
          </p:cNvSpPr>
          <p:nvPr>
            <p:ph type="pic" sz="quarter" idx="24"/>
          </p:nvPr>
        </p:nvSpPr>
        <p:spPr>
          <a:xfrm>
            <a:off x="357188" y="2674748"/>
            <a:ext cx="908565" cy="908565"/>
          </a:xfrm>
          <a:noFill/>
        </p:spPr>
        <p:txBody>
          <a:bodyPr/>
          <a:lstStyle>
            <a:lvl1pPr algn="l">
              <a:defRPr sz="800"/>
            </a:lvl1pPr>
          </a:lstStyle>
          <a:p>
            <a:r>
              <a:rPr lang="en-US" dirty="0"/>
              <a:t>Click icon to add picture</a:t>
            </a:r>
          </a:p>
        </p:txBody>
      </p:sp>
      <p:sp>
        <p:nvSpPr>
          <p:cNvPr id="53" name="Picture Placeholder 3"/>
          <p:cNvSpPr>
            <a:spLocks noGrp="1"/>
          </p:cNvSpPr>
          <p:nvPr>
            <p:ph type="pic" sz="quarter" idx="25"/>
          </p:nvPr>
        </p:nvSpPr>
        <p:spPr>
          <a:xfrm>
            <a:off x="2839339" y="2674748"/>
            <a:ext cx="908565" cy="908565"/>
          </a:xfrm>
          <a:noFill/>
        </p:spPr>
        <p:txBody>
          <a:bodyPr/>
          <a:lstStyle>
            <a:lvl1pPr algn="l">
              <a:defRPr sz="800"/>
            </a:lvl1pPr>
          </a:lstStyle>
          <a:p>
            <a:r>
              <a:rPr lang="en-US" dirty="0"/>
              <a:t>Click icon to add picture</a:t>
            </a:r>
          </a:p>
        </p:txBody>
      </p:sp>
      <p:sp>
        <p:nvSpPr>
          <p:cNvPr id="54" name="Picture Placeholder 3"/>
          <p:cNvSpPr>
            <a:spLocks noGrp="1"/>
          </p:cNvSpPr>
          <p:nvPr>
            <p:ph type="pic" sz="quarter" idx="26"/>
          </p:nvPr>
        </p:nvSpPr>
        <p:spPr>
          <a:xfrm>
            <a:off x="5321489" y="2674748"/>
            <a:ext cx="908565" cy="908565"/>
          </a:xfrm>
          <a:noFill/>
        </p:spPr>
        <p:txBody>
          <a:bodyPr/>
          <a:lstStyle>
            <a:lvl1pPr algn="l">
              <a:defRPr sz="800"/>
            </a:lvl1pPr>
          </a:lstStyle>
          <a:p>
            <a:r>
              <a:rPr lang="en-US" dirty="0"/>
              <a:t>Click icon to add picture</a:t>
            </a:r>
          </a:p>
        </p:txBody>
      </p:sp>
      <p:sp>
        <p:nvSpPr>
          <p:cNvPr id="55" name="Picture Placeholder 3"/>
          <p:cNvSpPr>
            <a:spLocks noGrp="1"/>
          </p:cNvSpPr>
          <p:nvPr>
            <p:ph type="pic" sz="quarter" idx="27"/>
          </p:nvPr>
        </p:nvSpPr>
        <p:spPr>
          <a:xfrm>
            <a:off x="7803635" y="2674748"/>
            <a:ext cx="908565" cy="908565"/>
          </a:xfrm>
          <a:noFill/>
        </p:spPr>
        <p:txBody>
          <a:bodyPr/>
          <a:lstStyle>
            <a:lvl1pPr algn="l">
              <a:defRPr sz="800"/>
            </a:lvl1pPr>
          </a:lstStyle>
          <a:p>
            <a:r>
              <a:rPr lang="en-US" dirty="0"/>
              <a:t>Click icon to add picture</a:t>
            </a:r>
          </a:p>
        </p:txBody>
      </p:sp>
      <p:sp>
        <p:nvSpPr>
          <p:cNvPr id="57" name="Picture Placeholder 3"/>
          <p:cNvSpPr>
            <a:spLocks noGrp="1"/>
          </p:cNvSpPr>
          <p:nvPr>
            <p:ph type="pic" sz="quarter" idx="29"/>
          </p:nvPr>
        </p:nvSpPr>
        <p:spPr>
          <a:xfrm>
            <a:off x="1598264" y="2674748"/>
            <a:ext cx="908565" cy="908565"/>
          </a:xfrm>
          <a:noFill/>
        </p:spPr>
        <p:txBody>
          <a:bodyPr/>
          <a:lstStyle>
            <a:lvl1pPr algn="l">
              <a:defRPr sz="800"/>
            </a:lvl1pPr>
          </a:lstStyle>
          <a:p>
            <a:r>
              <a:rPr lang="en-US" dirty="0"/>
              <a:t>Click icon to add picture</a:t>
            </a:r>
          </a:p>
        </p:txBody>
      </p:sp>
      <p:sp>
        <p:nvSpPr>
          <p:cNvPr id="58" name="Picture Placeholder 3"/>
          <p:cNvSpPr>
            <a:spLocks noGrp="1"/>
          </p:cNvSpPr>
          <p:nvPr>
            <p:ph type="pic" sz="quarter" idx="30"/>
          </p:nvPr>
        </p:nvSpPr>
        <p:spPr>
          <a:xfrm>
            <a:off x="4080413" y="2674748"/>
            <a:ext cx="908565" cy="908565"/>
          </a:xfrm>
          <a:noFill/>
        </p:spPr>
        <p:txBody>
          <a:bodyPr/>
          <a:lstStyle>
            <a:lvl1pPr algn="l">
              <a:defRPr sz="800"/>
            </a:lvl1pPr>
          </a:lstStyle>
          <a:p>
            <a:r>
              <a:rPr lang="en-US" dirty="0"/>
              <a:t>Click icon to add picture</a:t>
            </a:r>
          </a:p>
        </p:txBody>
      </p:sp>
      <p:sp>
        <p:nvSpPr>
          <p:cNvPr id="59" name="Picture Placeholder 3"/>
          <p:cNvSpPr>
            <a:spLocks noGrp="1"/>
          </p:cNvSpPr>
          <p:nvPr>
            <p:ph type="pic" sz="quarter" idx="31"/>
          </p:nvPr>
        </p:nvSpPr>
        <p:spPr>
          <a:xfrm>
            <a:off x="6562564" y="2674748"/>
            <a:ext cx="908565" cy="908565"/>
          </a:xfrm>
          <a:noFill/>
        </p:spPr>
        <p:txBody>
          <a:bodyPr/>
          <a:lstStyle>
            <a:lvl1pPr algn="l">
              <a:defRPr sz="800"/>
            </a:lvl1pPr>
          </a:lstStyle>
          <a:p>
            <a:r>
              <a:rPr lang="en-US" dirty="0"/>
              <a:t>Click icon to add picture</a:t>
            </a:r>
          </a:p>
        </p:txBody>
      </p:sp>
      <p:sp>
        <p:nvSpPr>
          <p:cNvPr id="26" name="Picture Placeholder 3"/>
          <p:cNvSpPr>
            <a:spLocks noGrp="1"/>
          </p:cNvSpPr>
          <p:nvPr>
            <p:ph type="pic" sz="quarter" idx="32"/>
          </p:nvPr>
        </p:nvSpPr>
        <p:spPr>
          <a:xfrm>
            <a:off x="357188" y="3774358"/>
            <a:ext cx="908565" cy="908565"/>
          </a:xfrm>
          <a:noFill/>
        </p:spPr>
        <p:txBody>
          <a:bodyPr/>
          <a:lstStyle>
            <a:lvl1pPr algn="l">
              <a:defRPr sz="800"/>
            </a:lvl1pPr>
          </a:lstStyle>
          <a:p>
            <a:r>
              <a:rPr lang="en-US" dirty="0"/>
              <a:t>Click icon to add picture</a:t>
            </a:r>
          </a:p>
        </p:txBody>
      </p:sp>
      <p:sp>
        <p:nvSpPr>
          <p:cNvPr id="27" name="Picture Placeholder 3"/>
          <p:cNvSpPr>
            <a:spLocks noGrp="1"/>
          </p:cNvSpPr>
          <p:nvPr>
            <p:ph type="pic" sz="quarter" idx="33"/>
          </p:nvPr>
        </p:nvSpPr>
        <p:spPr>
          <a:xfrm>
            <a:off x="2839339" y="3774358"/>
            <a:ext cx="908565" cy="908565"/>
          </a:xfrm>
          <a:noFill/>
        </p:spPr>
        <p:txBody>
          <a:bodyPr/>
          <a:lstStyle>
            <a:lvl1pPr algn="l">
              <a:defRPr sz="800"/>
            </a:lvl1pPr>
          </a:lstStyle>
          <a:p>
            <a:r>
              <a:rPr lang="en-US" dirty="0"/>
              <a:t>Click icon to add picture</a:t>
            </a:r>
          </a:p>
        </p:txBody>
      </p:sp>
      <p:sp>
        <p:nvSpPr>
          <p:cNvPr id="28" name="Picture Placeholder 3"/>
          <p:cNvSpPr>
            <a:spLocks noGrp="1"/>
          </p:cNvSpPr>
          <p:nvPr>
            <p:ph type="pic" sz="quarter" idx="34"/>
          </p:nvPr>
        </p:nvSpPr>
        <p:spPr>
          <a:xfrm>
            <a:off x="5321489" y="3774358"/>
            <a:ext cx="908565" cy="908565"/>
          </a:xfrm>
          <a:noFill/>
        </p:spPr>
        <p:txBody>
          <a:bodyPr/>
          <a:lstStyle>
            <a:lvl1pPr algn="l">
              <a:defRPr sz="800"/>
            </a:lvl1pPr>
          </a:lstStyle>
          <a:p>
            <a:r>
              <a:rPr lang="en-US" dirty="0"/>
              <a:t>Click icon to add picture</a:t>
            </a:r>
          </a:p>
        </p:txBody>
      </p:sp>
      <p:sp>
        <p:nvSpPr>
          <p:cNvPr id="29" name="Picture Placeholder 3"/>
          <p:cNvSpPr>
            <a:spLocks noGrp="1"/>
          </p:cNvSpPr>
          <p:nvPr>
            <p:ph type="pic" sz="quarter" idx="35"/>
          </p:nvPr>
        </p:nvSpPr>
        <p:spPr>
          <a:xfrm>
            <a:off x="7803635" y="3774358"/>
            <a:ext cx="908565" cy="908565"/>
          </a:xfrm>
          <a:noFill/>
        </p:spPr>
        <p:txBody>
          <a:bodyPr/>
          <a:lstStyle>
            <a:lvl1pPr algn="l">
              <a:defRPr sz="800"/>
            </a:lvl1pPr>
          </a:lstStyle>
          <a:p>
            <a:r>
              <a:rPr lang="en-US" dirty="0"/>
              <a:t>Click icon to add picture</a:t>
            </a:r>
          </a:p>
        </p:txBody>
      </p:sp>
      <p:sp>
        <p:nvSpPr>
          <p:cNvPr id="31" name="Picture Placeholder 3"/>
          <p:cNvSpPr>
            <a:spLocks noGrp="1"/>
          </p:cNvSpPr>
          <p:nvPr>
            <p:ph type="pic" sz="quarter" idx="37"/>
          </p:nvPr>
        </p:nvSpPr>
        <p:spPr>
          <a:xfrm>
            <a:off x="1598264" y="3774358"/>
            <a:ext cx="908565" cy="908565"/>
          </a:xfrm>
          <a:noFill/>
        </p:spPr>
        <p:txBody>
          <a:bodyPr/>
          <a:lstStyle>
            <a:lvl1pPr algn="l">
              <a:defRPr sz="800"/>
            </a:lvl1pPr>
          </a:lstStyle>
          <a:p>
            <a:r>
              <a:rPr lang="en-US" dirty="0"/>
              <a:t>Click icon to add picture</a:t>
            </a:r>
          </a:p>
        </p:txBody>
      </p:sp>
      <p:sp>
        <p:nvSpPr>
          <p:cNvPr id="32" name="Picture Placeholder 3"/>
          <p:cNvSpPr>
            <a:spLocks noGrp="1"/>
          </p:cNvSpPr>
          <p:nvPr>
            <p:ph type="pic" sz="quarter" idx="38"/>
          </p:nvPr>
        </p:nvSpPr>
        <p:spPr>
          <a:xfrm>
            <a:off x="4080413" y="3774358"/>
            <a:ext cx="908565" cy="908565"/>
          </a:xfrm>
          <a:noFill/>
        </p:spPr>
        <p:txBody>
          <a:bodyPr/>
          <a:lstStyle>
            <a:lvl1pPr algn="l">
              <a:defRPr sz="800"/>
            </a:lvl1pPr>
          </a:lstStyle>
          <a:p>
            <a:r>
              <a:rPr lang="en-US" dirty="0"/>
              <a:t>Click icon to add picture</a:t>
            </a:r>
          </a:p>
        </p:txBody>
      </p:sp>
      <p:sp>
        <p:nvSpPr>
          <p:cNvPr id="33" name="Picture Placeholder 3"/>
          <p:cNvSpPr>
            <a:spLocks noGrp="1"/>
          </p:cNvSpPr>
          <p:nvPr>
            <p:ph type="pic" sz="quarter" idx="39"/>
          </p:nvPr>
        </p:nvSpPr>
        <p:spPr>
          <a:xfrm>
            <a:off x="6562564" y="3774358"/>
            <a:ext cx="908565" cy="908565"/>
          </a:xfrm>
          <a:noFill/>
        </p:spPr>
        <p:txBody>
          <a:bodyPr/>
          <a:lstStyle>
            <a:lvl1pPr algn="l">
              <a:defRPr sz="800"/>
            </a:lvl1pPr>
          </a:lstStyle>
          <a:p>
            <a:r>
              <a:rPr lang="en-US" dirty="0"/>
              <a:t>Click icon to add picture</a:t>
            </a:r>
          </a:p>
        </p:txBody>
      </p:sp>
    </p:spTree>
    <p:extLst>
      <p:ext uri="{BB962C8B-B14F-4D97-AF65-F5344CB8AC3E}">
        <p14:creationId xmlns:p14="http://schemas.microsoft.com/office/powerpoint/2010/main" val="149313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shots (Max of 6)">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dirty="0"/>
              <a:t>© 2014 Bill &amp; Melinda Gates Foundation</a:t>
            </a:r>
          </a:p>
        </p:txBody>
      </p:sp>
      <p:sp>
        <p:nvSpPr>
          <p:cNvPr id="5" name="Slide Number Placeholder 4"/>
          <p:cNvSpPr>
            <a:spLocks noGrp="1"/>
          </p:cNvSpPr>
          <p:nvPr>
            <p:ph type="sldNum" sz="quarter" idx="15"/>
          </p:nvPr>
        </p:nvSpPr>
        <p:spPr/>
        <p:txBody>
          <a:bodyPr/>
          <a:lstStyle/>
          <a:p>
            <a:fld id="{D3F7C509-FEEF-45D3-B896-7C07814C0C13}" type="slidenum">
              <a:rPr lang="en-US" smtClean="0"/>
              <a:pPr/>
              <a:t>‹#›</a:t>
            </a:fld>
            <a:endParaRPr lang="en-US" dirty="0"/>
          </a:p>
        </p:txBody>
      </p:sp>
      <p:sp>
        <p:nvSpPr>
          <p:cNvPr id="21" name="Picture Placeholder 20"/>
          <p:cNvSpPr>
            <a:spLocks noGrp="1"/>
          </p:cNvSpPr>
          <p:nvPr>
            <p:ph type="pic" sz="quarter" idx="16" hasCustomPrompt="1"/>
          </p:nvPr>
        </p:nvSpPr>
        <p:spPr>
          <a:xfrm>
            <a:off x="357188"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23" name="Text Placeholder 22"/>
          <p:cNvSpPr>
            <a:spLocks noGrp="1"/>
          </p:cNvSpPr>
          <p:nvPr>
            <p:ph type="body" sz="quarter" idx="17" hasCustomPrompt="1"/>
          </p:nvPr>
        </p:nvSpPr>
        <p:spPr>
          <a:xfrm>
            <a:off x="1788238"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18" name="Picture Placeholder 20"/>
          <p:cNvSpPr>
            <a:spLocks noGrp="1"/>
          </p:cNvSpPr>
          <p:nvPr>
            <p:ph type="pic" sz="quarter" idx="18" hasCustomPrompt="1"/>
          </p:nvPr>
        </p:nvSpPr>
        <p:spPr>
          <a:xfrm>
            <a:off x="357188"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9" name="Text Placeholder 22"/>
          <p:cNvSpPr>
            <a:spLocks noGrp="1"/>
          </p:cNvSpPr>
          <p:nvPr>
            <p:ph type="body" sz="quarter" idx="19" hasCustomPrompt="1"/>
          </p:nvPr>
        </p:nvSpPr>
        <p:spPr>
          <a:xfrm>
            <a:off x="1788238"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20" name="Picture Placeholder 20"/>
          <p:cNvSpPr>
            <a:spLocks noGrp="1"/>
          </p:cNvSpPr>
          <p:nvPr>
            <p:ph type="pic" sz="quarter" idx="20" hasCustomPrompt="1"/>
          </p:nvPr>
        </p:nvSpPr>
        <p:spPr>
          <a:xfrm>
            <a:off x="3193271"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22" name="Text Placeholder 22"/>
          <p:cNvSpPr>
            <a:spLocks noGrp="1"/>
          </p:cNvSpPr>
          <p:nvPr>
            <p:ph type="body" sz="quarter" idx="21" hasCustomPrompt="1"/>
          </p:nvPr>
        </p:nvSpPr>
        <p:spPr>
          <a:xfrm>
            <a:off x="4624321"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0" name="Picture Placeholder 20"/>
          <p:cNvSpPr>
            <a:spLocks noGrp="1"/>
          </p:cNvSpPr>
          <p:nvPr>
            <p:ph type="pic" sz="quarter" idx="22" hasCustomPrompt="1"/>
          </p:nvPr>
        </p:nvSpPr>
        <p:spPr>
          <a:xfrm>
            <a:off x="3193271"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1" name="Text Placeholder 22"/>
          <p:cNvSpPr>
            <a:spLocks noGrp="1"/>
          </p:cNvSpPr>
          <p:nvPr>
            <p:ph type="body" sz="quarter" idx="23" hasCustomPrompt="1"/>
          </p:nvPr>
        </p:nvSpPr>
        <p:spPr>
          <a:xfrm>
            <a:off x="4624321"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2" name="Picture Placeholder 20"/>
          <p:cNvSpPr>
            <a:spLocks noGrp="1"/>
          </p:cNvSpPr>
          <p:nvPr>
            <p:ph type="pic" sz="quarter" idx="24" hasCustomPrompt="1"/>
          </p:nvPr>
        </p:nvSpPr>
        <p:spPr>
          <a:xfrm>
            <a:off x="6015759"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3" name="Text Placeholder 22"/>
          <p:cNvSpPr>
            <a:spLocks noGrp="1"/>
          </p:cNvSpPr>
          <p:nvPr>
            <p:ph type="body" sz="quarter" idx="25" hasCustomPrompt="1"/>
          </p:nvPr>
        </p:nvSpPr>
        <p:spPr>
          <a:xfrm>
            <a:off x="7446810"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4" name="Picture Placeholder 20"/>
          <p:cNvSpPr>
            <a:spLocks noGrp="1"/>
          </p:cNvSpPr>
          <p:nvPr>
            <p:ph type="pic" sz="quarter" idx="26" hasCustomPrompt="1"/>
          </p:nvPr>
        </p:nvSpPr>
        <p:spPr>
          <a:xfrm>
            <a:off x="6015759"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5" name="Text Placeholder 22"/>
          <p:cNvSpPr>
            <a:spLocks noGrp="1"/>
          </p:cNvSpPr>
          <p:nvPr>
            <p:ph type="body" sz="quarter" idx="27" hasCustomPrompt="1"/>
          </p:nvPr>
        </p:nvSpPr>
        <p:spPr>
          <a:xfrm>
            <a:off x="7446810"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7" name="Title 6"/>
          <p:cNvSpPr>
            <a:spLocks noGrp="1"/>
          </p:cNvSpPr>
          <p:nvPr>
            <p:ph type="title" hasCustomPrompt="1"/>
          </p:nvPr>
        </p:nvSpPr>
        <p:spPr>
          <a:xfrm>
            <a:off x="365125" y="484633"/>
            <a:ext cx="8347075" cy="646646"/>
          </a:xfrm>
        </p:spPr>
        <p:txBody>
          <a:bodyPr/>
          <a:lstStyle>
            <a:lvl1pPr>
              <a:defRPr baseline="0"/>
            </a:lvl1pPr>
          </a:lstStyle>
          <a:p>
            <a:r>
              <a:rPr lang="en-US"/>
              <a:t>HEADSHOT SLIDE (MAX OF 5 – SPEAKER OR TEAM LAYOUT</a:t>
            </a:r>
          </a:p>
        </p:txBody>
      </p:sp>
    </p:spTree>
    <p:extLst>
      <p:ext uri="{BB962C8B-B14F-4D97-AF65-F5344CB8AC3E}">
        <p14:creationId xmlns:p14="http://schemas.microsoft.com/office/powerpoint/2010/main" val="4081365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 Photos + Text">
    <p:spTree>
      <p:nvGrpSpPr>
        <p:cNvPr id="1" name=""/>
        <p:cNvGrpSpPr/>
        <p:nvPr/>
      </p:nvGrpSpPr>
      <p:grpSpPr>
        <a:xfrm>
          <a:off x="0" y="0"/>
          <a:ext cx="0" cy="0"/>
          <a:chOff x="0" y="0"/>
          <a:chExt cx="0" cy="0"/>
        </a:xfrm>
      </p:grpSpPr>
      <p:sp>
        <p:nvSpPr>
          <p:cNvPr id="22" name="Text Placeholder 22"/>
          <p:cNvSpPr>
            <a:spLocks noGrp="1"/>
          </p:cNvSpPr>
          <p:nvPr>
            <p:ph type="body" sz="quarter" idx="20" hasCustomPrompt="1"/>
          </p:nvPr>
        </p:nvSpPr>
        <p:spPr>
          <a:xfrm>
            <a:off x="357188" y="3299829"/>
            <a:ext cx="8355012" cy="1464260"/>
          </a:xfrm>
        </p:spPr>
        <p:txBody>
          <a:bodyPr anchor="t"/>
          <a:lstStyle>
            <a:lvl1pPr marL="0" indent="0">
              <a:spcBef>
                <a:spcPts val="600"/>
              </a:spcBef>
              <a:buNone/>
              <a:defRPr sz="1400" b="0" baseline="0">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explanatory copy here.</a:t>
            </a:r>
          </a:p>
        </p:txBody>
      </p:sp>
      <p:sp>
        <p:nvSpPr>
          <p:cNvPr id="21" name="Text Placeholder 22"/>
          <p:cNvSpPr>
            <a:spLocks noGrp="1"/>
          </p:cNvSpPr>
          <p:nvPr>
            <p:ph type="body" sz="quarter" idx="19" hasCustomPrompt="1"/>
          </p:nvPr>
        </p:nvSpPr>
        <p:spPr>
          <a:xfrm>
            <a:off x="357188" y="2946461"/>
            <a:ext cx="8355012" cy="349398"/>
          </a:xfrm>
        </p:spPr>
        <p:txBody>
          <a:bodyPr anchor="t"/>
          <a:lstStyle>
            <a:lvl1pPr marL="0" indent="0">
              <a:spcBef>
                <a:spcPts val="0"/>
              </a:spcBef>
              <a:buNone/>
              <a:defRPr sz="1300" b="1">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subtitle here – recommend a limit of 1 line.</a:t>
            </a:r>
          </a:p>
        </p:txBody>
      </p:sp>
      <p:sp>
        <p:nvSpPr>
          <p:cNvPr id="19" name="Picture Placeholder 20"/>
          <p:cNvSpPr>
            <a:spLocks noGrp="1"/>
          </p:cNvSpPr>
          <p:nvPr>
            <p:ph type="pic" sz="quarter" idx="18" hasCustomPrompt="1"/>
          </p:nvPr>
        </p:nvSpPr>
        <p:spPr>
          <a:xfrm>
            <a:off x="5967780" y="1287588"/>
            <a:ext cx="2742652" cy="1563563"/>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7" name="Picture Placeholder 20"/>
          <p:cNvSpPr>
            <a:spLocks noGrp="1"/>
          </p:cNvSpPr>
          <p:nvPr>
            <p:ph type="pic" sz="quarter" idx="17" hasCustomPrompt="1"/>
          </p:nvPr>
        </p:nvSpPr>
        <p:spPr>
          <a:xfrm>
            <a:off x="3166345" y="1292810"/>
            <a:ext cx="2739888" cy="1558341"/>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6" name="Picture Placeholder 20"/>
          <p:cNvSpPr>
            <a:spLocks noGrp="1"/>
          </p:cNvSpPr>
          <p:nvPr>
            <p:ph type="pic" sz="quarter" idx="16" hasCustomPrompt="1"/>
          </p:nvPr>
        </p:nvSpPr>
        <p:spPr>
          <a:xfrm>
            <a:off x="365409" y="1290435"/>
            <a:ext cx="2740475" cy="1560716"/>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4225327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 Photos + Text">
    <p:spTree>
      <p:nvGrpSpPr>
        <p:cNvPr id="1" name=""/>
        <p:cNvGrpSpPr/>
        <p:nvPr/>
      </p:nvGrpSpPr>
      <p:grpSpPr>
        <a:xfrm>
          <a:off x="0" y="0"/>
          <a:ext cx="0" cy="0"/>
          <a:chOff x="0" y="0"/>
          <a:chExt cx="0" cy="0"/>
        </a:xfrm>
      </p:grpSpPr>
      <p:sp>
        <p:nvSpPr>
          <p:cNvPr id="22" name="Text Placeholder 22"/>
          <p:cNvSpPr>
            <a:spLocks noGrp="1"/>
          </p:cNvSpPr>
          <p:nvPr>
            <p:ph type="body" sz="quarter" idx="20" hasCustomPrompt="1"/>
          </p:nvPr>
        </p:nvSpPr>
        <p:spPr>
          <a:xfrm>
            <a:off x="357188"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spcAft>
                <a:spcPts val="0"/>
              </a:spcAft>
              <a:buFont typeface="Wingdings" panose="05000000000000000000" pitchFamily="2" charset="2"/>
              <a:buChar char="§"/>
              <a:defRPr sz="1000" baseline="0"/>
            </a:lvl2pPr>
            <a:lvl3pPr marL="341305" indent="-171446">
              <a:spcBef>
                <a:spcPts val="600"/>
              </a:spcBef>
              <a:spcAft>
                <a:spcPts val="0"/>
              </a:spcAft>
              <a:buFont typeface="Arial" panose="020B0604020202020204" pitchFamily="34" charset="0"/>
              <a:buChar char="•"/>
              <a:tabLst>
                <a:tab pos="400040" algn="l"/>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21" name="Text Placeholder 22"/>
          <p:cNvSpPr>
            <a:spLocks noGrp="1"/>
          </p:cNvSpPr>
          <p:nvPr>
            <p:ph type="body" sz="quarter" idx="19" hasCustomPrompt="1"/>
          </p:nvPr>
        </p:nvSpPr>
        <p:spPr>
          <a:xfrm>
            <a:off x="363814" y="1142094"/>
            <a:ext cx="8355012" cy="468046"/>
          </a:xfrm>
        </p:spPr>
        <p:txBody>
          <a:bodyPr anchor="t"/>
          <a:lstStyle>
            <a:lvl1pPr marL="0" indent="0">
              <a:spcBef>
                <a:spcPts val="0"/>
              </a:spcBef>
              <a:buNone/>
              <a:defRPr sz="1400" b="0">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explanatory copy here.</a:t>
            </a:r>
          </a:p>
        </p:txBody>
      </p:sp>
      <p:sp>
        <p:nvSpPr>
          <p:cNvPr id="19" name="Picture Placeholder 20"/>
          <p:cNvSpPr>
            <a:spLocks noGrp="1"/>
          </p:cNvSpPr>
          <p:nvPr>
            <p:ph type="pic" sz="quarter" idx="18" hasCustomPrompt="1"/>
          </p:nvPr>
        </p:nvSpPr>
        <p:spPr>
          <a:xfrm>
            <a:off x="4663194"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7" name="Picture Placeholder 20"/>
          <p:cNvSpPr>
            <a:spLocks noGrp="1"/>
          </p:cNvSpPr>
          <p:nvPr>
            <p:ph type="pic" sz="quarter" idx="17" hasCustomPrompt="1"/>
          </p:nvPr>
        </p:nvSpPr>
        <p:spPr>
          <a:xfrm>
            <a:off x="2510191"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6" name="Picture Placeholder 20"/>
          <p:cNvSpPr>
            <a:spLocks noGrp="1"/>
          </p:cNvSpPr>
          <p:nvPr>
            <p:ph type="pic" sz="quarter" idx="16" hasCustomPrompt="1"/>
          </p:nvPr>
        </p:nvSpPr>
        <p:spPr>
          <a:xfrm>
            <a:off x="357188"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
        <p:nvSpPr>
          <p:cNvPr id="33" name="Picture Placeholder 20"/>
          <p:cNvSpPr>
            <a:spLocks noGrp="1"/>
          </p:cNvSpPr>
          <p:nvPr>
            <p:ph type="pic" sz="quarter" idx="21" hasCustomPrompt="1"/>
          </p:nvPr>
        </p:nvSpPr>
        <p:spPr>
          <a:xfrm>
            <a:off x="6832537"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4" name="Text Placeholder 22"/>
          <p:cNvSpPr>
            <a:spLocks noGrp="1"/>
          </p:cNvSpPr>
          <p:nvPr>
            <p:ph type="body" sz="quarter" idx="22" hasCustomPrompt="1"/>
          </p:nvPr>
        </p:nvSpPr>
        <p:spPr>
          <a:xfrm>
            <a:off x="2510191"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35" name="Text Placeholder 22"/>
          <p:cNvSpPr>
            <a:spLocks noGrp="1"/>
          </p:cNvSpPr>
          <p:nvPr>
            <p:ph type="body" sz="quarter" idx="23" hasCustomPrompt="1"/>
          </p:nvPr>
        </p:nvSpPr>
        <p:spPr>
          <a:xfrm>
            <a:off x="4663194"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36" name="Text Placeholder 22"/>
          <p:cNvSpPr>
            <a:spLocks noGrp="1"/>
          </p:cNvSpPr>
          <p:nvPr>
            <p:ph type="body" sz="quarter" idx="24" hasCustomPrompt="1"/>
          </p:nvPr>
        </p:nvSpPr>
        <p:spPr>
          <a:xfrm>
            <a:off x="6841681"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Tree>
    <p:extLst>
      <p:ext uri="{BB962C8B-B14F-4D97-AF65-F5344CB8AC3E}">
        <p14:creationId xmlns:p14="http://schemas.microsoft.com/office/powerpoint/2010/main" val="4240150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767264"/>
            <a:ext cx="2057400" cy="273844"/>
          </a:xfrm>
          <a:prstGeom prst="rect">
            <a:avLst/>
          </a:prstGeom>
        </p:spPr>
        <p:txBody>
          <a:bodyPr/>
          <a:lstStyle/>
          <a:p>
            <a:endParaRPr lang="en-US" dirty="0"/>
          </a:p>
        </p:txBody>
      </p:sp>
      <p:sp>
        <p:nvSpPr>
          <p:cNvPr id="5" name="Footer Placeholder 4"/>
          <p:cNvSpPr>
            <a:spLocks noGrp="1"/>
          </p:cNvSpPr>
          <p:nvPr>
            <p:ph type="ftr" sz="quarter" idx="11"/>
          </p:nvPr>
        </p:nvSpPr>
        <p:spPr>
          <a:xfrm>
            <a:off x="3028951" y="4767264"/>
            <a:ext cx="3086100" cy="273844"/>
          </a:xfrm>
          <a:prstGeom prst="rect">
            <a:avLst/>
          </a:prstGeom>
        </p:spPr>
        <p:txBody>
          <a:bodyPr/>
          <a:lstStyle/>
          <a:p>
            <a:r>
              <a:rPr lang="en-US" dirty="0"/>
              <a:t>© 2014 Bill &amp; Melinda Gates Foundation</a:t>
            </a:r>
          </a:p>
        </p:txBody>
      </p:sp>
      <p:sp>
        <p:nvSpPr>
          <p:cNvPr id="6" name="Slide Number Placeholder 5"/>
          <p:cNvSpPr>
            <a:spLocks noGrp="1"/>
          </p:cNvSpPr>
          <p:nvPr>
            <p:ph type="sldNum" sz="quarter" idx="12"/>
          </p:nvPr>
        </p:nvSpPr>
        <p:spPr>
          <a:xfrm>
            <a:off x="6457950" y="4767264"/>
            <a:ext cx="2057400" cy="273844"/>
          </a:xfrm>
          <a:prstGeom prst="rect">
            <a:avLst/>
          </a:prstGeom>
        </p:spPr>
        <p:txBody>
          <a:bodyPr/>
          <a:lstStyle/>
          <a:p>
            <a:fld id="{F533693E-1ED1-41AF-BE22-0E44D2D3E4FC}" type="slidenum">
              <a:rPr lang="en-US" smtClean="0"/>
              <a:t>‹#›</a:t>
            </a:fld>
            <a:endParaRPr lang="en-US" dirty="0"/>
          </a:p>
        </p:txBody>
      </p:sp>
    </p:spTree>
    <p:extLst>
      <p:ext uri="{BB962C8B-B14F-4D97-AF65-F5344CB8AC3E}">
        <p14:creationId xmlns:p14="http://schemas.microsoft.com/office/powerpoint/2010/main" val="327330786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nvPr>
        </p:nvGraphicFramePr>
        <p:xfrm>
          <a:off x="1622" y="1216"/>
          <a:ext cx="1619" cy="1214"/>
        </p:xfrm>
        <a:graphic>
          <a:graphicData uri="http://schemas.openxmlformats.org/presentationml/2006/ole">
            <mc:AlternateContent xmlns:mc="http://schemas.openxmlformats.org/markup-compatibility/2006">
              <mc:Choice xmlns:v="urn:schemas-microsoft-com:vml" Requires="v">
                <p:oleObj spid="_x0000_s52590"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1622" y="1216"/>
                        <a:ext cx="1619" cy="1214"/>
                      </a:xfrm>
                      <a:prstGeom prst="rect">
                        <a:avLst/>
                      </a:prstGeom>
                    </p:spPr>
                  </p:pic>
                </p:oleObj>
              </mc:Fallback>
            </mc:AlternateContent>
          </a:graphicData>
        </a:graphic>
      </p:graphicFrame>
      <p:sp>
        <p:nvSpPr>
          <p:cNvPr id="2" name="McK 2. Slide Title"/>
          <p:cNvSpPr>
            <a:spLocks noGrp="1"/>
          </p:cNvSpPr>
          <p:nvPr>
            <p:ph type="title"/>
          </p:nvPr>
        </p:nvSpPr>
        <p:spPr/>
        <p:txBody>
          <a:bodyPr/>
          <a:lstStyle>
            <a:lvl1pPr>
              <a:defRPr>
                <a:latin typeface="+mj-lt"/>
                <a:ea typeface="Arial Unicode MS" pitchFamily="34" charset="-128"/>
                <a:cs typeface="Arial Unicode MS" pitchFamily="34" charset="-128"/>
              </a:defRPr>
            </a:lvl1pPr>
          </a:lstStyle>
          <a:p>
            <a:r>
              <a:rPr lang="en-US"/>
              <a:t>Click to edit Master title style</a:t>
            </a:r>
          </a:p>
        </p:txBody>
      </p:sp>
      <p:sp>
        <p:nvSpPr>
          <p:cNvPr id="5" name="Slide Number"/>
          <p:cNvSpPr txBox="1">
            <a:spLocks/>
          </p:cNvSpPr>
          <p:nvPr userDrawn="1"/>
        </p:nvSpPr>
        <p:spPr bwMode="auto">
          <a:xfrm>
            <a:off x="8611274" y="4950061"/>
            <a:ext cx="94578" cy="94193"/>
          </a:xfrm>
          <a:prstGeom prst="rect">
            <a:avLst/>
          </a:prstGeom>
        </p:spPr>
        <p:txBody>
          <a:bodyPr vert="horz" wrap="none" lIns="0" tIns="0" rIns="0" bIns="0" rtlCol="0" anchor="ctr">
            <a:spAutoFit/>
          </a:bodyPr>
          <a:lstStyle>
            <a:defPPr>
              <a:defRPr lang="en-US"/>
            </a:defPPr>
            <a:lvl1pPr>
              <a:defRPr sz="1000" baseline="0">
                <a:latin typeface="+mn-lt"/>
              </a:defRPr>
            </a:lvl1pPr>
          </a:lstStyle>
          <a:p>
            <a:pPr lvl="0" algn="r"/>
            <a:fld id="{598A371B-ACBF-4FA6-875F-DC070CF62A2B}" type="slidenum">
              <a:rPr lang="en-US" sz="612" baseline="0" smtClean="0"/>
              <a:t>‹#›</a:t>
            </a:fld>
            <a:endParaRPr lang="en-US" sz="612" baseline="0" dirty="0"/>
          </a:p>
        </p:txBody>
      </p:sp>
      <p:sp>
        <p:nvSpPr>
          <p:cNvPr id="7" name="TextBox 6"/>
          <p:cNvSpPr txBox="1"/>
          <p:nvPr userDrawn="1"/>
        </p:nvSpPr>
        <p:spPr>
          <a:xfrm>
            <a:off x="365126" y="4922967"/>
            <a:ext cx="2955937" cy="148310"/>
          </a:xfrm>
          <a:prstGeom prst="rect">
            <a:avLst/>
          </a:prstGeom>
          <a:noFill/>
        </p:spPr>
        <p:txBody>
          <a:bodyPr wrap="none" lIns="0" tIns="0" rIns="0" bIns="0" rtlCol="0">
            <a:spAutoFit/>
          </a:bodyPr>
          <a:lstStyle/>
          <a:p>
            <a:pPr>
              <a:lnSpc>
                <a:spcPct val="90000"/>
              </a:lnSpc>
              <a:spcBef>
                <a:spcPct val="20000"/>
              </a:spcBef>
              <a:buClr>
                <a:srgbClr val="CE6B28"/>
              </a:buClr>
            </a:pPr>
            <a:r>
              <a:rPr lang="en-US" sz="1071" b="1" dirty="0">
                <a:solidFill>
                  <a:schemeClr val="accent2"/>
                </a:solidFill>
                <a:latin typeface="+mj-lt"/>
                <a:cs typeface="Calibri" panose="020F0502020204030204" pitchFamily="34" charset="0"/>
              </a:rPr>
              <a:t>DRAFT – FOR INTERNAL DISCUSSION ONLY</a:t>
            </a:r>
          </a:p>
        </p:txBody>
      </p:sp>
    </p:spTree>
    <p:extLst>
      <p:ext uri="{BB962C8B-B14F-4D97-AF65-F5344CB8AC3E}">
        <p14:creationId xmlns:p14="http://schemas.microsoft.com/office/powerpoint/2010/main" val="11400334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 Customize Photo">
    <p:spTree>
      <p:nvGrpSpPr>
        <p:cNvPr id="1" name=""/>
        <p:cNvGrpSpPr/>
        <p:nvPr/>
      </p:nvGrpSpPr>
      <p:grpSpPr>
        <a:xfrm>
          <a:off x="0" y="0"/>
          <a:ext cx="0" cy="0"/>
          <a:chOff x="0" y="0"/>
          <a:chExt cx="0" cy="0"/>
        </a:xfrm>
      </p:grpSpPr>
      <p:sp>
        <p:nvSpPr>
          <p:cNvPr id="10" name="Picture Placeholder 7"/>
          <p:cNvSpPr>
            <a:spLocks noGrp="1"/>
          </p:cNvSpPr>
          <p:nvPr>
            <p:ph type="pic" sz="quarter" idx="13" hasCustomPrompt="1"/>
          </p:nvPr>
        </p:nvSpPr>
        <p:spPr>
          <a:xfrm>
            <a:off x="1" y="0"/>
            <a:ext cx="9144000" cy="5143500"/>
          </a:xfrm>
        </p:spPr>
        <p:txBody>
          <a:bodyPr lIns="4754880" tIns="1920240" rIns="0" bIns="0">
            <a:normAutofit/>
          </a:bodyPr>
          <a:lstStyle>
            <a:lvl1pPr marL="0" indent="0">
              <a:buNone/>
              <a:defRPr sz="1800">
                <a:latin typeface="Arial" panose="020B0604020202020204" pitchFamily="34" charset="0"/>
                <a:cs typeface="Arial" panose="020B0604020202020204" pitchFamily="34" charset="0"/>
              </a:defRPr>
            </a:lvl1pPr>
          </a:lstStyle>
          <a:p>
            <a:r>
              <a:rPr lang="en-US" dirty="0"/>
              <a:t>Click on the icon to insert a </a:t>
            </a:r>
            <a:br>
              <a:rPr lang="en-US" dirty="0"/>
            </a:br>
            <a:r>
              <a:rPr lang="en-US" dirty="0"/>
              <a:t>new photo. Detailed instructions </a:t>
            </a:r>
            <a:br>
              <a:rPr lang="en-US" dirty="0"/>
            </a:br>
            <a:r>
              <a:rPr lang="en-US" dirty="0"/>
              <a:t>can be found on the slide titled</a:t>
            </a:r>
            <a:br>
              <a:rPr lang="en-US" dirty="0"/>
            </a:br>
            <a:r>
              <a:rPr lang="en-US" dirty="0"/>
              <a:t>“CHANGING THE PHOTO ON </a:t>
            </a:r>
            <a:br>
              <a:rPr lang="en-US" dirty="0"/>
            </a:br>
            <a:r>
              <a:rPr lang="en-US" dirty="0"/>
              <a:t>YOUR TITLE SLIDE.”</a:t>
            </a:r>
          </a:p>
        </p:txBody>
      </p:sp>
      <p:sp>
        <p:nvSpPr>
          <p:cNvPr id="2" name="Title 1"/>
          <p:cNvSpPr>
            <a:spLocks noGrp="1"/>
          </p:cNvSpPr>
          <p:nvPr>
            <p:ph type="ctrTitle" hasCustomPrompt="1"/>
          </p:nvPr>
        </p:nvSpPr>
        <p:spPr>
          <a:xfrm>
            <a:off x="365127" y="1844777"/>
            <a:ext cx="4140200" cy="847549"/>
          </a:xfrm>
        </p:spPr>
        <p:txBody>
          <a:bodyPr/>
          <a:lstStyle>
            <a:lvl1pPr>
              <a:defRPr b="0" baseline="0">
                <a:solidFill>
                  <a:schemeClr val="bg1"/>
                </a:solidFill>
              </a:defRPr>
            </a:lvl1pPr>
          </a:lstStyle>
          <a:p>
            <a:r>
              <a:rPr lang="en-US"/>
              <a:t>INSERT MAIN TITLE HERE – UP TO 2 LINES (ALL CAPS)</a:t>
            </a:r>
            <a:endParaRPr lang="en-US" dirty="0"/>
          </a:p>
        </p:txBody>
      </p:sp>
      <p:sp>
        <p:nvSpPr>
          <p:cNvPr id="3" name="Subtitle 2"/>
          <p:cNvSpPr>
            <a:spLocks noGrp="1"/>
          </p:cNvSpPr>
          <p:nvPr>
            <p:ph type="subTitle" idx="1" hasCustomPrompt="1"/>
          </p:nvPr>
        </p:nvSpPr>
        <p:spPr>
          <a:xfrm>
            <a:off x="365127" y="2722336"/>
            <a:ext cx="4140200" cy="522515"/>
          </a:xfrm>
        </p:spPr>
        <p:txBody>
          <a:bodyPr/>
          <a:lstStyle>
            <a:lvl1pPr marL="0" indent="0" algn="l">
              <a:spcBef>
                <a:spcPts val="0"/>
              </a:spcBef>
              <a:buNone/>
              <a:defRPr sz="1400" b="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Sub-Title Here – Up To 2 Lines (Initial Caps)</a:t>
            </a:r>
            <a:endParaRPr lang="en-US" dirty="0"/>
          </a:p>
        </p:txBody>
      </p:sp>
      <p:sp>
        <p:nvSpPr>
          <p:cNvPr id="7" name="Text Placeholder 5"/>
          <p:cNvSpPr>
            <a:spLocks noGrp="1"/>
          </p:cNvSpPr>
          <p:nvPr>
            <p:ph type="body" sz="quarter" idx="14" hasCustomPrompt="1"/>
          </p:nvPr>
        </p:nvSpPr>
        <p:spPr>
          <a:xfrm>
            <a:off x="365127" y="4056063"/>
            <a:ext cx="4140200" cy="760868"/>
          </a:xfrm>
        </p:spPr>
        <p:txBody>
          <a:bodyPr/>
          <a:lstStyle>
            <a:lvl1pPr marL="1588" indent="0">
              <a:lnSpc>
                <a:spcPts val="1700"/>
              </a:lnSpc>
              <a:spcBef>
                <a:spcPts val="0"/>
              </a:spcBef>
              <a:buNone/>
              <a:defRPr sz="1200">
                <a:solidFill>
                  <a:schemeClr val="bg1"/>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bg1"/>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bg1"/>
                </a:solidFill>
              </a:defRPr>
            </a:lvl5pPr>
          </a:lstStyle>
          <a:p>
            <a:pPr lvl="0"/>
            <a:r>
              <a:rPr lang="en-US"/>
              <a:t>Presenter Name 1</a:t>
            </a:r>
          </a:p>
          <a:p>
            <a:pPr lvl="2"/>
            <a:r>
              <a:rPr lang="en-US"/>
              <a:t>Presenter Name 2</a:t>
            </a:r>
          </a:p>
          <a:p>
            <a:pPr lvl="4"/>
            <a:r>
              <a:rPr lang="en-US"/>
              <a:t>Presenter Name 3</a:t>
            </a:r>
          </a:p>
        </p:txBody>
      </p:sp>
      <p:sp>
        <p:nvSpPr>
          <p:cNvPr id="9" name="Date Placeholder 3"/>
          <p:cNvSpPr>
            <a:spLocks noGrp="1"/>
          </p:cNvSpPr>
          <p:nvPr>
            <p:ph type="dt" sz="half" idx="2"/>
          </p:nvPr>
        </p:nvSpPr>
        <p:spPr>
          <a:xfrm>
            <a:off x="365125" y="3493009"/>
            <a:ext cx="4140201" cy="274637"/>
          </a:xfrm>
          <a:prstGeom prst="rect">
            <a:avLst/>
          </a:prstGeom>
        </p:spPr>
        <p:txBody>
          <a:bodyPr vert="horz" lIns="0" tIns="0" rIns="0" bIns="0" rtlCol="0" anchor="ctr"/>
          <a:lstStyle>
            <a:lvl1pPr algn="l">
              <a:defRPr sz="1200">
                <a:solidFill>
                  <a:schemeClr val="bg1"/>
                </a:solidFill>
                <a:latin typeface="Arial" panose="020B0604020202020204" pitchFamily="34" charset="0"/>
                <a:cs typeface="Arial" panose="020B0604020202020204" pitchFamily="34" charset="0"/>
              </a:defRPr>
            </a:lvl1pPr>
          </a:lstStyle>
          <a:p>
            <a:endParaRPr lang="en-US" dirty="0">
              <a:solidFill>
                <a:srgbClr val="FFFFFF"/>
              </a:solidFill>
            </a:endParaRPr>
          </a:p>
        </p:txBody>
      </p:sp>
      <p:sp>
        <p:nvSpPr>
          <p:cNvPr id="8" name="Footer Placeholder 3"/>
          <p:cNvSpPr>
            <a:spLocks noGrp="1"/>
          </p:cNvSpPr>
          <p:nvPr>
            <p:ph type="ftr" sz="quarter" idx="15"/>
          </p:nvPr>
        </p:nvSpPr>
        <p:spPr>
          <a:xfrm>
            <a:off x="5816600" y="4895959"/>
            <a:ext cx="2895600" cy="155598"/>
          </a:xfrm>
        </p:spPr>
        <p:txBody>
          <a:bodyPr/>
          <a:lstStyle>
            <a:lvl1pPr>
              <a:defRPr sz="500">
                <a:solidFill>
                  <a:schemeClr val="bg1"/>
                </a:solidFill>
              </a:defRPr>
            </a:lvl1pPr>
          </a:lstStyle>
          <a:p>
            <a:pPr algn="r"/>
            <a:r>
              <a:rPr lang="en-US" dirty="0">
                <a:solidFill>
                  <a:srgbClr val="FFFFFF"/>
                </a:solidFill>
              </a:rPr>
              <a:t>© 2014 Bill &amp; Melinda Gates Foundation</a:t>
            </a:r>
          </a:p>
        </p:txBody>
      </p:sp>
    </p:spTree>
    <p:extLst>
      <p:ext uri="{BB962C8B-B14F-4D97-AF65-F5344CB8AC3E}">
        <p14:creationId xmlns:p14="http://schemas.microsoft.com/office/powerpoint/2010/main" val="3637046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Width Head + Bold Subhea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4" y="1139720"/>
            <a:ext cx="8329613" cy="298660"/>
          </a:xfrm>
        </p:spPr>
        <p:txBody>
          <a:bodyPr/>
          <a:lstStyle>
            <a:lvl1pPr>
              <a:lnSpc>
                <a:spcPts val="1600"/>
              </a:lnSpc>
              <a:spcBef>
                <a:spcPts val="0"/>
              </a:spcBef>
              <a:defRPr sz="1400" b="1" baseline="0"/>
            </a:lvl1pPr>
            <a:lvl2pPr marL="171450" indent="-171450">
              <a:spcBef>
                <a:spcPts val="336"/>
              </a:spcBef>
              <a:spcAft>
                <a:spcPts val="0"/>
              </a:spcAft>
              <a:buClr>
                <a:schemeClr val="accent3">
                  <a:lumMod val="75000"/>
                </a:schemeClr>
              </a:buClr>
              <a:buFont typeface="Wingdings" panose="05000000000000000000" pitchFamily="2" charset="2"/>
              <a:buChar char="§"/>
              <a:defRPr sz="1300"/>
            </a:lvl2pPr>
            <a:lvl3pPr marL="342900" indent="-171450">
              <a:spcBef>
                <a:spcPts val="336"/>
              </a:spcBef>
              <a:buClr>
                <a:srgbClr val="3086AB"/>
              </a:buClr>
              <a:buFont typeface="Arial" panose="020B0604020202020204" pitchFamily="34" charset="0"/>
              <a:buChar char="•"/>
              <a:tabLst/>
              <a:defRPr baseline="0"/>
            </a:lvl3pPr>
            <a:lvl4pPr marL="515938" indent="-173038">
              <a:spcBef>
                <a:spcPts val="336"/>
              </a:spcBef>
              <a:spcAft>
                <a:spcPts val="0"/>
              </a:spcAft>
              <a:buFont typeface="Arial" panose="020B0604020202020204" pitchFamily="34" charset="0"/>
              <a:buChar char="-"/>
              <a:tabLst/>
              <a:defRPr baseline="0"/>
            </a:lvl4pPr>
            <a:lvl5pPr marL="687388" indent="-171450">
              <a:spcBef>
                <a:spcPts val="336"/>
              </a:spcBef>
              <a:defRPr baseline="0"/>
            </a:lvl5pPr>
          </a:lstStyle>
          <a:p>
            <a:pPr lvl="0"/>
            <a:r>
              <a:rPr lang="en-US" dirty="0"/>
              <a:t>Insert bullet list at full-width </a:t>
            </a:r>
            <a:r>
              <a:rPr lang="en-US"/>
              <a:t>of slide</a:t>
            </a:r>
            <a:endParaRPr lang="en-US" dirty="0"/>
          </a:p>
        </p:txBody>
      </p:sp>
      <p:sp>
        <p:nvSpPr>
          <p:cNvPr id="5" name="Footer Placeholder 4"/>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p:nvPr>
        </p:nvSpPr>
        <p:spPr>
          <a:xfrm>
            <a:off x="365125" y="1528723"/>
            <a:ext cx="8347075" cy="3166203"/>
          </a:xfrm>
        </p:spPr>
        <p:txBody>
          <a:bodyPr/>
          <a:lstStyle>
            <a:lvl1pPr>
              <a:spcBef>
                <a:spcPts val="600"/>
              </a:spcBef>
              <a:defRPr sz="1300"/>
            </a:lvl1pPr>
            <a:lvl2pPr>
              <a:spcBef>
                <a:spcPts val="600"/>
              </a:spcBef>
              <a:defRPr sz="1300"/>
            </a:lvl2pPr>
            <a:lvl3pPr>
              <a:spcBef>
                <a:spcPts val="600"/>
              </a:spcBef>
              <a:defRPr sz="1200"/>
            </a:lvl3pPr>
            <a:lvl4pPr>
              <a:spcBef>
                <a:spcPts val="600"/>
              </a:spcBef>
              <a:defRPr sz="1100"/>
            </a:lvl4pPr>
            <a:lvl5pPr>
              <a:spcBef>
                <a:spcPts val="600"/>
              </a:spcBef>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hasCustomPrompt="1"/>
          </p:nvPr>
        </p:nvSpPr>
        <p:spPr>
          <a:xfrm>
            <a:off x="365124" y="484632"/>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2138992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itle Slide - Text Only">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5126" y="1864705"/>
            <a:ext cx="8347074" cy="711809"/>
          </a:xfrm>
          <a:prstGeom prst="rect">
            <a:avLst/>
          </a:prstGeom>
        </p:spPr>
        <p:txBody>
          <a:bodyPr anchor="ctr"/>
          <a:lstStyle>
            <a:lvl1pPr>
              <a:lnSpc>
                <a:spcPts val="2300"/>
              </a:lnSpc>
              <a:defRPr sz="2300" b="0" baseline="0">
                <a:solidFill>
                  <a:schemeClr val="accent6"/>
                </a:solidFill>
              </a:defRPr>
            </a:lvl1pPr>
          </a:lstStyle>
          <a:p>
            <a:r>
              <a:rPr lang="en-US"/>
              <a:t>INSERT MAIN TITLE HERE – UP TO 2 FULL-WIDTH LINES (ALL CAPS)</a:t>
            </a:r>
            <a:endParaRPr lang="en-US" dirty="0"/>
          </a:p>
        </p:txBody>
      </p:sp>
      <p:sp>
        <p:nvSpPr>
          <p:cNvPr id="3" name="Subtitle 2"/>
          <p:cNvSpPr>
            <a:spLocks noGrp="1"/>
          </p:cNvSpPr>
          <p:nvPr>
            <p:ph type="subTitle" idx="1" hasCustomPrompt="1"/>
          </p:nvPr>
        </p:nvSpPr>
        <p:spPr>
          <a:xfrm>
            <a:off x="365126" y="2626208"/>
            <a:ext cx="8347075" cy="440164"/>
          </a:xfrm>
        </p:spPr>
        <p:txBody>
          <a:bodyPr anchor="ctr"/>
          <a:lstStyle>
            <a:lvl1pPr marL="0" indent="0" algn="l">
              <a:spcBef>
                <a:spcPts val="0"/>
              </a:spcBef>
              <a:buNone/>
              <a:defRPr sz="1400" b="0">
                <a:solidFill>
                  <a:schemeClr val="accent4"/>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Sub-Title Here – Up To 2 Lines (Initial Caps)</a:t>
            </a:r>
            <a:endParaRPr lang="en-US" dirty="0"/>
          </a:p>
        </p:txBody>
      </p:sp>
      <p:sp>
        <p:nvSpPr>
          <p:cNvPr id="7" name="Text Placeholder 5"/>
          <p:cNvSpPr>
            <a:spLocks noGrp="1"/>
          </p:cNvSpPr>
          <p:nvPr>
            <p:ph type="body" sz="quarter" idx="14" hasCustomPrompt="1"/>
          </p:nvPr>
        </p:nvSpPr>
        <p:spPr>
          <a:xfrm>
            <a:off x="365126" y="4059937"/>
            <a:ext cx="8329613" cy="760868"/>
          </a:xfrm>
        </p:spPr>
        <p:txBody>
          <a:bodyPr/>
          <a:lstStyle>
            <a:lvl1pPr marL="1588" indent="0">
              <a:lnSpc>
                <a:spcPts val="1700"/>
              </a:lnSpc>
              <a:spcBef>
                <a:spcPts val="0"/>
              </a:spcBef>
              <a:buNone/>
              <a:defRPr sz="1200">
                <a:solidFill>
                  <a:schemeClr val="accent6">
                    <a:lumMod val="50000"/>
                    <a:lumOff val="50000"/>
                  </a:schemeClr>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accent6">
                    <a:lumMod val="50000"/>
                    <a:lumOff val="50000"/>
                  </a:schemeClr>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accent6">
                    <a:lumMod val="50000"/>
                    <a:lumOff val="50000"/>
                  </a:schemeClr>
                </a:solidFill>
              </a:defRPr>
            </a:lvl5pPr>
          </a:lstStyle>
          <a:p>
            <a:pPr lvl="0"/>
            <a:r>
              <a:rPr lang="en-US"/>
              <a:t>Presenter Name 1</a:t>
            </a:r>
          </a:p>
          <a:p>
            <a:pPr lvl="2"/>
            <a:r>
              <a:rPr lang="en-US"/>
              <a:t>Presenter Name 2</a:t>
            </a:r>
          </a:p>
          <a:p>
            <a:pPr lvl="4"/>
            <a:r>
              <a:rPr lang="en-US"/>
              <a:t>Presenter Name 3</a:t>
            </a:r>
          </a:p>
        </p:txBody>
      </p:sp>
      <p:sp>
        <p:nvSpPr>
          <p:cNvPr id="9" name="Date Placeholder 3"/>
          <p:cNvSpPr>
            <a:spLocks noGrp="1"/>
          </p:cNvSpPr>
          <p:nvPr>
            <p:ph type="dt" sz="half" idx="2"/>
          </p:nvPr>
        </p:nvSpPr>
        <p:spPr>
          <a:xfrm>
            <a:off x="365126" y="3493009"/>
            <a:ext cx="8347075" cy="274637"/>
          </a:xfrm>
          <a:prstGeom prst="rect">
            <a:avLst/>
          </a:prstGeom>
        </p:spPr>
        <p:txBody>
          <a:bodyPr vert="horz" lIns="0" tIns="0" rIns="0" bIns="0" rtlCol="0" anchor="ctr"/>
          <a:lstStyle>
            <a:lvl1pPr algn="l">
              <a:defRPr sz="1200">
                <a:solidFill>
                  <a:schemeClr val="accent6">
                    <a:lumMod val="50000"/>
                    <a:lumOff val="50000"/>
                  </a:schemeClr>
                </a:solidFill>
                <a:latin typeface="Arial" panose="020B0604020202020204" pitchFamily="34" charset="0"/>
                <a:cs typeface="Arial" panose="020B0604020202020204" pitchFamily="34" charset="0"/>
              </a:defRPr>
            </a:lvl1pPr>
          </a:lstStyle>
          <a:p>
            <a:endParaRPr lang="en-US" dirty="0">
              <a:solidFill>
                <a:srgbClr val="000000">
                  <a:lumMod val="50000"/>
                  <a:lumOff val="50000"/>
                </a:srgbClr>
              </a:solidFill>
            </a:endParaRPr>
          </a:p>
        </p:txBody>
      </p:sp>
      <p:cxnSp>
        <p:nvCxnSpPr>
          <p:cNvPr id="11" name="Straight Connector 10"/>
          <p:cNvCxnSpPr/>
          <p:nvPr userDrawn="1"/>
        </p:nvCxnSpPr>
        <p:spPr>
          <a:xfrm>
            <a:off x="365126" y="3220289"/>
            <a:ext cx="834707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6" descr="C:\Users\TERESA~1\AppData\Local\Temp\vmware-Teresa Sharp\VMwareDnD\99bbe9a7\BMGF_red_box_2in.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66280" y="1"/>
            <a:ext cx="1645920" cy="164592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3"/>
          <p:cNvSpPr>
            <a:spLocks noGrp="1"/>
          </p:cNvSpPr>
          <p:nvPr>
            <p:ph type="ftr" sz="quarter" idx="15"/>
          </p:nvPr>
        </p:nvSpPr>
        <p:spPr>
          <a:xfrm>
            <a:off x="5816600" y="4895959"/>
            <a:ext cx="2895600" cy="155598"/>
          </a:xfrm>
        </p:spPr>
        <p:txBody>
          <a:bodyPr/>
          <a:lstStyle>
            <a:lvl1pPr>
              <a:defRPr sz="500"/>
            </a:lvl1pPr>
          </a:lstStyle>
          <a:p>
            <a:pPr algn="r"/>
            <a:r>
              <a:rPr lang="en-US" dirty="0">
                <a:solidFill>
                  <a:srgbClr val="000000"/>
                </a:solidFill>
              </a:rPr>
              <a:t>© 2014 Bill &amp; Melinda Gates Foundation</a:t>
            </a:r>
          </a:p>
        </p:txBody>
      </p:sp>
    </p:spTree>
    <p:extLst>
      <p:ext uri="{BB962C8B-B14F-4D97-AF65-F5344CB8AC3E}">
        <p14:creationId xmlns:p14="http://schemas.microsoft.com/office/powerpoint/2010/main" val="178327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Text-Only Transition Slide">
    <p:spTree>
      <p:nvGrpSpPr>
        <p:cNvPr id="1" name=""/>
        <p:cNvGrpSpPr/>
        <p:nvPr/>
      </p:nvGrpSpPr>
      <p:grpSpPr>
        <a:xfrm>
          <a:off x="0" y="0"/>
          <a:ext cx="0" cy="0"/>
          <a:chOff x="0" y="0"/>
          <a:chExt cx="0" cy="0"/>
        </a:xfrm>
      </p:grpSpPr>
      <p:sp>
        <p:nvSpPr>
          <p:cNvPr id="3" name="Text Placeholder 2"/>
          <p:cNvSpPr>
            <a:spLocks noGrp="1"/>
          </p:cNvSpPr>
          <p:nvPr>
            <p:ph type="body" sz="quarter" idx="13" hasCustomPrompt="1"/>
          </p:nvPr>
        </p:nvSpPr>
        <p:spPr>
          <a:xfrm>
            <a:off x="0" y="0"/>
            <a:ext cx="9144000" cy="5143500"/>
          </a:xfrm>
          <a:solidFill>
            <a:schemeClr val="accent3"/>
          </a:solidFill>
        </p:spPr>
        <p:txBody>
          <a:bodyPr lIns="365760" tIns="685800" rIns="365760" bIns="1828800"/>
          <a:lstStyle>
            <a:lvl1pPr marL="0" indent="0">
              <a:lnSpc>
                <a:spcPts val="3400"/>
              </a:lnSpc>
              <a:spcBef>
                <a:spcPts val="1200"/>
              </a:spcBef>
              <a:buNone/>
              <a:defRPr lang="en-US" sz="3000" kern="1200" cap="all" baseline="0" smtClean="0">
                <a:solidFill>
                  <a:schemeClr val="bg1"/>
                </a:solidFill>
                <a:latin typeface="Arial" pitchFamily="34" charset="0"/>
                <a:ea typeface="+mn-ea"/>
                <a:cs typeface="Arial" pitchFamily="34" charset="0"/>
              </a:defRPr>
            </a:lvl1pPr>
            <a:lvl2pPr marL="0" indent="0">
              <a:buFont typeface="Arial" pitchFamily="34" charset="0"/>
              <a:buNone/>
              <a:defRPr lang="en-US" sz="3600" kern="1200" smtClean="0">
                <a:solidFill>
                  <a:schemeClr val="accent3">
                    <a:lumMod val="75000"/>
                  </a:schemeClr>
                </a:solidFill>
                <a:latin typeface="Arial" pitchFamily="34" charset="0"/>
                <a:ea typeface="+mn-ea"/>
                <a:cs typeface="Arial" pitchFamily="34" charset="0"/>
              </a:defRPr>
            </a:lvl2pPr>
            <a:lvl3pPr marL="0" indent="0">
              <a:buNone/>
              <a:defRPr lang="en-US" sz="3600" kern="1200" smtClean="0">
                <a:solidFill>
                  <a:schemeClr val="accent3">
                    <a:lumMod val="75000"/>
                  </a:schemeClr>
                </a:solidFill>
                <a:latin typeface="Arial" pitchFamily="34" charset="0"/>
                <a:ea typeface="+mn-ea"/>
                <a:cs typeface="Arial" pitchFamily="34" charset="0"/>
              </a:defRPr>
            </a:lvl3pPr>
            <a:lvl4pPr marL="0" indent="0">
              <a:buNone/>
              <a:defRPr lang="en-US" sz="3600" kern="1200" smtClean="0">
                <a:solidFill>
                  <a:schemeClr val="accent3">
                    <a:lumMod val="75000"/>
                  </a:schemeClr>
                </a:solidFill>
                <a:latin typeface="Arial" pitchFamily="34" charset="0"/>
                <a:ea typeface="+mn-ea"/>
                <a:cs typeface="Arial" pitchFamily="34" charset="0"/>
              </a:defRPr>
            </a:lvl4pPr>
            <a:lvl5pPr marL="0" indent="0">
              <a:buNone/>
              <a:defRPr lang="en-US" sz="3600" kern="1200">
                <a:solidFill>
                  <a:schemeClr val="accent3">
                    <a:lumMod val="75000"/>
                  </a:schemeClr>
                </a:solidFill>
                <a:latin typeface="Arial" pitchFamily="34" charset="0"/>
                <a:ea typeface="+mn-ea"/>
                <a:cs typeface="Arial" pitchFamily="34" charset="0"/>
              </a:defRPr>
            </a:lvl5pPr>
          </a:lstStyle>
          <a:p>
            <a:pPr lvl="0"/>
            <a:r>
              <a:rPr lang="en-US"/>
              <a:t>CLICK TO EDIT TEXT</a:t>
            </a:r>
          </a:p>
        </p:txBody>
      </p:sp>
    </p:spTree>
    <p:extLst>
      <p:ext uri="{BB962C8B-B14F-4D97-AF65-F5344CB8AC3E}">
        <p14:creationId xmlns:p14="http://schemas.microsoft.com/office/powerpoint/2010/main" val="1605620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Width Head + Copy - Text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8329613" cy="3389313"/>
          </a:xfrm>
        </p:spPr>
        <p:txBody>
          <a:bodyPr/>
          <a:lstStyle>
            <a:lvl1pPr>
              <a:spcBef>
                <a:spcPts val="600"/>
              </a:spcBef>
              <a:spcAft>
                <a:spcPts val="0"/>
              </a:spcAft>
              <a:defRPr sz="1400" b="0" baseline="0"/>
            </a:lvl1pPr>
            <a:lvl2pPr marL="171446" indent="-171446">
              <a:spcBef>
                <a:spcPts val="600"/>
              </a:spcBef>
              <a:spcAft>
                <a:spcPts val="0"/>
              </a:spcAft>
              <a:buClr>
                <a:schemeClr val="accent3">
                  <a:lumMod val="75000"/>
                </a:schemeClr>
              </a:buClr>
              <a:buFont typeface="Wingdings" panose="05000000000000000000" pitchFamily="2" charset="2"/>
              <a:buChar char="§"/>
              <a:defRPr sz="1300"/>
            </a:lvl2pPr>
            <a:lvl3pPr marL="342892" indent="-171446">
              <a:spcBef>
                <a:spcPts val="600"/>
              </a:spcBef>
              <a:spcAft>
                <a:spcPts val="0"/>
              </a:spcAft>
              <a:buClr>
                <a:srgbClr val="3086AB"/>
              </a:buClr>
              <a:buFont typeface="Arial" panose="020B0604020202020204" pitchFamily="34" charset="0"/>
              <a:buChar char="•"/>
              <a:tabLst/>
              <a:defRPr baseline="0"/>
            </a:lvl3pPr>
            <a:lvl4pPr marL="515925" indent="-173034">
              <a:spcBef>
                <a:spcPts val="600"/>
              </a:spcBef>
              <a:spcAft>
                <a:spcPts val="0"/>
              </a:spcAft>
              <a:buFont typeface="Arial" panose="020B0604020202020204" pitchFamily="34" charset="0"/>
              <a:buChar char="-"/>
              <a:tabLst/>
              <a:defRPr baseline="0"/>
            </a:lvl4pPr>
            <a:lvl5pPr marL="687371" indent="-171446">
              <a:spcBef>
                <a:spcPts val="600"/>
              </a:spcBef>
              <a:spcAft>
                <a:spcPts val="0"/>
              </a:spcAft>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cap="all" baseline="0"/>
            </a:lvl1pPr>
          </a:lstStyle>
          <a:p>
            <a:r>
              <a:rPr lang="en-US" dirty="0"/>
              <a:t>Insert headline here – up to 2 full width lines (all caps)</a:t>
            </a:r>
          </a:p>
        </p:txBody>
      </p:sp>
    </p:spTree>
    <p:extLst>
      <p:ext uri="{BB962C8B-B14F-4D97-AF65-F5344CB8AC3E}">
        <p14:creationId xmlns:p14="http://schemas.microsoft.com/office/powerpoint/2010/main" val="1943193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ull Width Head + Bold Subhea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139721"/>
            <a:ext cx="8329613" cy="298660"/>
          </a:xfrm>
        </p:spPr>
        <p:txBody>
          <a:bodyPr/>
          <a:lstStyle>
            <a:lvl1pPr>
              <a:lnSpc>
                <a:spcPts val="1600"/>
              </a:lnSpc>
              <a:spcBef>
                <a:spcPts val="0"/>
              </a:spcBef>
              <a:defRPr sz="1400" b="1" baseline="0"/>
            </a:lvl1pPr>
            <a:lvl2pPr marL="171446" indent="-171446">
              <a:spcBef>
                <a:spcPts val="336"/>
              </a:spcBef>
              <a:spcAft>
                <a:spcPts val="0"/>
              </a:spcAft>
              <a:buClr>
                <a:schemeClr val="accent3">
                  <a:lumMod val="75000"/>
                </a:schemeClr>
              </a:buClr>
              <a:buFont typeface="Wingdings" panose="05000000000000000000" pitchFamily="2" charset="2"/>
              <a:buChar char="§"/>
              <a:defRPr sz="1300"/>
            </a:lvl2pPr>
            <a:lvl3pPr marL="342892" indent="-171446">
              <a:spcBef>
                <a:spcPts val="336"/>
              </a:spcBef>
              <a:buClr>
                <a:srgbClr val="3086AB"/>
              </a:buClr>
              <a:buFont typeface="Arial" panose="020B0604020202020204" pitchFamily="34" charset="0"/>
              <a:buChar char="•"/>
              <a:tabLst/>
              <a:defRPr baseline="0"/>
            </a:lvl3pPr>
            <a:lvl4pPr marL="515925" indent="-173034">
              <a:spcBef>
                <a:spcPts val="336"/>
              </a:spcBef>
              <a:spcAft>
                <a:spcPts val="0"/>
              </a:spcAft>
              <a:buFont typeface="Arial" panose="020B0604020202020204" pitchFamily="34" charset="0"/>
              <a:buChar char="-"/>
              <a:tabLst/>
              <a:defRPr baseline="0"/>
            </a:lvl4pPr>
            <a:lvl5pPr marL="687371" indent="-171446">
              <a:spcBef>
                <a:spcPts val="336"/>
              </a:spcBef>
              <a:defRPr baseline="0"/>
            </a:lvl5pPr>
          </a:lstStyle>
          <a:p>
            <a:pPr lvl="0"/>
            <a:r>
              <a:rPr lang="en-US" dirty="0"/>
              <a:t>Insert bullet list at full-width </a:t>
            </a:r>
            <a:r>
              <a:rPr lang="en-US"/>
              <a:t>of slide</a:t>
            </a:r>
            <a:endParaRPr lang="en-US" dirty="0"/>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p:nvPr>
        </p:nvSpPr>
        <p:spPr>
          <a:xfrm>
            <a:off x="365126" y="1528724"/>
            <a:ext cx="8347075" cy="3166203"/>
          </a:xfrm>
        </p:spPr>
        <p:txBody>
          <a:bodyPr/>
          <a:lstStyle>
            <a:lvl1pPr>
              <a:spcBef>
                <a:spcPts val="600"/>
              </a:spcBef>
              <a:defRPr sz="1300"/>
            </a:lvl1pPr>
            <a:lvl2pPr>
              <a:spcBef>
                <a:spcPts val="600"/>
              </a:spcBef>
              <a:defRPr sz="1300"/>
            </a:lvl2pPr>
            <a:lvl3pPr>
              <a:spcBef>
                <a:spcPts val="600"/>
              </a:spcBef>
              <a:defRPr sz="1200"/>
            </a:lvl3pPr>
            <a:lvl4pPr>
              <a:spcBef>
                <a:spcPts val="600"/>
              </a:spcBef>
              <a:defRPr sz="1100"/>
            </a:lvl4pPr>
            <a:lvl5pPr>
              <a:spcBef>
                <a:spcPts val="600"/>
              </a:spcBef>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hasCustomPrompt="1"/>
          </p:nvPr>
        </p:nvSpPr>
        <p:spPr>
          <a:xfrm>
            <a:off x="365125" y="484633"/>
            <a:ext cx="8329613" cy="523183"/>
          </a:xfrm>
        </p:spPr>
        <p:txBody>
          <a:bodyPr/>
          <a:lstStyle>
            <a:lvl1pPr>
              <a:defRPr cap="all" baseline="0"/>
            </a:lvl1pPr>
          </a:lstStyle>
          <a:p>
            <a:r>
              <a:rPr lang="en-US" dirty="0"/>
              <a:t>Insert headline here</a:t>
            </a:r>
          </a:p>
        </p:txBody>
      </p:sp>
      <p:sp>
        <p:nvSpPr>
          <p:cNvPr id="7"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547494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3 Width Head + 2/3 Copy - Text Only">
    <p:spTree>
      <p:nvGrpSpPr>
        <p:cNvPr id="1" name=""/>
        <p:cNvGrpSpPr/>
        <p:nvPr/>
      </p:nvGrpSpPr>
      <p:grpSpPr>
        <a:xfrm>
          <a:off x="0" y="0"/>
          <a:ext cx="0" cy="0"/>
          <a:chOff x="0" y="0"/>
          <a:chExt cx="0" cy="0"/>
        </a:xfrm>
      </p:grpSpPr>
      <p:sp>
        <p:nvSpPr>
          <p:cNvPr id="6" name="Footer Placeholder 5"/>
          <p:cNvSpPr>
            <a:spLocks noGrp="1"/>
          </p:cNvSpPr>
          <p:nvPr>
            <p:ph type="ftr" sz="quarter" idx="14"/>
          </p:nvPr>
        </p:nvSpPr>
        <p:spPr/>
        <p:txBody>
          <a:bodyPr/>
          <a:lstStyle/>
          <a:p>
            <a:pPr algn="r"/>
            <a:r>
              <a:rPr lang="en-US" dirty="0">
                <a:solidFill>
                  <a:srgbClr val="000000"/>
                </a:solidFill>
              </a:rPr>
              <a:t>© Bill &amp; Melinda Gates Foundation      |</a:t>
            </a:r>
          </a:p>
        </p:txBody>
      </p:sp>
      <p:sp>
        <p:nvSpPr>
          <p:cNvPr id="8" name="Slide Number Placeholder 7"/>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hasCustomPrompt="1"/>
          </p:nvPr>
        </p:nvSpPr>
        <p:spPr>
          <a:xfrm>
            <a:off x="3665539" y="534708"/>
            <a:ext cx="5046662" cy="4151592"/>
          </a:xfrm>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Insert bullet list at 2/3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3" name="Title 2"/>
          <p:cNvSpPr>
            <a:spLocks noGrp="1"/>
          </p:cNvSpPr>
          <p:nvPr>
            <p:ph type="title" hasCustomPrompt="1"/>
          </p:nvPr>
        </p:nvSpPr>
        <p:spPr>
          <a:xfrm>
            <a:off x="365125" y="484633"/>
            <a:ext cx="3170238" cy="646646"/>
          </a:xfrm>
          <a:prstGeom prst="rect">
            <a:avLst/>
          </a:prstGeom>
        </p:spPr>
        <p:txBody>
          <a:bodyPr anchor="t"/>
          <a:lstStyle>
            <a:lvl1pPr>
              <a:defRPr cap="none" baseline="0"/>
            </a:lvl1pPr>
          </a:lstStyle>
          <a:p>
            <a:r>
              <a:rPr lang="en-US" dirty="0"/>
              <a:t>Insert headline – two lines all caps</a:t>
            </a:r>
          </a:p>
        </p:txBody>
      </p:sp>
      <p:sp>
        <p:nvSpPr>
          <p:cNvPr id="7"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3197747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Full Width Head, Copy + Visual">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dirty="0">
                <a:solidFill>
                  <a:srgbClr val="000000"/>
                </a:solidFill>
              </a:rPr>
              <a:t>© Bill &amp; Melinda Gates Foundation      |</a:t>
            </a:r>
          </a:p>
        </p:txBody>
      </p:sp>
      <p:sp>
        <p:nvSpPr>
          <p:cNvPr id="5" name="Slide Number Placeholder 4"/>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3" name="Text Placeholder 2"/>
          <p:cNvSpPr>
            <a:spLocks noGrp="1"/>
          </p:cNvSpPr>
          <p:nvPr>
            <p:ph type="body" sz="quarter" idx="16" hasCustomPrompt="1"/>
          </p:nvPr>
        </p:nvSpPr>
        <p:spPr>
          <a:xfrm>
            <a:off x="365126" y="871711"/>
            <a:ext cx="8329613" cy="450099"/>
          </a:xfrm>
        </p:spPr>
        <p:txBody>
          <a:bodyPr/>
          <a:lstStyle>
            <a:lvl1pPr marL="0" indent="0">
              <a:buNone/>
              <a:defRPr sz="1250" baseline="0"/>
            </a:lvl1pPr>
            <a:lvl2pPr marL="0" indent="0">
              <a:buFont typeface="Arial" panose="020B0604020202020204" pitchFamily="34" charset="0"/>
              <a:buNone/>
              <a:defRPr sz="1250"/>
            </a:lvl2pPr>
            <a:lvl3pPr marL="0" indent="0">
              <a:buNone/>
              <a:defRPr sz="1250"/>
            </a:lvl3pPr>
            <a:lvl4pPr marL="0" indent="0">
              <a:buNone/>
              <a:defRPr sz="1250"/>
            </a:lvl4pPr>
            <a:lvl5pPr marL="0" indent="0">
              <a:buNone/>
              <a:defRPr sz="1250"/>
            </a:lvl5pPr>
          </a:lstStyle>
          <a:p>
            <a:pPr lvl="0"/>
            <a:r>
              <a:rPr lang="en-US" dirty="0"/>
              <a:t>Insert sub-headline or explanatory copy here – up to 2 full-width lines.</a:t>
            </a:r>
          </a:p>
        </p:txBody>
      </p:sp>
      <p:sp>
        <p:nvSpPr>
          <p:cNvPr id="7" name="Content Placeholder 6"/>
          <p:cNvSpPr>
            <a:spLocks noGrp="1"/>
          </p:cNvSpPr>
          <p:nvPr>
            <p:ph sz="quarter" idx="17" hasCustomPrompt="1"/>
          </p:nvPr>
        </p:nvSpPr>
        <p:spPr>
          <a:xfrm>
            <a:off x="365125" y="1462089"/>
            <a:ext cx="8329613" cy="3216275"/>
          </a:xfrm>
        </p:spPr>
        <p:txBody>
          <a:bodyPr tIns="1097280"/>
          <a:lstStyle>
            <a:lvl1pPr marL="0" indent="0" algn="ctr">
              <a:buNone/>
              <a:defRPr sz="1200" baseline="0"/>
            </a:lvl1pPr>
            <a:lvl2pPr marL="0" indent="0">
              <a:buFont typeface="Arial" panose="020B0604020202020204" pitchFamily="34" charset="0"/>
              <a:buNone/>
              <a:defRPr sz="1200"/>
            </a:lvl2pPr>
            <a:lvl3pPr marL="0" indent="0">
              <a:buNone/>
              <a:defRPr sz="1200"/>
            </a:lvl3pPr>
            <a:lvl4pPr marL="0" indent="0">
              <a:buNone/>
              <a:defRPr sz="1200"/>
            </a:lvl4pPr>
            <a:lvl5pPr marL="0" indent="0">
              <a:buNone/>
              <a:defRPr sz="1200"/>
            </a:lvl5pPr>
          </a:lstStyle>
          <a:p>
            <a:pPr lvl="0"/>
            <a:r>
              <a:rPr lang="en-US" dirty="0"/>
              <a:t>Click icon to insert visual element here at full-width of slide.</a:t>
            </a:r>
          </a:p>
        </p:txBody>
      </p:sp>
      <p:sp>
        <p:nvSpPr>
          <p:cNvPr id="6" name="Title 5"/>
          <p:cNvSpPr>
            <a:spLocks noGrp="1"/>
          </p:cNvSpPr>
          <p:nvPr>
            <p:ph type="title" hasCustomPrompt="1"/>
          </p:nvPr>
        </p:nvSpPr>
        <p:spPr>
          <a:xfrm>
            <a:off x="365125" y="484632"/>
            <a:ext cx="8329613" cy="381930"/>
          </a:xfrm>
        </p:spPr>
        <p:txBody>
          <a:bodyPr/>
          <a:lstStyle>
            <a:lvl1pPr>
              <a:defRPr baseline="0"/>
            </a:lvl1pPr>
          </a:lstStyle>
          <a:p>
            <a:r>
              <a:rPr lang="en-US"/>
              <a:t>INSERT HEADLINE HERE – UP TO 1 FULL-WIDTH LINE</a:t>
            </a:r>
          </a:p>
        </p:txBody>
      </p:sp>
      <p:sp>
        <p:nvSpPr>
          <p:cNvPr id="8"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343715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Full Width Head, 1/3 Copy + 2/3 Visua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56013" y="1289051"/>
            <a:ext cx="5038726" cy="3389313"/>
          </a:xfrm>
        </p:spPr>
        <p:txBody>
          <a:bodyPr/>
          <a:lstStyle>
            <a:lvl1pPr>
              <a:defRPr baseline="0"/>
            </a:lvl1pPr>
          </a:lstStyle>
          <a:p>
            <a:pPr lvl="0"/>
            <a:r>
              <a:rPr lang="en-US" dirty="0"/>
              <a:t>Click an icon to insert a visual here at 2/3 width of slide</a:t>
            </a:r>
          </a:p>
        </p:txBody>
      </p:sp>
      <p:sp>
        <p:nvSpPr>
          <p:cNvPr id="7" name="Text Placeholder 7"/>
          <p:cNvSpPr>
            <a:spLocks noGrp="1"/>
          </p:cNvSpPr>
          <p:nvPr>
            <p:ph type="body" sz="quarter" idx="13" hasCustomPrompt="1"/>
          </p:nvPr>
        </p:nvSpPr>
        <p:spPr>
          <a:xfrm>
            <a:off x="365125" y="1289051"/>
            <a:ext cx="3170238" cy="3389313"/>
          </a:xfrm>
        </p:spPr>
        <p:txBody>
          <a:bodyPr/>
          <a:lstStyle>
            <a:lvl1pPr>
              <a:spcBef>
                <a:spcPts val="600"/>
              </a:spcBef>
              <a:spcAft>
                <a:spcPts val="0"/>
              </a:spcAft>
              <a:defRPr sz="1400" b="0"/>
            </a:lvl1pPr>
            <a:lvl2pPr>
              <a:spcBef>
                <a:spcPts val="600"/>
              </a:spcBef>
              <a:spcAft>
                <a:spcPts val="0"/>
              </a:spcAft>
              <a:defRPr sz="1300" baseline="0"/>
            </a:lvl2pPr>
            <a:lvl3pPr>
              <a:spcBef>
                <a:spcPts val="600"/>
              </a:spcBef>
              <a:spcAft>
                <a:spcPts val="0"/>
              </a:spcAft>
              <a:buClr>
                <a:srgbClr val="3086AB"/>
              </a:buClr>
              <a:defRPr sz="1200"/>
            </a:lvl3pPr>
            <a:lvl4pPr marL="515924" indent="-171446">
              <a:spcBef>
                <a:spcPts val="600"/>
              </a:spcBef>
              <a:spcAft>
                <a:spcPts val="0"/>
              </a:spcAft>
              <a:buFont typeface="Arial" panose="020B0604020202020204" pitchFamily="34" charset="0"/>
              <a:buChar char="-"/>
              <a:defRPr baseline="0"/>
            </a:lvl4pPr>
            <a:lvl5pPr>
              <a:spcBef>
                <a:spcPts val="600"/>
              </a:spcBef>
              <a:spcAft>
                <a:spcPts val="0"/>
              </a:spcAft>
              <a:defRPr/>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6" name="Footer Placeholder 5"/>
          <p:cNvSpPr>
            <a:spLocks noGrp="1"/>
          </p:cNvSpPr>
          <p:nvPr>
            <p:ph type="ftr" sz="quarter" idx="14"/>
          </p:nvPr>
        </p:nvSpPr>
        <p:spPr/>
        <p:txBody>
          <a:bodyPr/>
          <a:lstStyle/>
          <a:p>
            <a:pPr algn="r"/>
            <a:r>
              <a:rPr lang="en-US" dirty="0">
                <a:solidFill>
                  <a:srgbClr val="000000"/>
                </a:solidFill>
              </a:rPr>
              <a:t>© Bill &amp; Melinda Gates Foundation      |</a:t>
            </a:r>
          </a:p>
        </p:txBody>
      </p:sp>
      <p:sp>
        <p:nvSpPr>
          <p:cNvPr id="8" name="Slide Number Placeholder 7"/>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
        <p:nvSpPr>
          <p:cNvPr id="9"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4061369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3 Width Head + Copy w/ 2/3 Visual">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Footer Placeholder 1"/>
          <p:cNvSpPr>
            <a:spLocks noGrp="1"/>
          </p:cNvSpPr>
          <p:nvPr>
            <p:ph type="ftr" sz="quarter" idx="15"/>
          </p:nvPr>
        </p:nvSpPr>
        <p:spPr/>
        <p:txBody>
          <a:bodyPr/>
          <a:lstStyle/>
          <a:p>
            <a:pPr algn="r"/>
            <a:r>
              <a:rPr lang="en-US" dirty="0">
                <a:solidFill>
                  <a:srgbClr val="000000"/>
                </a:solidFill>
              </a:rPr>
              <a:t>© Bill &amp; Melinda Gates Foundation      |</a:t>
            </a:r>
          </a:p>
        </p:txBody>
      </p:sp>
      <p:sp>
        <p:nvSpPr>
          <p:cNvPr id="3" name="Slide Number Placeholder 2"/>
          <p:cNvSpPr>
            <a:spLocks noGrp="1"/>
          </p:cNvSpPr>
          <p:nvPr>
            <p:ph type="sldNum" sz="quarter" idx="16"/>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5" name="Title 4"/>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7" name="Content Placeholder 2"/>
          <p:cNvSpPr>
            <a:spLocks noGrp="1"/>
          </p:cNvSpPr>
          <p:nvPr>
            <p:ph idx="1" hasCustomPrompt="1"/>
          </p:nvPr>
        </p:nvSpPr>
        <p:spPr>
          <a:xfrm>
            <a:off x="3656013" y="488951"/>
            <a:ext cx="5038726" cy="4189414"/>
          </a:xfrm>
        </p:spPr>
        <p:txBody>
          <a:bodyPr/>
          <a:lstStyle>
            <a:lvl1pPr>
              <a:defRPr baseline="0"/>
            </a:lvl1pPr>
          </a:lstStyle>
          <a:p>
            <a:pPr lvl="0"/>
            <a:r>
              <a:rPr lang="en-US" dirty="0"/>
              <a:t>Click an icon to insert a visual here at 2/3 width of slide</a:t>
            </a:r>
          </a:p>
        </p:txBody>
      </p:sp>
      <p:sp>
        <p:nvSpPr>
          <p:cNvPr id="9"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4656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Full Bleed Phot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7" name="Picture Placeholder 6"/>
          <p:cNvSpPr>
            <a:spLocks noGrp="1"/>
          </p:cNvSpPr>
          <p:nvPr>
            <p:ph type="pic" sz="quarter" idx="14"/>
          </p:nvPr>
        </p:nvSpPr>
        <p:spPr>
          <a:xfrm>
            <a:off x="3656014" y="0"/>
            <a:ext cx="5487987" cy="5143500"/>
          </a:xfrm>
        </p:spPr>
        <p:txBody>
          <a:bodyPr tIns="822960"/>
          <a:lstStyle>
            <a:lvl1pPr marL="0" indent="0" algn="ctr">
              <a:buNone/>
              <a:defRPr baseline="0"/>
            </a:lvl1pPr>
          </a:lstStyle>
          <a:p>
            <a:r>
              <a:rPr lang="en-US" dirty="0"/>
              <a:t>Click icon to add picture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9"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609195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3 Image Grid">
    <p:spTree>
      <p:nvGrpSpPr>
        <p:cNvPr id="1" name=""/>
        <p:cNvGrpSpPr/>
        <p:nvPr/>
      </p:nvGrpSpPr>
      <p:grpSpPr>
        <a:xfrm>
          <a:off x="0" y="0"/>
          <a:ext cx="0" cy="0"/>
          <a:chOff x="0" y="0"/>
          <a:chExt cx="0" cy="0"/>
        </a:xfrm>
      </p:grpSpPr>
      <p:sp>
        <p:nvSpPr>
          <p:cNvPr id="14" name="Picture Placeholder 6"/>
          <p:cNvSpPr>
            <a:spLocks noGrp="1"/>
          </p:cNvSpPr>
          <p:nvPr>
            <p:ph type="pic" sz="quarter" idx="15"/>
          </p:nvPr>
        </p:nvSpPr>
        <p:spPr>
          <a:xfrm>
            <a:off x="3665539" y="2635250"/>
            <a:ext cx="1825832" cy="2508250"/>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5558829" y="2635250"/>
            <a:ext cx="3585172" cy="2508250"/>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7" name="Picture Placeholder 6"/>
          <p:cNvSpPr>
            <a:spLocks noGrp="1"/>
          </p:cNvSpPr>
          <p:nvPr>
            <p:ph type="pic" sz="quarter" idx="14"/>
          </p:nvPr>
        </p:nvSpPr>
        <p:spPr>
          <a:xfrm>
            <a:off x="3665538" y="0"/>
            <a:ext cx="5478462" cy="2542032"/>
          </a:xfrm>
        </p:spPr>
        <p:txBody>
          <a:bodyPr tIns="822960"/>
          <a:lstStyle>
            <a:lvl1pPr marL="0" indent="0" algn="ctr">
              <a:buNone/>
              <a:defRPr baseline="0"/>
            </a:lvl1pPr>
          </a:lstStyle>
          <a:p>
            <a:r>
              <a:rPr lang="en-US" dirty="0"/>
              <a:t>Click icon to add picture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9"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107153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3 Width Head + 2/3 Copy - Text Only">
    <p:spTree>
      <p:nvGrpSpPr>
        <p:cNvPr id="1" name=""/>
        <p:cNvGrpSpPr/>
        <p:nvPr/>
      </p:nvGrpSpPr>
      <p:grpSpPr>
        <a:xfrm>
          <a:off x="0" y="0"/>
          <a:ext cx="0" cy="0"/>
          <a:chOff x="0" y="0"/>
          <a:chExt cx="0" cy="0"/>
        </a:xfrm>
      </p:grpSpPr>
      <p:sp>
        <p:nvSpPr>
          <p:cNvPr id="6" name="Footer Placeholder 5"/>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8" name="Slide Number Placeholder 7"/>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hasCustomPrompt="1"/>
          </p:nvPr>
        </p:nvSpPr>
        <p:spPr>
          <a:xfrm>
            <a:off x="3665538" y="534708"/>
            <a:ext cx="5046662" cy="4151592"/>
          </a:xfrm>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Insert bullet list at 2/3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3" name="Title 2"/>
          <p:cNvSpPr>
            <a:spLocks noGrp="1"/>
          </p:cNvSpPr>
          <p:nvPr>
            <p:ph type="title" hasCustomPrompt="1"/>
          </p:nvPr>
        </p:nvSpPr>
        <p:spPr>
          <a:xfrm>
            <a:off x="365125" y="484632"/>
            <a:ext cx="3170238" cy="646646"/>
          </a:xfrm>
          <a:prstGeom prst="rect">
            <a:avLst/>
          </a:prstGeom>
        </p:spPr>
        <p:txBody>
          <a:bodyPr anchor="t"/>
          <a:lstStyle>
            <a:lvl1pPr>
              <a:defRPr baseline="0"/>
            </a:lvl1pPr>
          </a:lstStyle>
          <a:p>
            <a:r>
              <a:rPr lang="en-US"/>
              <a:t>INSERT HEADLINE – TWO LINES ALL CAPS</a:t>
            </a:r>
            <a:endParaRPr lang="en-US" dirty="0"/>
          </a:p>
        </p:txBody>
      </p:sp>
    </p:spTree>
    <p:extLst>
      <p:ext uri="{BB962C8B-B14F-4D97-AF65-F5344CB8AC3E}">
        <p14:creationId xmlns:p14="http://schemas.microsoft.com/office/powerpoint/2010/main" val="1040610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4 Image Grid">
    <p:spTree>
      <p:nvGrpSpPr>
        <p:cNvPr id="1" name=""/>
        <p:cNvGrpSpPr/>
        <p:nvPr/>
      </p:nvGrpSpPr>
      <p:grpSpPr>
        <a:xfrm>
          <a:off x="0" y="0"/>
          <a:ext cx="0" cy="0"/>
          <a:chOff x="0" y="0"/>
          <a:chExt cx="0" cy="0"/>
        </a:xfrm>
      </p:grpSpPr>
      <p:sp>
        <p:nvSpPr>
          <p:cNvPr id="9" name="Picture Placeholder 6"/>
          <p:cNvSpPr>
            <a:spLocks noGrp="1"/>
          </p:cNvSpPr>
          <p:nvPr>
            <p:ph type="pic" sz="quarter" idx="17"/>
          </p:nvPr>
        </p:nvSpPr>
        <p:spPr>
          <a:xfrm>
            <a:off x="7325138" y="0"/>
            <a:ext cx="1818861" cy="2542032"/>
          </a:xfrm>
        </p:spPr>
        <p:txBody>
          <a:bodyPr tIns="822960"/>
          <a:lstStyle>
            <a:lvl1pPr marL="0" indent="0" algn="ctr">
              <a:buNone/>
              <a:defRPr baseline="0"/>
            </a:lvl1pPr>
          </a:lstStyle>
          <a:p>
            <a:r>
              <a:rPr lang="en-US" dirty="0"/>
              <a:t>Click icon to add picture</a:t>
            </a:r>
          </a:p>
        </p:txBody>
      </p:sp>
      <p:sp>
        <p:nvSpPr>
          <p:cNvPr id="11" name="Picture Placeholder 6"/>
          <p:cNvSpPr>
            <a:spLocks noGrp="1"/>
          </p:cNvSpPr>
          <p:nvPr>
            <p:ph type="pic" sz="quarter" idx="18"/>
          </p:nvPr>
        </p:nvSpPr>
        <p:spPr>
          <a:xfrm>
            <a:off x="3665539" y="0"/>
            <a:ext cx="3599965" cy="2542032"/>
          </a:xfrm>
        </p:spPr>
        <p:txBody>
          <a:bodyPr tIns="822960"/>
          <a:lstStyle>
            <a:lvl1pPr marL="0" indent="0" algn="ctr">
              <a:buNone/>
              <a:defRPr baseline="0"/>
            </a:lvl1pPr>
          </a:lstStyle>
          <a:p>
            <a:r>
              <a:rPr lang="en-US" dirty="0"/>
              <a:t>Click icon to add picture</a:t>
            </a:r>
          </a:p>
        </p:txBody>
      </p:sp>
      <p:sp>
        <p:nvSpPr>
          <p:cNvPr id="14" name="Picture Placeholder 6"/>
          <p:cNvSpPr>
            <a:spLocks noGrp="1"/>
          </p:cNvSpPr>
          <p:nvPr>
            <p:ph type="pic" sz="quarter" idx="15"/>
          </p:nvPr>
        </p:nvSpPr>
        <p:spPr>
          <a:xfrm>
            <a:off x="3665539" y="2601468"/>
            <a:ext cx="1825832" cy="2542032"/>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5560944" y="2601468"/>
            <a:ext cx="3583057" cy="2542032"/>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12"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1633717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5 Image Gri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12" name="Picture Placeholder 6"/>
          <p:cNvSpPr>
            <a:spLocks noGrp="1"/>
          </p:cNvSpPr>
          <p:nvPr>
            <p:ph type="pic" sz="quarter" idx="19"/>
          </p:nvPr>
        </p:nvSpPr>
        <p:spPr>
          <a:xfrm>
            <a:off x="7360920" y="1"/>
            <a:ext cx="1783080" cy="2551113"/>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20"/>
          </p:nvPr>
        </p:nvSpPr>
        <p:spPr>
          <a:xfrm>
            <a:off x="3665538" y="1"/>
            <a:ext cx="3629785" cy="2551113"/>
          </a:xfrm>
        </p:spPr>
        <p:txBody>
          <a:bodyPr tIns="822960"/>
          <a:lstStyle>
            <a:lvl1pPr marL="0" indent="0" algn="ctr">
              <a:buNone/>
              <a:defRPr baseline="0"/>
            </a:lvl1pPr>
          </a:lstStyle>
          <a:p>
            <a:r>
              <a:rPr lang="en-US" dirty="0"/>
              <a:t>Click icon to add picture</a:t>
            </a:r>
          </a:p>
        </p:txBody>
      </p:sp>
      <p:sp>
        <p:nvSpPr>
          <p:cNvPr id="18" name="Picture Placeholder 6"/>
          <p:cNvSpPr>
            <a:spLocks noGrp="1"/>
          </p:cNvSpPr>
          <p:nvPr>
            <p:ph type="pic" sz="quarter" idx="17"/>
          </p:nvPr>
        </p:nvSpPr>
        <p:spPr>
          <a:xfrm>
            <a:off x="5513229" y="2611439"/>
            <a:ext cx="1783080" cy="2534247"/>
          </a:xfrm>
        </p:spPr>
        <p:txBody>
          <a:bodyPr tIns="822960"/>
          <a:lstStyle>
            <a:lvl1pPr marL="0" indent="0" algn="ctr">
              <a:buNone/>
              <a:defRPr baseline="0"/>
            </a:lvl1pPr>
          </a:lstStyle>
          <a:p>
            <a:r>
              <a:rPr lang="en-US" dirty="0"/>
              <a:t>Click icon to add picture</a:t>
            </a:r>
          </a:p>
        </p:txBody>
      </p:sp>
      <p:sp>
        <p:nvSpPr>
          <p:cNvPr id="19" name="Picture Placeholder 6"/>
          <p:cNvSpPr>
            <a:spLocks noGrp="1"/>
          </p:cNvSpPr>
          <p:nvPr>
            <p:ph type="pic" sz="quarter" idx="15"/>
          </p:nvPr>
        </p:nvSpPr>
        <p:spPr>
          <a:xfrm>
            <a:off x="3665538" y="2611439"/>
            <a:ext cx="1783080" cy="2534247"/>
          </a:xfrm>
        </p:spPr>
        <p:txBody>
          <a:bodyPr tIns="822960"/>
          <a:lstStyle>
            <a:lvl1pPr marL="0" indent="0" algn="ctr">
              <a:buNone/>
              <a:defRPr baseline="0"/>
            </a:lvl1pPr>
          </a:lstStyle>
          <a:p>
            <a:r>
              <a:rPr lang="en-US" dirty="0"/>
              <a:t>Click icon to add picture</a:t>
            </a:r>
          </a:p>
        </p:txBody>
      </p:sp>
      <p:sp>
        <p:nvSpPr>
          <p:cNvPr id="20" name="Picture Placeholder 6"/>
          <p:cNvSpPr>
            <a:spLocks noGrp="1"/>
          </p:cNvSpPr>
          <p:nvPr>
            <p:ph type="pic" sz="quarter" idx="16"/>
          </p:nvPr>
        </p:nvSpPr>
        <p:spPr>
          <a:xfrm>
            <a:off x="7360920" y="2609254"/>
            <a:ext cx="1783080" cy="2534247"/>
          </a:xfrm>
        </p:spPr>
        <p:txBody>
          <a:bodyPr tIns="822960"/>
          <a:lstStyle>
            <a:lvl1pPr marL="0" indent="0" algn="ctr">
              <a:buNone/>
              <a:defRPr baseline="0"/>
            </a:lvl1pPr>
          </a:lstStyle>
          <a:p>
            <a:r>
              <a:rPr lang="en-US" dirty="0"/>
              <a:t>Click icon to add picture</a:t>
            </a:r>
          </a:p>
        </p:txBody>
      </p:sp>
      <p:sp>
        <p:nvSpPr>
          <p:cNvPr id="11"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3003936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6 Image Grid">
    <p:spTree>
      <p:nvGrpSpPr>
        <p:cNvPr id="1" name=""/>
        <p:cNvGrpSpPr/>
        <p:nvPr/>
      </p:nvGrpSpPr>
      <p:grpSpPr>
        <a:xfrm>
          <a:off x="0" y="0"/>
          <a:ext cx="0" cy="0"/>
          <a:chOff x="0" y="0"/>
          <a:chExt cx="0" cy="0"/>
        </a:xfrm>
      </p:grpSpPr>
      <p:sp>
        <p:nvSpPr>
          <p:cNvPr id="12" name="Picture Placeholder 6"/>
          <p:cNvSpPr>
            <a:spLocks noGrp="1"/>
          </p:cNvSpPr>
          <p:nvPr>
            <p:ph type="pic" sz="quarter" idx="19"/>
          </p:nvPr>
        </p:nvSpPr>
        <p:spPr>
          <a:xfrm>
            <a:off x="7360920" y="1"/>
            <a:ext cx="1783080" cy="1704561"/>
          </a:xfrm>
        </p:spPr>
        <p:txBody>
          <a:bodyPr tIns="822960"/>
          <a:lstStyle>
            <a:lvl1pPr marL="0" indent="0" algn="ctr">
              <a:buNone/>
              <a:defRPr baseline="0"/>
            </a:lvl1pPr>
          </a:lstStyle>
          <a:p>
            <a:r>
              <a:rPr lang="en-US" dirty="0"/>
              <a:t>Click icon to add picture</a:t>
            </a:r>
          </a:p>
        </p:txBody>
      </p:sp>
      <p:sp>
        <p:nvSpPr>
          <p:cNvPr id="13" name="Picture Placeholder 6"/>
          <p:cNvSpPr>
            <a:spLocks noGrp="1"/>
          </p:cNvSpPr>
          <p:nvPr>
            <p:ph type="pic" sz="quarter" idx="20"/>
          </p:nvPr>
        </p:nvSpPr>
        <p:spPr>
          <a:xfrm>
            <a:off x="3665538" y="1"/>
            <a:ext cx="3629785" cy="3096039"/>
          </a:xfrm>
        </p:spPr>
        <p:txBody>
          <a:bodyPr tIns="822960"/>
          <a:lstStyle>
            <a:lvl1pPr marL="0" indent="0" algn="ctr">
              <a:buNone/>
              <a:defRPr baseline="0"/>
            </a:lvl1pPr>
          </a:lstStyle>
          <a:p>
            <a:r>
              <a:rPr lang="en-US" dirty="0"/>
              <a:t>Click icon to add picture</a:t>
            </a:r>
          </a:p>
        </p:txBody>
      </p:sp>
      <p:sp>
        <p:nvSpPr>
          <p:cNvPr id="16" name="Picture Placeholder 6"/>
          <p:cNvSpPr>
            <a:spLocks noGrp="1"/>
          </p:cNvSpPr>
          <p:nvPr>
            <p:ph type="pic" sz="quarter" idx="21" hasCustomPrompt="1"/>
          </p:nvPr>
        </p:nvSpPr>
        <p:spPr>
          <a:xfrm>
            <a:off x="7360920" y="1764195"/>
            <a:ext cx="1783080" cy="1331845"/>
          </a:xfrm>
        </p:spPr>
        <p:txBody>
          <a:bodyPr tIns="822960"/>
          <a:lstStyle>
            <a:lvl1pPr marL="0" indent="0" algn="ctr">
              <a:buNone/>
              <a:defRPr baseline="0"/>
            </a:lvl1pPr>
          </a:lstStyle>
          <a:p>
            <a:r>
              <a:rPr lang="en-US" dirty="0"/>
              <a:t>Click on the icon to insert a new photo</a:t>
            </a:r>
          </a:p>
        </p:txBody>
      </p:sp>
      <p:sp>
        <p:nvSpPr>
          <p:cNvPr id="9" name="Picture Placeholder 6"/>
          <p:cNvSpPr>
            <a:spLocks noGrp="1"/>
          </p:cNvSpPr>
          <p:nvPr>
            <p:ph type="pic" sz="quarter" idx="17"/>
          </p:nvPr>
        </p:nvSpPr>
        <p:spPr>
          <a:xfrm>
            <a:off x="5513229" y="3155673"/>
            <a:ext cx="1783080" cy="1990012"/>
          </a:xfrm>
        </p:spPr>
        <p:txBody>
          <a:bodyPr tIns="822960"/>
          <a:lstStyle>
            <a:lvl1pPr marL="0" indent="0" algn="ctr">
              <a:buNone/>
              <a:defRPr baseline="0"/>
            </a:lvl1pPr>
          </a:lstStyle>
          <a:p>
            <a:r>
              <a:rPr lang="en-US" dirty="0"/>
              <a:t>Click icon to add picture</a:t>
            </a:r>
          </a:p>
        </p:txBody>
      </p:sp>
      <p:sp>
        <p:nvSpPr>
          <p:cNvPr id="14" name="Picture Placeholder 6"/>
          <p:cNvSpPr>
            <a:spLocks noGrp="1"/>
          </p:cNvSpPr>
          <p:nvPr>
            <p:ph type="pic" sz="quarter" idx="15"/>
          </p:nvPr>
        </p:nvSpPr>
        <p:spPr>
          <a:xfrm>
            <a:off x="3665538" y="3155675"/>
            <a:ext cx="1783080" cy="1990012"/>
          </a:xfrm>
        </p:spPr>
        <p:txBody>
          <a:bodyPr tIns="822960"/>
          <a:lstStyle>
            <a:lvl1pPr marL="0" indent="0" algn="ctr">
              <a:buNone/>
              <a:defRPr baseline="0"/>
            </a:lvl1pPr>
          </a:lstStyle>
          <a:p>
            <a:r>
              <a:rPr lang="en-US" dirty="0"/>
              <a:t>Click icon to add picture</a:t>
            </a:r>
          </a:p>
        </p:txBody>
      </p:sp>
      <p:sp>
        <p:nvSpPr>
          <p:cNvPr id="15" name="Picture Placeholder 6"/>
          <p:cNvSpPr>
            <a:spLocks noGrp="1"/>
          </p:cNvSpPr>
          <p:nvPr>
            <p:ph type="pic" sz="quarter" idx="16"/>
          </p:nvPr>
        </p:nvSpPr>
        <p:spPr>
          <a:xfrm>
            <a:off x="7360920" y="3153489"/>
            <a:ext cx="1783080" cy="1990012"/>
          </a:xfrm>
        </p:spPr>
        <p:txBody>
          <a:bodyPr tIns="822960"/>
          <a:lstStyle>
            <a:lvl1pPr marL="0" indent="0" algn="ctr">
              <a:buNone/>
              <a:defRPr baseline="0"/>
            </a:lvl1pPr>
          </a:lstStyle>
          <a:p>
            <a:r>
              <a:rPr lang="en-US" dirty="0"/>
              <a:t>Click icon to add picture</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11"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1038198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1/3 Width Head + Copy w/6 Image Grid-B">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11" name="Picture Placeholder 6"/>
          <p:cNvSpPr>
            <a:spLocks noGrp="1"/>
          </p:cNvSpPr>
          <p:nvPr>
            <p:ph type="pic" sz="quarter" idx="17"/>
          </p:nvPr>
        </p:nvSpPr>
        <p:spPr>
          <a:xfrm>
            <a:off x="5513229" y="2611439"/>
            <a:ext cx="1783080" cy="2534247"/>
          </a:xfrm>
        </p:spPr>
        <p:txBody>
          <a:bodyPr tIns="822960"/>
          <a:lstStyle>
            <a:lvl1pPr marL="0" indent="0" algn="ctr">
              <a:buNone/>
              <a:defRPr baseline="0"/>
            </a:lvl1pPr>
          </a:lstStyle>
          <a:p>
            <a:r>
              <a:rPr lang="en-US" dirty="0"/>
              <a:t>Click icon to add picture</a:t>
            </a:r>
          </a:p>
        </p:txBody>
      </p:sp>
      <p:sp>
        <p:nvSpPr>
          <p:cNvPr id="17" name="Picture Placeholder 6"/>
          <p:cNvSpPr>
            <a:spLocks noGrp="1"/>
          </p:cNvSpPr>
          <p:nvPr>
            <p:ph type="pic" sz="quarter" idx="15"/>
          </p:nvPr>
        </p:nvSpPr>
        <p:spPr>
          <a:xfrm>
            <a:off x="3665538" y="2611439"/>
            <a:ext cx="1783080" cy="2534247"/>
          </a:xfrm>
        </p:spPr>
        <p:txBody>
          <a:bodyPr tIns="822960"/>
          <a:lstStyle>
            <a:lvl1pPr marL="0" indent="0" algn="ctr">
              <a:buNone/>
              <a:defRPr baseline="0"/>
            </a:lvl1pPr>
          </a:lstStyle>
          <a:p>
            <a:r>
              <a:rPr lang="en-US" dirty="0"/>
              <a:t>Click icon to add picture</a:t>
            </a:r>
          </a:p>
        </p:txBody>
      </p:sp>
      <p:sp>
        <p:nvSpPr>
          <p:cNvPr id="18" name="Picture Placeholder 6"/>
          <p:cNvSpPr>
            <a:spLocks noGrp="1"/>
          </p:cNvSpPr>
          <p:nvPr>
            <p:ph type="pic" sz="quarter" idx="16"/>
          </p:nvPr>
        </p:nvSpPr>
        <p:spPr>
          <a:xfrm>
            <a:off x="7360920" y="2609254"/>
            <a:ext cx="1783080" cy="2534247"/>
          </a:xfrm>
        </p:spPr>
        <p:txBody>
          <a:bodyPr tIns="822960"/>
          <a:lstStyle>
            <a:lvl1pPr marL="0" indent="0" algn="ctr">
              <a:buNone/>
              <a:defRPr baseline="0"/>
            </a:lvl1pPr>
          </a:lstStyle>
          <a:p>
            <a:r>
              <a:rPr lang="en-US" dirty="0"/>
              <a:t>Click icon to add picture</a:t>
            </a:r>
          </a:p>
        </p:txBody>
      </p:sp>
      <p:sp>
        <p:nvSpPr>
          <p:cNvPr id="19" name="Picture Placeholder 6"/>
          <p:cNvSpPr>
            <a:spLocks noGrp="1"/>
          </p:cNvSpPr>
          <p:nvPr>
            <p:ph type="pic" sz="quarter" idx="18"/>
          </p:nvPr>
        </p:nvSpPr>
        <p:spPr>
          <a:xfrm>
            <a:off x="5513229" y="2186"/>
            <a:ext cx="1783080" cy="2534247"/>
          </a:xfrm>
        </p:spPr>
        <p:txBody>
          <a:bodyPr tIns="822960"/>
          <a:lstStyle>
            <a:lvl1pPr marL="0" indent="0" algn="ctr">
              <a:buNone/>
              <a:defRPr baseline="0"/>
            </a:lvl1pPr>
          </a:lstStyle>
          <a:p>
            <a:r>
              <a:rPr lang="en-US" dirty="0"/>
              <a:t>Click icon to add picture</a:t>
            </a:r>
          </a:p>
        </p:txBody>
      </p:sp>
      <p:sp>
        <p:nvSpPr>
          <p:cNvPr id="20" name="Picture Placeholder 6"/>
          <p:cNvSpPr>
            <a:spLocks noGrp="1"/>
          </p:cNvSpPr>
          <p:nvPr>
            <p:ph type="pic" sz="quarter" idx="19"/>
          </p:nvPr>
        </p:nvSpPr>
        <p:spPr>
          <a:xfrm>
            <a:off x="3665538" y="2186"/>
            <a:ext cx="1783080" cy="2534247"/>
          </a:xfrm>
        </p:spPr>
        <p:txBody>
          <a:bodyPr tIns="822960"/>
          <a:lstStyle>
            <a:lvl1pPr marL="0" indent="0" algn="ctr">
              <a:buNone/>
              <a:defRPr baseline="0"/>
            </a:lvl1pPr>
          </a:lstStyle>
          <a:p>
            <a:r>
              <a:rPr lang="en-US" dirty="0"/>
              <a:t>Click icon to add picture</a:t>
            </a:r>
          </a:p>
        </p:txBody>
      </p:sp>
      <p:sp>
        <p:nvSpPr>
          <p:cNvPr id="21" name="Picture Placeholder 6"/>
          <p:cNvSpPr>
            <a:spLocks noGrp="1"/>
          </p:cNvSpPr>
          <p:nvPr>
            <p:ph type="pic" sz="quarter" idx="20"/>
          </p:nvPr>
        </p:nvSpPr>
        <p:spPr>
          <a:xfrm>
            <a:off x="7360920" y="1"/>
            <a:ext cx="1783080" cy="2534247"/>
          </a:xfrm>
        </p:spPr>
        <p:txBody>
          <a:bodyPr tIns="822960"/>
          <a:lstStyle>
            <a:lvl1pPr marL="0" indent="0" algn="ctr">
              <a:buNone/>
              <a:defRPr baseline="0"/>
            </a:lvl1pPr>
          </a:lstStyle>
          <a:p>
            <a:r>
              <a:rPr lang="en-US" dirty="0"/>
              <a:t>Click icon to add picture</a:t>
            </a:r>
          </a:p>
        </p:txBody>
      </p:sp>
      <p:sp>
        <p:nvSpPr>
          <p:cNvPr id="12"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2125514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Full Width Head + Copy + Phot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3687418"/>
            <a:ext cx="8329613" cy="1005233"/>
          </a:xfrm>
        </p:spPr>
        <p:txBody>
          <a:bodyPr/>
          <a:lstStyle>
            <a:lvl1pPr>
              <a:spcBef>
                <a:spcPts val="600"/>
              </a:spcBef>
              <a:spcAft>
                <a:spcPts val="0"/>
              </a:spcAft>
              <a:defRPr sz="1400" b="0" baseline="0"/>
            </a:lvl1pPr>
            <a:lvl2pPr marL="171446" indent="-171446">
              <a:spcBef>
                <a:spcPts val="600"/>
              </a:spcBef>
              <a:spcAft>
                <a:spcPts val="0"/>
              </a:spcAft>
              <a:buClr>
                <a:schemeClr val="accent3">
                  <a:lumMod val="75000"/>
                </a:schemeClr>
              </a:buClr>
              <a:buFont typeface="Wingdings" panose="05000000000000000000" pitchFamily="2" charset="2"/>
              <a:buChar char="§"/>
              <a:defRPr sz="1300"/>
            </a:lvl2pPr>
            <a:lvl3pPr marL="342892" indent="-171446">
              <a:spcBef>
                <a:spcPts val="600"/>
              </a:spcBef>
              <a:spcAft>
                <a:spcPts val="0"/>
              </a:spcAft>
              <a:buClr>
                <a:srgbClr val="3086AB"/>
              </a:buClr>
              <a:buFont typeface="Arial" panose="020B0604020202020204" pitchFamily="34" charset="0"/>
              <a:buChar char="•"/>
              <a:tabLst/>
              <a:defRPr baseline="0"/>
            </a:lvl3pPr>
            <a:lvl4pPr marL="515925" indent="-173034">
              <a:spcBef>
                <a:spcPts val="600"/>
              </a:spcBef>
              <a:spcAft>
                <a:spcPts val="0"/>
              </a:spcAft>
              <a:buFont typeface="Arial" panose="020B0604020202020204" pitchFamily="34" charset="0"/>
              <a:buChar char="-"/>
              <a:tabLst/>
              <a:defRPr baseline="0"/>
            </a:lvl4pPr>
            <a:lvl5pPr marL="687371" indent="-171446">
              <a:spcBef>
                <a:spcPts val="600"/>
              </a:spcBef>
              <a:spcAft>
                <a:spcPts val="0"/>
              </a:spcAft>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
        <p:nvSpPr>
          <p:cNvPr id="7" name="Picture Placeholder 6"/>
          <p:cNvSpPr>
            <a:spLocks noGrp="1"/>
          </p:cNvSpPr>
          <p:nvPr>
            <p:ph type="pic" sz="quarter" idx="16"/>
          </p:nvPr>
        </p:nvSpPr>
        <p:spPr>
          <a:xfrm>
            <a:off x="357188" y="1198564"/>
            <a:ext cx="8355012" cy="2369585"/>
          </a:xfrm>
        </p:spPr>
        <p:txBody>
          <a:bodyPr tIns="822960"/>
          <a:lstStyle>
            <a:lvl1pPr marL="0" indent="0" algn="ctr">
              <a:buNone/>
              <a:defRPr baseline="0"/>
            </a:lvl1pPr>
          </a:lstStyle>
          <a:p>
            <a:r>
              <a:rPr lang="en-US" dirty="0"/>
              <a:t>Click icon to add picture</a:t>
            </a:r>
          </a:p>
        </p:txBody>
      </p:sp>
      <p:sp>
        <p:nvSpPr>
          <p:cNvPr id="9"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3616919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Customizeable Photo Slide (Full Frame)">
    <p:spTree>
      <p:nvGrpSpPr>
        <p:cNvPr id="1" name=""/>
        <p:cNvGrpSpPr/>
        <p:nvPr/>
      </p:nvGrpSpPr>
      <p:grpSpPr>
        <a:xfrm>
          <a:off x="0" y="0"/>
          <a:ext cx="0" cy="0"/>
          <a:chOff x="0" y="0"/>
          <a:chExt cx="0" cy="0"/>
        </a:xfrm>
      </p:grpSpPr>
      <p:sp>
        <p:nvSpPr>
          <p:cNvPr id="6" name="Picture Placeholder 5"/>
          <p:cNvSpPr>
            <a:spLocks noGrp="1"/>
          </p:cNvSpPr>
          <p:nvPr>
            <p:ph type="pic" sz="quarter" idx="13" hasCustomPrompt="1"/>
          </p:nvPr>
        </p:nvSpPr>
        <p:spPr>
          <a:xfrm>
            <a:off x="0" y="0"/>
            <a:ext cx="9144000" cy="5143500"/>
          </a:xfrm>
        </p:spPr>
        <p:txBody>
          <a:bodyPr lIns="182880" tIns="1828800"/>
          <a:lstStyle>
            <a:lvl1pPr marL="0" indent="0" algn="ctr">
              <a:buFontTx/>
              <a:buNone/>
              <a:defRPr baseline="0"/>
            </a:lvl1pPr>
          </a:lstStyle>
          <a:p>
            <a:r>
              <a:rPr lang="en-US" dirty="0"/>
              <a:t>Click on the icon to insert </a:t>
            </a:r>
            <a:br>
              <a:rPr lang="en-US" dirty="0"/>
            </a:br>
            <a:r>
              <a:rPr lang="en-US" dirty="0"/>
              <a:t>a new full-frame photo.</a:t>
            </a:r>
          </a:p>
        </p:txBody>
      </p:sp>
      <p:sp>
        <p:nvSpPr>
          <p:cNvPr id="3"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141987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Headshots (Max of 20)">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128091"/>
            <a:ext cx="8329613" cy="383742"/>
          </a:xfrm>
        </p:spPr>
        <p:txBody>
          <a:bodyPr/>
          <a:lstStyle>
            <a:lvl1pPr>
              <a:spcBef>
                <a:spcPts val="600"/>
              </a:spcBef>
              <a:defRPr sz="1400" b="0" baseline="0"/>
            </a:lvl1pPr>
            <a:lvl2pPr marL="171446" indent="-171446">
              <a:spcBef>
                <a:spcPts val="336"/>
              </a:spcBef>
              <a:spcAft>
                <a:spcPts val="0"/>
              </a:spcAft>
              <a:buClr>
                <a:schemeClr val="accent3">
                  <a:lumMod val="75000"/>
                </a:schemeClr>
              </a:buClr>
              <a:buFont typeface="Wingdings" panose="05000000000000000000" pitchFamily="2" charset="2"/>
              <a:buChar char="§"/>
              <a:defRPr sz="1300"/>
            </a:lvl2pPr>
            <a:lvl3pPr marL="342892" indent="-171446">
              <a:spcBef>
                <a:spcPts val="336"/>
              </a:spcBef>
              <a:buClr>
                <a:srgbClr val="3086AB"/>
              </a:buClr>
              <a:buFont typeface="Arial" panose="020B0604020202020204" pitchFamily="34" charset="0"/>
              <a:buChar char="•"/>
              <a:tabLst/>
              <a:defRPr baseline="0"/>
            </a:lvl3pPr>
            <a:lvl4pPr marL="515925" indent="-173034">
              <a:spcBef>
                <a:spcPts val="336"/>
              </a:spcBef>
              <a:spcAft>
                <a:spcPts val="0"/>
              </a:spcAft>
              <a:buFont typeface="Arial" panose="020B0604020202020204" pitchFamily="34" charset="0"/>
              <a:buChar char="-"/>
              <a:tabLst/>
              <a:defRPr baseline="0"/>
            </a:lvl4pPr>
            <a:lvl5pPr marL="687371" indent="-171446">
              <a:spcBef>
                <a:spcPts val="336"/>
              </a:spcBef>
              <a:defRPr baseline="0"/>
            </a:lvl5pPr>
          </a:lstStyle>
          <a:p>
            <a:pPr lvl="0"/>
            <a:r>
              <a:rPr lang="en-US"/>
              <a:t>Explanatory text goes here, up to 2 lines. This slide accommodates 21 headshots.</a:t>
            </a:r>
            <a:endParaRPr lang="en-US" dirty="0"/>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Picture Placeholder 3"/>
          <p:cNvSpPr>
            <a:spLocks noGrp="1"/>
          </p:cNvSpPr>
          <p:nvPr>
            <p:ph type="pic" sz="quarter" idx="16"/>
          </p:nvPr>
        </p:nvSpPr>
        <p:spPr>
          <a:xfrm>
            <a:off x="357188" y="1575140"/>
            <a:ext cx="908565" cy="908565"/>
          </a:xfrm>
          <a:noFill/>
        </p:spPr>
        <p:txBody>
          <a:bodyPr/>
          <a:lstStyle>
            <a:lvl1pPr algn="l">
              <a:defRPr sz="800"/>
            </a:lvl1pPr>
          </a:lstStyle>
          <a:p>
            <a:r>
              <a:rPr lang="en-US" dirty="0"/>
              <a:t>Click icon to add picture</a:t>
            </a:r>
          </a:p>
        </p:txBody>
      </p:sp>
      <p:sp>
        <p:nvSpPr>
          <p:cNvPr id="9" name="Picture Placeholder 3"/>
          <p:cNvSpPr>
            <a:spLocks noGrp="1"/>
          </p:cNvSpPr>
          <p:nvPr>
            <p:ph type="pic" sz="quarter" idx="17"/>
          </p:nvPr>
        </p:nvSpPr>
        <p:spPr>
          <a:xfrm>
            <a:off x="2839339" y="1575140"/>
            <a:ext cx="908565" cy="908565"/>
          </a:xfrm>
          <a:noFill/>
        </p:spPr>
        <p:txBody>
          <a:bodyPr/>
          <a:lstStyle>
            <a:lvl1pPr algn="l">
              <a:defRPr sz="800"/>
            </a:lvl1pPr>
          </a:lstStyle>
          <a:p>
            <a:r>
              <a:rPr lang="en-US" dirty="0"/>
              <a:t>Click icon to add picture</a:t>
            </a:r>
          </a:p>
        </p:txBody>
      </p:sp>
      <p:sp>
        <p:nvSpPr>
          <p:cNvPr id="10" name="Picture Placeholder 3"/>
          <p:cNvSpPr>
            <a:spLocks noGrp="1"/>
          </p:cNvSpPr>
          <p:nvPr>
            <p:ph type="pic" sz="quarter" idx="18"/>
          </p:nvPr>
        </p:nvSpPr>
        <p:spPr>
          <a:xfrm>
            <a:off x="5321489" y="1575140"/>
            <a:ext cx="908565" cy="908565"/>
          </a:xfrm>
          <a:noFill/>
        </p:spPr>
        <p:txBody>
          <a:bodyPr/>
          <a:lstStyle>
            <a:lvl1pPr algn="l">
              <a:defRPr sz="800"/>
            </a:lvl1pPr>
          </a:lstStyle>
          <a:p>
            <a:r>
              <a:rPr lang="en-US" dirty="0"/>
              <a:t>Click icon to add picture</a:t>
            </a:r>
          </a:p>
        </p:txBody>
      </p:sp>
      <p:sp>
        <p:nvSpPr>
          <p:cNvPr id="11" name="Picture Placeholder 3"/>
          <p:cNvSpPr>
            <a:spLocks noGrp="1"/>
          </p:cNvSpPr>
          <p:nvPr>
            <p:ph type="pic" sz="quarter" idx="19"/>
          </p:nvPr>
        </p:nvSpPr>
        <p:spPr>
          <a:xfrm>
            <a:off x="7803635" y="1575140"/>
            <a:ext cx="908565" cy="908565"/>
          </a:xfrm>
          <a:noFill/>
        </p:spPr>
        <p:txBody>
          <a:bodyPr/>
          <a:lstStyle>
            <a:lvl1pPr algn="l">
              <a:defRPr sz="800"/>
            </a:lvl1pPr>
          </a:lstStyle>
          <a:p>
            <a:r>
              <a:rPr lang="en-US" dirty="0"/>
              <a:t>Click icon to add picture</a:t>
            </a:r>
          </a:p>
        </p:txBody>
      </p:sp>
      <p:sp>
        <p:nvSpPr>
          <p:cNvPr id="2" name="Title 1"/>
          <p:cNvSpPr>
            <a:spLocks noGrp="1"/>
          </p:cNvSpPr>
          <p:nvPr>
            <p:ph type="title" hasCustomPrompt="1"/>
          </p:nvPr>
        </p:nvSpPr>
        <p:spPr>
          <a:xfrm>
            <a:off x="365125" y="484633"/>
            <a:ext cx="8347075" cy="646646"/>
          </a:xfrm>
        </p:spPr>
        <p:txBody>
          <a:bodyPr/>
          <a:lstStyle>
            <a:lvl1pPr>
              <a:defRPr baseline="0"/>
            </a:lvl1pPr>
          </a:lstStyle>
          <a:p>
            <a:r>
              <a:rPr lang="en-US"/>
              <a:t>HEADSHOT SLIDE (MAX OF 21)</a:t>
            </a:r>
          </a:p>
        </p:txBody>
      </p:sp>
      <p:sp>
        <p:nvSpPr>
          <p:cNvPr id="49" name="Picture Placeholder 3"/>
          <p:cNvSpPr>
            <a:spLocks noGrp="1"/>
          </p:cNvSpPr>
          <p:nvPr>
            <p:ph type="pic" sz="quarter" idx="21"/>
          </p:nvPr>
        </p:nvSpPr>
        <p:spPr>
          <a:xfrm>
            <a:off x="1598264" y="1575140"/>
            <a:ext cx="908565" cy="908565"/>
          </a:xfrm>
          <a:noFill/>
        </p:spPr>
        <p:txBody>
          <a:bodyPr/>
          <a:lstStyle>
            <a:lvl1pPr algn="l">
              <a:defRPr sz="800"/>
            </a:lvl1pPr>
          </a:lstStyle>
          <a:p>
            <a:r>
              <a:rPr lang="en-US" dirty="0"/>
              <a:t>Click icon to add picture</a:t>
            </a:r>
          </a:p>
        </p:txBody>
      </p:sp>
      <p:sp>
        <p:nvSpPr>
          <p:cNvPr id="50" name="Picture Placeholder 3"/>
          <p:cNvSpPr>
            <a:spLocks noGrp="1"/>
          </p:cNvSpPr>
          <p:nvPr>
            <p:ph type="pic" sz="quarter" idx="22"/>
          </p:nvPr>
        </p:nvSpPr>
        <p:spPr>
          <a:xfrm>
            <a:off x="4080413" y="1575140"/>
            <a:ext cx="908565" cy="908565"/>
          </a:xfrm>
          <a:noFill/>
        </p:spPr>
        <p:txBody>
          <a:bodyPr/>
          <a:lstStyle>
            <a:lvl1pPr algn="l">
              <a:defRPr sz="800"/>
            </a:lvl1pPr>
          </a:lstStyle>
          <a:p>
            <a:r>
              <a:rPr lang="en-US" dirty="0"/>
              <a:t>Click icon to add picture</a:t>
            </a:r>
          </a:p>
        </p:txBody>
      </p:sp>
      <p:sp>
        <p:nvSpPr>
          <p:cNvPr id="51" name="Picture Placeholder 3"/>
          <p:cNvSpPr>
            <a:spLocks noGrp="1"/>
          </p:cNvSpPr>
          <p:nvPr>
            <p:ph type="pic" sz="quarter" idx="23"/>
          </p:nvPr>
        </p:nvSpPr>
        <p:spPr>
          <a:xfrm>
            <a:off x="6562564" y="1575140"/>
            <a:ext cx="908565" cy="908565"/>
          </a:xfrm>
          <a:noFill/>
        </p:spPr>
        <p:txBody>
          <a:bodyPr/>
          <a:lstStyle>
            <a:lvl1pPr algn="l">
              <a:defRPr sz="800"/>
            </a:lvl1pPr>
          </a:lstStyle>
          <a:p>
            <a:r>
              <a:rPr lang="en-US" dirty="0"/>
              <a:t>Click icon to add picture</a:t>
            </a:r>
          </a:p>
        </p:txBody>
      </p:sp>
      <p:sp>
        <p:nvSpPr>
          <p:cNvPr id="52" name="Picture Placeholder 3"/>
          <p:cNvSpPr>
            <a:spLocks noGrp="1"/>
          </p:cNvSpPr>
          <p:nvPr>
            <p:ph type="pic" sz="quarter" idx="24"/>
          </p:nvPr>
        </p:nvSpPr>
        <p:spPr>
          <a:xfrm>
            <a:off x="357188" y="2674748"/>
            <a:ext cx="908565" cy="908565"/>
          </a:xfrm>
          <a:noFill/>
        </p:spPr>
        <p:txBody>
          <a:bodyPr/>
          <a:lstStyle>
            <a:lvl1pPr algn="l">
              <a:defRPr sz="800"/>
            </a:lvl1pPr>
          </a:lstStyle>
          <a:p>
            <a:r>
              <a:rPr lang="en-US" dirty="0"/>
              <a:t>Click icon to add picture</a:t>
            </a:r>
          </a:p>
        </p:txBody>
      </p:sp>
      <p:sp>
        <p:nvSpPr>
          <p:cNvPr id="53" name="Picture Placeholder 3"/>
          <p:cNvSpPr>
            <a:spLocks noGrp="1"/>
          </p:cNvSpPr>
          <p:nvPr>
            <p:ph type="pic" sz="quarter" idx="25"/>
          </p:nvPr>
        </p:nvSpPr>
        <p:spPr>
          <a:xfrm>
            <a:off x="2839339" y="2674748"/>
            <a:ext cx="908565" cy="908565"/>
          </a:xfrm>
          <a:noFill/>
        </p:spPr>
        <p:txBody>
          <a:bodyPr/>
          <a:lstStyle>
            <a:lvl1pPr algn="l">
              <a:defRPr sz="800"/>
            </a:lvl1pPr>
          </a:lstStyle>
          <a:p>
            <a:r>
              <a:rPr lang="en-US" dirty="0"/>
              <a:t>Click icon to add picture</a:t>
            </a:r>
          </a:p>
        </p:txBody>
      </p:sp>
      <p:sp>
        <p:nvSpPr>
          <p:cNvPr id="54" name="Picture Placeholder 3"/>
          <p:cNvSpPr>
            <a:spLocks noGrp="1"/>
          </p:cNvSpPr>
          <p:nvPr>
            <p:ph type="pic" sz="quarter" idx="26"/>
          </p:nvPr>
        </p:nvSpPr>
        <p:spPr>
          <a:xfrm>
            <a:off x="5321489" y="2674748"/>
            <a:ext cx="908565" cy="908565"/>
          </a:xfrm>
          <a:noFill/>
        </p:spPr>
        <p:txBody>
          <a:bodyPr/>
          <a:lstStyle>
            <a:lvl1pPr algn="l">
              <a:defRPr sz="800"/>
            </a:lvl1pPr>
          </a:lstStyle>
          <a:p>
            <a:r>
              <a:rPr lang="en-US" dirty="0"/>
              <a:t>Click icon to add picture</a:t>
            </a:r>
          </a:p>
        </p:txBody>
      </p:sp>
      <p:sp>
        <p:nvSpPr>
          <p:cNvPr id="55" name="Picture Placeholder 3"/>
          <p:cNvSpPr>
            <a:spLocks noGrp="1"/>
          </p:cNvSpPr>
          <p:nvPr>
            <p:ph type="pic" sz="quarter" idx="27"/>
          </p:nvPr>
        </p:nvSpPr>
        <p:spPr>
          <a:xfrm>
            <a:off x="7803635" y="2674748"/>
            <a:ext cx="908565" cy="908565"/>
          </a:xfrm>
          <a:noFill/>
        </p:spPr>
        <p:txBody>
          <a:bodyPr/>
          <a:lstStyle>
            <a:lvl1pPr algn="l">
              <a:defRPr sz="800"/>
            </a:lvl1pPr>
          </a:lstStyle>
          <a:p>
            <a:r>
              <a:rPr lang="en-US" dirty="0"/>
              <a:t>Click icon to add picture</a:t>
            </a:r>
          </a:p>
        </p:txBody>
      </p:sp>
      <p:sp>
        <p:nvSpPr>
          <p:cNvPr id="57" name="Picture Placeholder 3"/>
          <p:cNvSpPr>
            <a:spLocks noGrp="1"/>
          </p:cNvSpPr>
          <p:nvPr>
            <p:ph type="pic" sz="quarter" idx="29"/>
          </p:nvPr>
        </p:nvSpPr>
        <p:spPr>
          <a:xfrm>
            <a:off x="1598264" y="2674748"/>
            <a:ext cx="908565" cy="908565"/>
          </a:xfrm>
          <a:noFill/>
        </p:spPr>
        <p:txBody>
          <a:bodyPr/>
          <a:lstStyle>
            <a:lvl1pPr algn="l">
              <a:defRPr sz="800"/>
            </a:lvl1pPr>
          </a:lstStyle>
          <a:p>
            <a:r>
              <a:rPr lang="en-US" dirty="0"/>
              <a:t>Click icon to add picture</a:t>
            </a:r>
          </a:p>
        </p:txBody>
      </p:sp>
      <p:sp>
        <p:nvSpPr>
          <p:cNvPr id="58" name="Picture Placeholder 3"/>
          <p:cNvSpPr>
            <a:spLocks noGrp="1"/>
          </p:cNvSpPr>
          <p:nvPr>
            <p:ph type="pic" sz="quarter" idx="30"/>
          </p:nvPr>
        </p:nvSpPr>
        <p:spPr>
          <a:xfrm>
            <a:off x="4080413" y="2674748"/>
            <a:ext cx="908565" cy="908565"/>
          </a:xfrm>
          <a:noFill/>
        </p:spPr>
        <p:txBody>
          <a:bodyPr/>
          <a:lstStyle>
            <a:lvl1pPr algn="l">
              <a:defRPr sz="800"/>
            </a:lvl1pPr>
          </a:lstStyle>
          <a:p>
            <a:r>
              <a:rPr lang="en-US" dirty="0"/>
              <a:t>Click icon to add picture</a:t>
            </a:r>
          </a:p>
        </p:txBody>
      </p:sp>
      <p:sp>
        <p:nvSpPr>
          <p:cNvPr id="59" name="Picture Placeholder 3"/>
          <p:cNvSpPr>
            <a:spLocks noGrp="1"/>
          </p:cNvSpPr>
          <p:nvPr>
            <p:ph type="pic" sz="quarter" idx="31"/>
          </p:nvPr>
        </p:nvSpPr>
        <p:spPr>
          <a:xfrm>
            <a:off x="6562564" y="2674748"/>
            <a:ext cx="908565" cy="908565"/>
          </a:xfrm>
          <a:noFill/>
        </p:spPr>
        <p:txBody>
          <a:bodyPr/>
          <a:lstStyle>
            <a:lvl1pPr algn="l">
              <a:defRPr sz="800"/>
            </a:lvl1pPr>
          </a:lstStyle>
          <a:p>
            <a:r>
              <a:rPr lang="en-US" dirty="0"/>
              <a:t>Click icon to add picture</a:t>
            </a:r>
          </a:p>
        </p:txBody>
      </p:sp>
      <p:sp>
        <p:nvSpPr>
          <p:cNvPr id="26" name="Picture Placeholder 3"/>
          <p:cNvSpPr>
            <a:spLocks noGrp="1"/>
          </p:cNvSpPr>
          <p:nvPr>
            <p:ph type="pic" sz="quarter" idx="32"/>
          </p:nvPr>
        </p:nvSpPr>
        <p:spPr>
          <a:xfrm>
            <a:off x="357188" y="3774358"/>
            <a:ext cx="908565" cy="908565"/>
          </a:xfrm>
          <a:noFill/>
        </p:spPr>
        <p:txBody>
          <a:bodyPr/>
          <a:lstStyle>
            <a:lvl1pPr algn="l">
              <a:defRPr sz="800"/>
            </a:lvl1pPr>
          </a:lstStyle>
          <a:p>
            <a:r>
              <a:rPr lang="en-US" dirty="0"/>
              <a:t>Click icon to add picture</a:t>
            </a:r>
          </a:p>
        </p:txBody>
      </p:sp>
      <p:sp>
        <p:nvSpPr>
          <p:cNvPr id="27" name="Picture Placeholder 3"/>
          <p:cNvSpPr>
            <a:spLocks noGrp="1"/>
          </p:cNvSpPr>
          <p:nvPr>
            <p:ph type="pic" sz="quarter" idx="33"/>
          </p:nvPr>
        </p:nvSpPr>
        <p:spPr>
          <a:xfrm>
            <a:off x="2839339" y="3774358"/>
            <a:ext cx="908565" cy="908565"/>
          </a:xfrm>
          <a:noFill/>
        </p:spPr>
        <p:txBody>
          <a:bodyPr/>
          <a:lstStyle>
            <a:lvl1pPr algn="l">
              <a:defRPr sz="800"/>
            </a:lvl1pPr>
          </a:lstStyle>
          <a:p>
            <a:r>
              <a:rPr lang="en-US" dirty="0"/>
              <a:t>Click icon to add picture</a:t>
            </a:r>
          </a:p>
        </p:txBody>
      </p:sp>
      <p:sp>
        <p:nvSpPr>
          <p:cNvPr id="28" name="Picture Placeholder 3"/>
          <p:cNvSpPr>
            <a:spLocks noGrp="1"/>
          </p:cNvSpPr>
          <p:nvPr>
            <p:ph type="pic" sz="quarter" idx="34"/>
          </p:nvPr>
        </p:nvSpPr>
        <p:spPr>
          <a:xfrm>
            <a:off x="5321489" y="3774358"/>
            <a:ext cx="908565" cy="908565"/>
          </a:xfrm>
          <a:noFill/>
        </p:spPr>
        <p:txBody>
          <a:bodyPr/>
          <a:lstStyle>
            <a:lvl1pPr algn="l">
              <a:defRPr sz="800"/>
            </a:lvl1pPr>
          </a:lstStyle>
          <a:p>
            <a:r>
              <a:rPr lang="en-US" dirty="0"/>
              <a:t>Click icon to add picture</a:t>
            </a:r>
          </a:p>
        </p:txBody>
      </p:sp>
      <p:sp>
        <p:nvSpPr>
          <p:cNvPr id="29" name="Picture Placeholder 3"/>
          <p:cNvSpPr>
            <a:spLocks noGrp="1"/>
          </p:cNvSpPr>
          <p:nvPr>
            <p:ph type="pic" sz="quarter" idx="35"/>
          </p:nvPr>
        </p:nvSpPr>
        <p:spPr>
          <a:xfrm>
            <a:off x="7803635" y="3774358"/>
            <a:ext cx="908565" cy="908565"/>
          </a:xfrm>
          <a:noFill/>
        </p:spPr>
        <p:txBody>
          <a:bodyPr/>
          <a:lstStyle>
            <a:lvl1pPr algn="l">
              <a:defRPr sz="800"/>
            </a:lvl1pPr>
          </a:lstStyle>
          <a:p>
            <a:r>
              <a:rPr lang="en-US" dirty="0"/>
              <a:t>Click icon to add picture</a:t>
            </a:r>
          </a:p>
        </p:txBody>
      </p:sp>
      <p:sp>
        <p:nvSpPr>
          <p:cNvPr id="31" name="Picture Placeholder 3"/>
          <p:cNvSpPr>
            <a:spLocks noGrp="1"/>
          </p:cNvSpPr>
          <p:nvPr>
            <p:ph type="pic" sz="quarter" idx="37"/>
          </p:nvPr>
        </p:nvSpPr>
        <p:spPr>
          <a:xfrm>
            <a:off x="1598264" y="3774358"/>
            <a:ext cx="908565" cy="908565"/>
          </a:xfrm>
          <a:noFill/>
        </p:spPr>
        <p:txBody>
          <a:bodyPr/>
          <a:lstStyle>
            <a:lvl1pPr algn="l">
              <a:defRPr sz="800"/>
            </a:lvl1pPr>
          </a:lstStyle>
          <a:p>
            <a:r>
              <a:rPr lang="en-US" dirty="0"/>
              <a:t>Click icon to add picture</a:t>
            </a:r>
          </a:p>
        </p:txBody>
      </p:sp>
      <p:sp>
        <p:nvSpPr>
          <p:cNvPr id="32" name="Picture Placeholder 3"/>
          <p:cNvSpPr>
            <a:spLocks noGrp="1"/>
          </p:cNvSpPr>
          <p:nvPr>
            <p:ph type="pic" sz="quarter" idx="38"/>
          </p:nvPr>
        </p:nvSpPr>
        <p:spPr>
          <a:xfrm>
            <a:off x="4080413" y="3774358"/>
            <a:ext cx="908565" cy="908565"/>
          </a:xfrm>
          <a:noFill/>
        </p:spPr>
        <p:txBody>
          <a:bodyPr/>
          <a:lstStyle>
            <a:lvl1pPr algn="l">
              <a:defRPr sz="800"/>
            </a:lvl1pPr>
          </a:lstStyle>
          <a:p>
            <a:r>
              <a:rPr lang="en-US" dirty="0"/>
              <a:t>Click icon to add picture</a:t>
            </a:r>
          </a:p>
        </p:txBody>
      </p:sp>
      <p:sp>
        <p:nvSpPr>
          <p:cNvPr id="33" name="Picture Placeholder 3"/>
          <p:cNvSpPr>
            <a:spLocks noGrp="1"/>
          </p:cNvSpPr>
          <p:nvPr>
            <p:ph type="pic" sz="quarter" idx="39"/>
          </p:nvPr>
        </p:nvSpPr>
        <p:spPr>
          <a:xfrm>
            <a:off x="6562564" y="3774358"/>
            <a:ext cx="908565" cy="908565"/>
          </a:xfrm>
          <a:noFill/>
        </p:spPr>
        <p:txBody>
          <a:bodyPr/>
          <a:lstStyle>
            <a:lvl1pPr algn="l">
              <a:defRPr sz="800"/>
            </a:lvl1pPr>
          </a:lstStyle>
          <a:p>
            <a:r>
              <a:rPr lang="en-US" dirty="0"/>
              <a:t>Click icon to add picture</a:t>
            </a:r>
          </a:p>
        </p:txBody>
      </p:sp>
      <p:sp>
        <p:nvSpPr>
          <p:cNvPr id="30"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1133464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Headshots (Max of 6)">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dirty="0">
                <a:solidFill>
                  <a:srgbClr val="000000"/>
                </a:solidFill>
              </a:rPr>
              <a:t>© Bill &amp; Melinda Gates Foundation      |</a:t>
            </a:r>
          </a:p>
        </p:txBody>
      </p:sp>
      <p:sp>
        <p:nvSpPr>
          <p:cNvPr id="5" name="Slide Number Placeholder 4"/>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1" name="Picture Placeholder 20"/>
          <p:cNvSpPr>
            <a:spLocks noGrp="1"/>
          </p:cNvSpPr>
          <p:nvPr>
            <p:ph type="pic" sz="quarter" idx="16" hasCustomPrompt="1"/>
          </p:nvPr>
        </p:nvSpPr>
        <p:spPr>
          <a:xfrm>
            <a:off x="357188"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23" name="Text Placeholder 22"/>
          <p:cNvSpPr>
            <a:spLocks noGrp="1"/>
          </p:cNvSpPr>
          <p:nvPr>
            <p:ph type="body" sz="quarter" idx="17" hasCustomPrompt="1"/>
          </p:nvPr>
        </p:nvSpPr>
        <p:spPr>
          <a:xfrm>
            <a:off x="1788238"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18" name="Picture Placeholder 20"/>
          <p:cNvSpPr>
            <a:spLocks noGrp="1"/>
          </p:cNvSpPr>
          <p:nvPr>
            <p:ph type="pic" sz="quarter" idx="18" hasCustomPrompt="1"/>
          </p:nvPr>
        </p:nvSpPr>
        <p:spPr>
          <a:xfrm>
            <a:off x="357188"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9" name="Text Placeholder 22"/>
          <p:cNvSpPr>
            <a:spLocks noGrp="1"/>
          </p:cNvSpPr>
          <p:nvPr>
            <p:ph type="body" sz="quarter" idx="19" hasCustomPrompt="1"/>
          </p:nvPr>
        </p:nvSpPr>
        <p:spPr>
          <a:xfrm>
            <a:off x="1788238"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20" name="Picture Placeholder 20"/>
          <p:cNvSpPr>
            <a:spLocks noGrp="1"/>
          </p:cNvSpPr>
          <p:nvPr>
            <p:ph type="pic" sz="quarter" idx="20" hasCustomPrompt="1"/>
          </p:nvPr>
        </p:nvSpPr>
        <p:spPr>
          <a:xfrm>
            <a:off x="3193271"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22" name="Text Placeholder 22"/>
          <p:cNvSpPr>
            <a:spLocks noGrp="1"/>
          </p:cNvSpPr>
          <p:nvPr>
            <p:ph type="body" sz="quarter" idx="21" hasCustomPrompt="1"/>
          </p:nvPr>
        </p:nvSpPr>
        <p:spPr>
          <a:xfrm>
            <a:off x="4624321"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0" name="Picture Placeholder 20"/>
          <p:cNvSpPr>
            <a:spLocks noGrp="1"/>
          </p:cNvSpPr>
          <p:nvPr>
            <p:ph type="pic" sz="quarter" idx="22" hasCustomPrompt="1"/>
          </p:nvPr>
        </p:nvSpPr>
        <p:spPr>
          <a:xfrm>
            <a:off x="3193271"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1" name="Text Placeholder 22"/>
          <p:cNvSpPr>
            <a:spLocks noGrp="1"/>
          </p:cNvSpPr>
          <p:nvPr>
            <p:ph type="body" sz="quarter" idx="23" hasCustomPrompt="1"/>
          </p:nvPr>
        </p:nvSpPr>
        <p:spPr>
          <a:xfrm>
            <a:off x="4624321"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2" name="Picture Placeholder 20"/>
          <p:cNvSpPr>
            <a:spLocks noGrp="1"/>
          </p:cNvSpPr>
          <p:nvPr>
            <p:ph type="pic" sz="quarter" idx="24" hasCustomPrompt="1"/>
          </p:nvPr>
        </p:nvSpPr>
        <p:spPr>
          <a:xfrm>
            <a:off x="6015759"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3" name="Text Placeholder 22"/>
          <p:cNvSpPr>
            <a:spLocks noGrp="1"/>
          </p:cNvSpPr>
          <p:nvPr>
            <p:ph type="body" sz="quarter" idx="25" hasCustomPrompt="1"/>
          </p:nvPr>
        </p:nvSpPr>
        <p:spPr>
          <a:xfrm>
            <a:off x="7446810"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4" name="Picture Placeholder 20"/>
          <p:cNvSpPr>
            <a:spLocks noGrp="1"/>
          </p:cNvSpPr>
          <p:nvPr>
            <p:ph type="pic" sz="quarter" idx="26" hasCustomPrompt="1"/>
          </p:nvPr>
        </p:nvSpPr>
        <p:spPr>
          <a:xfrm>
            <a:off x="6015759"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5" name="Text Placeholder 22"/>
          <p:cNvSpPr>
            <a:spLocks noGrp="1"/>
          </p:cNvSpPr>
          <p:nvPr>
            <p:ph type="body" sz="quarter" idx="27" hasCustomPrompt="1"/>
          </p:nvPr>
        </p:nvSpPr>
        <p:spPr>
          <a:xfrm>
            <a:off x="7446810"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7" name="Title 6"/>
          <p:cNvSpPr>
            <a:spLocks noGrp="1"/>
          </p:cNvSpPr>
          <p:nvPr>
            <p:ph type="title" hasCustomPrompt="1"/>
          </p:nvPr>
        </p:nvSpPr>
        <p:spPr>
          <a:xfrm>
            <a:off x="365125" y="484633"/>
            <a:ext cx="8347075" cy="646646"/>
          </a:xfrm>
        </p:spPr>
        <p:txBody>
          <a:bodyPr/>
          <a:lstStyle>
            <a:lvl1pPr>
              <a:defRPr baseline="0"/>
            </a:lvl1pPr>
          </a:lstStyle>
          <a:p>
            <a:r>
              <a:rPr lang="en-US"/>
              <a:t>HEADSHOT SLIDE (MAX OF 5 – SPEAKER OR TEAM LAYOUT</a:t>
            </a:r>
          </a:p>
        </p:txBody>
      </p:sp>
      <p:sp>
        <p:nvSpPr>
          <p:cNvPr id="17"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1158292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 Photos + Text">
    <p:spTree>
      <p:nvGrpSpPr>
        <p:cNvPr id="1" name=""/>
        <p:cNvGrpSpPr/>
        <p:nvPr/>
      </p:nvGrpSpPr>
      <p:grpSpPr>
        <a:xfrm>
          <a:off x="0" y="0"/>
          <a:ext cx="0" cy="0"/>
          <a:chOff x="0" y="0"/>
          <a:chExt cx="0" cy="0"/>
        </a:xfrm>
      </p:grpSpPr>
      <p:sp>
        <p:nvSpPr>
          <p:cNvPr id="22" name="Text Placeholder 22"/>
          <p:cNvSpPr>
            <a:spLocks noGrp="1"/>
          </p:cNvSpPr>
          <p:nvPr>
            <p:ph type="body" sz="quarter" idx="20" hasCustomPrompt="1"/>
          </p:nvPr>
        </p:nvSpPr>
        <p:spPr>
          <a:xfrm>
            <a:off x="357188" y="3299829"/>
            <a:ext cx="8355012" cy="1464260"/>
          </a:xfrm>
        </p:spPr>
        <p:txBody>
          <a:bodyPr anchor="t"/>
          <a:lstStyle>
            <a:lvl1pPr marL="0" indent="0">
              <a:spcBef>
                <a:spcPts val="600"/>
              </a:spcBef>
              <a:buNone/>
              <a:defRPr sz="1400" b="0" baseline="0">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explanatory copy here.</a:t>
            </a:r>
          </a:p>
        </p:txBody>
      </p:sp>
      <p:sp>
        <p:nvSpPr>
          <p:cNvPr id="21" name="Text Placeholder 22"/>
          <p:cNvSpPr>
            <a:spLocks noGrp="1"/>
          </p:cNvSpPr>
          <p:nvPr>
            <p:ph type="body" sz="quarter" idx="19" hasCustomPrompt="1"/>
          </p:nvPr>
        </p:nvSpPr>
        <p:spPr>
          <a:xfrm>
            <a:off x="357188" y="2946461"/>
            <a:ext cx="8355012" cy="349398"/>
          </a:xfrm>
        </p:spPr>
        <p:txBody>
          <a:bodyPr anchor="t"/>
          <a:lstStyle>
            <a:lvl1pPr marL="0" indent="0">
              <a:spcBef>
                <a:spcPts val="0"/>
              </a:spcBef>
              <a:buNone/>
              <a:defRPr sz="1300" b="1">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subtitle here – recommend a limit of 1 line.</a:t>
            </a:r>
          </a:p>
        </p:txBody>
      </p:sp>
      <p:sp>
        <p:nvSpPr>
          <p:cNvPr id="19" name="Picture Placeholder 20"/>
          <p:cNvSpPr>
            <a:spLocks noGrp="1"/>
          </p:cNvSpPr>
          <p:nvPr>
            <p:ph type="pic" sz="quarter" idx="18" hasCustomPrompt="1"/>
          </p:nvPr>
        </p:nvSpPr>
        <p:spPr>
          <a:xfrm>
            <a:off x="5967780" y="1287588"/>
            <a:ext cx="2742652" cy="1563563"/>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7" name="Picture Placeholder 20"/>
          <p:cNvSpPr>
            <a:spLocks noGrp="1"/>
          </p:cNvSpPr>
          <p:nvPr>
            <p:ph type="pic" sz="quarter" idx="17" hasCustomPrompt="1"/>
          </p:nvPr>
        </p:nvSpPr>
        <p:spPr>
          <a:xfrm>
            <a:off x="3166345" y="1292810"/>
            <a:ext cx="2739888" cy="1558341"/>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6" name="Picture Placeholder 20"/>
          <p:cNvSpPr>
            <a:spLocks noGrp="1"/>
          </p:cNvSpPr>
          <p:nvPr>
            <p:ph type="pic" sz="quarter" idx="16" hasCustomPrompt="1"/>
          </p:nvPr>
        </p:nvSpPr>
        <p:spPr>
          <a:xfrm>
            <a:off x="365409" y="1290435"/>
            <a:ext cx="2740475" cy="1560716"/>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
        <p:nvSpPr>
          <p:cNvPr id="10"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100662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4 Photos + Text">
    <p:spTree>
      <p:nvGrpSpPr>
        <p:cNvPr id="1" name=""/>
        <p:cNvGrpSpPr/>
        <p:nvPr/>
      </p:nvGrpSpPr>
      <p:grpSpPr>
        <a:xfrm>
          <a:off x="0" y="0"/>
          <a:ext cx="0" cy="0"/>
          <a:chOff x="0" y="0"/>
          <a:chExt cx="0" cy="0"/>
        </a:xfrm>
      </p:grpSpPr>
      <p:sp>
        <p:nvSpPr>
          <p:cNvPr id="22" name="Text Placeholder 22"/>
          <p:cNvSpPr>
            <a:spLocks noGrp="1"/>
          </p:cNvSpPr>
          <p:nvPr>
            <p:ph type="body" sz="quarter" idx="20" hasCustomPrompt="1"/>
          </p:nvPr>
        </p:nvSpPr>
        <p:spPr>
          <a:xfrm>
            <a:off x="357188"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spcAft>
                <a:spcPts val="0"/>
              </a:spcAft>
              <a:buFont typeface="Wingdings" panose="05000000000000000000" pitchFamily="2" charset="2"/>
              <a:buChar char="§"/>
              <a:defRPr sz="1000" baseline="0"/>
            </a:lvl2pPr>
            <a:lvl3pPr marL="341305" indent="-171446">
              <a:spcBef>
                <a:spcPts val="600"/>
              </a:spcBef>
              <a:spcAft>
                <a:spcPts val="0"/>
              </a:spcAft>
              <a:buFont typeface="Arial" panose="020B0604020202020204" pitchFamily="34" charset="0"/>
              <a:buChar char="•"/>
              <a:tabLst>
                <a:tab pos="400040" algn="l"/>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21" name="Text Placeholder 22"/>
          <p:cNvSpPr>
            <a:spLocks noGrp="1"/>
          </p:cNvSpPr>
          <p:nvPr>
            <p:ph type="body" sz="quarter" idx="19" hasCustomPrompt="1"/>
          </p:nvPr>
        </p:nvSpPr>
        <p:spPr>
          <a:xfrm>
            <a:off x="363814" y="1142094"/>
            <a:ext cx="8355012" cy="468046"/>
          </a:xfrm>
        </p:spPr>
        <p:txBody>
          <a:bodyPr anchor="t"/>
          <a:lstStyle>
            <a:lvl1pPr marL="0" indent="0">
              <a:spcBef>
                <a:spcPts val="0"/>
              </a:spcBef>
              <a:buNone/>
              <a:defRPr sz="1400" b="0">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explanatory copy here.</a:t>
            </a:r>
          </a:p>
        </p:txBody>
      </p:sp>
      <p:sp>
        <p:nvSpPr>
          <p:cNvPr id="19" name="Picture Placeholder 20"/>
          <p:cNvSpPr>
            <a:spLocks noGrp="1"/>
          </p:cNvSpPr>
          <p:nvPr>
            <p:ph type="pic" sz="quarter" idx="18" hasCustomPrompt="1"/>
          </p:nvPr>
        </p:nvSpPr>
        <p:spPr>
          <a:xfrm>
            <a:off x="4663194"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7" name="Picture Placeholder 20"/>
          <p:cNvSpPr>
            <a:spLocks noGrp="1"/>
          </p:cNvSpPr>
          <p:nvPr>
            <p:ph type="pic" sz="quarter" idx="17" hasCustomPrompt="1"/>
          </p:nvPr>
        </p:nvSpPr>
        <p:spPr>
          <a:xfrm>
            <a:off x="2510191"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6" name="Picture Placeholder 20"/>
          <p:cNvSpPr>
            <a:spLocks noGrp="1"/>
          </p:cNvSpPr>
          <p:nvPr>
            <p:ph type="pic" sz="quarter" idx="16" hasCustomPrompt="1"/>
          </p:nvPr>
        </p:nvSpPr>
        <p:spPr>
          <a:xfrm>
            <a:off x="357188"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
        <p:nvSpPr>
          <p:cNvPr id="33" name="Picture Placeholder 20"/>
          <p:cNvSpPr>
            <a:spLocks noGrp="1"/>
          </p:cNvSpPr>
          <p:nvPr>
            <p:ph type="pic" sz="quarter" idx="21" hasCustomPrompt="1"/>
          </p:nvPr>
        </p:nvSpPr>
        <p:spPr>
          <a:xfrm>
            <a:off x="6832537"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4" name="Text Placeholder 22"/>
          <p:cNvSpPr>
            <a:spLocks noGrp="1"/>
          </p:cNvSpPr>
          <p:nvPr>
            <p:ph type="body" sz="quarter" idx="22" hasCustomPrompt="1"/>
          </p:nvPr>
        </p:nvSpPr>
        <p:spPr>
          <a:xfrm>
            <a:off x="2510191"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35" name="Text Placeholder 22"/>
          <p:cNvSpPr>
            <a:spLocks noGrp="1"/>
          </p:cNvSpPr>
          <p:nvPr>
            <p:ph type="body" sz="quarter" idx="23" hasCustomPrompt="1"/>
          </p:nvPr>
        </p:nvSpPr>
        <p:spPr>
          <a:xfrm>
            <a:off x="4663194"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36" name="Text Placeholder 22"/>
          <p:cNvSpPr>
            <a:spLocks noGrp="1"/>
          </p:cNvSpPr>
          <p:nvPr>
            <p:ph type="body" sz="quarter" idx="24" hasCustomPrompt="1"/>
          </p:nvPr>
        </p:nvSpPr>
        <p:spPr>
          <a:xfrm>
            <a:off x="6841681"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14" name="Footer Placeholder 4"/>
          <p:cNvSpPr txBox="1">
            <a:spLocks/>
          </p:cNvSpPr>
          <p:nvPr userDrawn="1"/>
        </p:nvSpPr>
        <p:spPr>
          <a:xfrm>
            <a:off x="365764" y="4895959"/>
            <a:ext cx="2895600" cy="155598"/>
          </a:xfrm>
          <a:prstGeom prst="rect">
            <a:avLst/>
          </a:prstGeom>
        </p:spPr>
        <p:txBody>
          <a:bodyPr vert="horz" lIns="0" tIns="0" rIns="0" bIns="0" rtlCol="0" anchor="b" anchorCtr="0"/>
          <a:lstStyle>
            <a:defPPr>
              <a:defRPr lang="en-US"/>
            </a:defPPr>
            <a:lvl1pPr marL="0" algn="l" defTabSz="914400" rtl="0" eaLnBrk="1" latinLnBrk="0" hangingPunct="1">
              <a:defRPr sz="600" kern="1200" spc="20" baseline="0">
                <a:solidFill>
                  <a:schemeClr val="accent6"/>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dirty="0">
                <a:solidFill>
                  <a:srgbClr val="000000"/>
                </a:solidFill>
              </a:rPr>
              <a:t>Last updated: </a:t>
            </a:r>
            <a:fld id="{556F8A87-7CF1-4183-AAE2-B1CA77E63A46}" type="datetime4">
              <a:rPr lang="en-US" sz="600" smtClean="0">
                <a:solidFill>
                  <a:srgbClr val="000000"/>
                </a:solidFill>
              </a:rPr>
              <a:pPr/>
              <a:t>April 20, 2017</a:t>
            </a:fld>
            <a:endParaRPr lang="en-US" sz="600" dirty="0">
              <a:solidFill>
                <a:srgbClr val="000000"/>
              </a:solidFill>
            </a:endParaRPr>
          </a:p>
        </p:txBody>
      </p:sp>
    </p:spTree>
    <p:extLst>
      <p:ext uri="{BB962C8B-B14F-4D97-AF65-F5344CB8AC3E}">
        <p14:creationId xmlns:p14="http://schemas.microsoft.com/office/powerpoint/2010/main" val="629777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Width Head, Copy + Visual">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5" name="Slide Number Placeholder 4"/>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3" name="Text Placeholder 2"/>
          <p:cNvSpPr>
            <a:spLocks noGrp="1"/>
          </p:cNvSpPr>
          <p:nvPr>
            <p:ph type="body" sz="quarter" idx="16" hasCustomPrompt="1"/>
          </p:nvPr>
        </p:nvSpPr>
        <p:spPr>
          <a:xfrm>
            <a:off x="365125" y="871710"/>
            <a:ext cx="8329613" cy="450099"/>
          </a:xfrm>
        </p:spPr>
        <p:txBody>
          <a:bodyPr/>
          <a:lstStyle>
            <a:lvl1pPr marL="0" indent="0">
              <a:buNone/>
              <a:defRPr sz="1250" baseline="0"/>
            </a:lvl1pPr>
            <a:lvl2pPr marL="0" indent="0">
              <a:buFont typeface="Arial" panose="020B0604020202020204" pitchFamily="34" charset="0"/>
              <a:buNone/>
              <a:defRPr sz="1250"/>
            </a:lvl2pPr>
            <a:lvl3pPr marL="0" indent="0">
              <a:buNone/>
              <a:defRPr sz="1250"/>
            </a:lvl3pPr>
            <a:lvl4pPr marL="0" indent="0">
              <a:buNone/>
              <a:defRPr sz="1250"/>
            </a:lvl4pPr>
            <a:lvl5pPr marL="0" indent="0">
              <a:buNone/>
              <a:defRPr sz="1250"/>
            </a:lvl5pPr>
          </a:lstStyle>
          <a:p>
            <a:pPr lvl="0"/>
            <a:r>
              <a:rPr lang="en-US" dirty="0"/>
              <a:t>Insert sub-headline or explanatory copy here – up to 2 full-width lines.</a:t>
            </a:r>
          </a:p>
        </p:txBody>
      </p:sp>
      <p:sp>
        <p:nvSpPr>
          <p:cNvPr id="7" name="Content Placeholder 6"/>
          <p:cNvSpPr>
            <a:spLocks noGrp="1"/>
          </p:cNvSpPr>
          <p:nvPr>
            <p:ph sz="quarter" idx="17" hasCustomPrompt="1"/>
          </p:nvPr>
        </p:nvSpPr>
        <p:spPr>
          <a:xfrm>
            <a:off x="365124" y="1462088"/>
            <a:ext cx="8329613" cy="3216275"/>
          </a:xfrm>
        </p:spPr>
        <p:txBody>
          <a:bodyPr tIns="1097280"/>
          <a:lstStyle>
            <a:lvl1pPr marL="0" indent="0" algn="ctr">
              <a:buNone/>
              <a:defRPr sz="1200" baseline="0"/>
            </a:lvl1pPr>
            <a:lvl2pPr marL="0" indent="0">
              <a:buFont typeface="Arial" panose="020B0604020202020204" pitchFamily="34" charset="0"/>
              <a:buNone/>
              <a:defRPr sz="1200"/>
            </a:lvl2pPr>
            <a:lvl3pPr marL="0" indent="0">
              <a:buNone/>
              <a:defRPr sz="1200"/>
            </a:lvl3pPr>
            <a:lvl4pPr marL="0" indent="0">
              <a:buNone/>
              <a:defRPr sz="1200"/>
            </a:lvl4pPr>
            <a:lvl5pPr marL="0" indent="0">
              <a:buNone/>
              <a:defRPr sz="1200"/>
            </a:lvl5pPr>
          </a:lstStyle>
          <a:p>
            <a:pPr lvl="0"/>
            <a:r>
              <a:rPr lang="en-US" dirty="0"/>
              <a:t>Click icon to insert visual element here at full-width of slide.</a:t>
            </a:r>
          </a:p>
        </p:txBody>
      </p:sp>
      <p:sp>
        <p:nvSpPr>
          <p:cNvPr id="6" name="Title 5"/>
          <p:cNvSpPr>
            <a:spLocks noGrp="1"/>
          </p:cNvSpPr>
          <p:nvPr>
            <p:ph type="title" hasCustomPrompt="1"/>
          </p:nvPr>
        </p:nvSpPr>
        <p:spPr>
          <a:xfrm>
            <a:off x="365124" y="484632"/>
            <a:ext cx="8329613" cy="381930"/>
          </a:xfrm>
        </p:spPr>
        <p:txBody>
          <a:bodyPr/>
          <a:lstStyle>
            <a:lvl1pPr>
              <a:defRPr baseline="0"/>
            </a:lvl1pPr>
          </a:lstStyle>
          <a:p>
            <a:r>
              <a:rPr lang="en-US"/>
              <a:t>INSERT HEADLINE HERE – UP TO 1 FULL-WIDTH LINE</a:t>
            </a:r>
          </a:p>
        </p:txBody>
      </p:sp>
    </p:spTree>
    <p:extLst>
      <p:ext uri="{BB962C8B-B14F-4D97-AF65-F5344CB8AC3E}">
        <p14:creationId xmlns:p14="http://schemas.microsoft.com/office/powerpoint/2010/main" val="1621670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itle Slide - Customize Photo">
    <p:spTree>
      <p:nvGrpSpPr>
        <p:cNvPr id="1" name=""/>
        <p:cNvGrpSpPr/>
        <p:nvPr/>
      </p:nvGrpSpPr>
      <p:grpSpPr>
        <a:xfrm>
          <a:off x="0" y="0"/>
          <a:ext cx="0" cy="0"/>
          <a:chOff x="0" y="0"/>
          <a:chExt cx="0" cy="0"/>
        </a:xfrm>
      </p:grpSpPr>
      <p:sp>
        <p:nvSpPr>
          <p:cNvPr id="10" name="Picture Placeholder 7"/>
          <p:cNvSpPr>
            <a:spLocks noGrp="1"/>
          </p:cNvSpPr>
          <p:nvPr>
            <p:ph type="pic" sz="quarter" idx="13" hasCustomPrompt="1"/>
          </p:nvPr>
        </p:nvSpPr>
        <p:spPr>
          <a:xfrm>
            <a:off x="1" y="0"/>
            <a:ext cx="9144000" cy="5143500"/>
          </a:xfrm>
        </p:spPr>
        <p:txBody>
          <a:bodyPr lIns="4754880" tIns="1920240" rIns="0" bIns="0">
            <a:normAutofit/>
          </a:bodyPr>
          <a:lstStyle>
            <a:lvl1pPr marL="0" indent="0">
              <a:buNone/>
              <a:defRPr sz="1800">
                <a:latin typeface="Arial" panose="020B0604020202020204" pitchFamily="34" charset="0"/>
                <a:cs typeface="Arial" panose="020B0604020202020204" pitchFamily="34" charset="0"/>
              </a:defRPr>
            </a:lvl1pPr>
          </a:lstStyle>
          <a:p>
            <a:r>
              <a:rPr lang="en-US" dirty="0"/>
              <a:t>Click on the icon to insert a </a:t>
            </a:r>
            <a:br>
              <a:rPr lang="en-US" dirty="0"/>
            </a:br>
            <a:r>
              <a:rPr lang="en-US" dirty="0"/>
              <a:t>new photo. Detailed instructions </a:t>
            </a:r>
            <a:br>
              <a:rPr lang="en-US" dirty="0"/>
            </a:br>
            <a:r>
              <a:rPr lang="en-US" dirty="0"/>
              <a:t>can be found on the slide titled</a:t>
            </a:r>
            <a:br>
              <a:rPr lang="en-US" dirty="0"/>
            </a:br>
            <a:r>
              <a:rPr lang="en-US" dirty="0"/>
              <a:t>“CHANGING THE PHOTO ON </a:t>
            </a:r>
            <a:br>
              <a:rPr lang="en-US" dirty="0"/>
            </a:br>
            <a:r>
              <a:rPr lang="en-US" dirty="0"/>
              <a:t>YOUR TITLE SLIDE.”</a:t>
            </a:r>
          </a:p>
        </p:txBody>
      </p:sp>
      <p:sp>
        <p:nvSpPr>
          <p:cNvPr id="2" name="Title 1"/>
          <p:cNvSpPr>
            <a:spLocks noGrp="1"/>
          </p:cNvSpPr>
          <p:nvPr>
            <p:ph type="ctrTitle" hasCustomPrompt="1"/>
          </p:nvPr>
        </p:nvSpPr>
        <p:spPr>
          <a:xfrm>
            <a:off x="365127" y="1844777"/>
            <a:ext cx="4140200" cy="847549"/>
          </a:xfrm>
        </p:spPr>
        <p:txBody>
          <a:bodyPr/>
          <a:lstStyle>
            <a:lvl1pPr>
              <a:defRPr b="0" baseline="0">
                <a:solidFill>
                  <a:schemeClr val="bg1"/>
                </a:solidFill>
              </a:defRPr>
            </a:lvl1pPr>
          </a:lstStyle>
          <a:p>
            <a:r>
              <a:rPr lang="en-US"/>
              <a:t>INSERT MAIN TITLE HERE – UP TO 2 LINES (ALL CAPS)</a:t>
            </a:r>
            <a:endParaRPr lang="en-US" dirty="0"/>
          </a:p>
        </p:txBody>
      </p:sp>
      <p:sp>
        <p:nvSpPr>
          <p:cNvPr id="3" name="Subtitle 2"/>
          <p:cNvSpPr>
            <a:spLocks noGrp="1"/>
          </p:cNvSpPr>
          <p:nvPr>
            <p:ph type="subTitle" idx="1" hasCustomPrompt="1"/>
          </p:nvPr>
        </p:nvSpPr>
        <p:spPr>
          <a:xfrm>
            <a:off x="365127" y="2722336"/>
            <a:ext cx="4140200" cy="522515"/>
          </a:xfrm>
        </p:spPr>
        <p:txBody>
          <a:bodyPr/>
          <a:lstStyle>
            <a:lvl1pPr marL="0" indent="0" algn="l">
              <a:spcBef>
                <a:spcPts val="0"/>
              </a:spcBef>
              <a:buNone/>
              <a:defRPr sz="1400" b="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Sub-Title Here – Up To 2 Lines (Initial Caps)</a:t>
            </a:r>
            <a:endParaRPr lang="en-US" dirty="0"/>
          </a:p>
        </p:txBody>
      </p:sp>
      <p:sp>
        <p:nvSpPr>
          <p:cNvPr id="7" name="Text Placeholder 5"/>
          <p:cNvSpPr>
            <a:spLocks noGrp="1"/>
          </p:cNvSpPr>
          <p:nvPr>
            <p:ph type="body" sz="quarter" idx="14" hasCustomPrompt="1"/>
          </p:nvPr>
        </p:nvSpPr>
        <p:spPr>
          <a:xfrm>
            <a:off x="365127" y="4056063"/>
            <a:ext cx="4140200" cy="760868"/>
          </a:xfrm>
        </p:spPr>
        <p:txBody>
          <a:bodyPr/>
          <a:lstStyle>
            <a:lvl1pPr marL="1588" indent="0">
              <a:lnSpc>
                <a:spcPts val="1700"/>
              </a:lnSpc>
              <a:spcBef>
                <a:spcPts val="0"/>
              </a:spcBef>
              <a:buNone/>
              <a:defRPr sz="1200">
                <a:solidFill>
                  <a:schemeClr val="bg1"/>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bg1"/>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bg1"/>
                </a:solidFill>
              </a:defRPr>
            </a:lvl5pPr>
          </a:lstStyle>
          <a:p>
            <a:pPr lvl="0"/>
            <a:r>
              <a:rPr lang="en-US"/>
              <a:t>Presenter Name 1</a:t>
            </a:r>
          </a:p>
          <a:p>
            <a:pPr lvl="2"/>
            <a:r>
              <a:rPr lang="en-US"/>
              <a:t>Presenter Name 2</a:t>
            </a:r>
          </a:p>
          <a:p>
            <a:pPr lvl="4"/>
            <a:r>
              <a:rPr lang="en-US"/>
              <a:t>Presenter Name 3</a:t>
            </a:r>
          </a:p>
        </p:txBody>
      </p:sp>
      <p:sp>
        <p:nvSpPr>
          <p:cNvPr id="9" name="Date Placeholder 3"/>
          <p:cNvSpPr>
            <a:spLocks noGrp="1"/>
          </p:cNvSpPr>
          <p:nvPr>
            <p:ph type="dt" sz="half" idx="2"/>
          </p:nvPr>
        </p:nvSpPr>
        <p:spPr>
          <a:xfrm>
            <a:off x="365125" y="3493009"/>
            <a:ext cx="4140201" cy="274637"/>
          </a:xfrm>
          <a:prstGeom prst="rect">
            <a:avLst/>
          </a:prstGeom>
        </p:spPr>
        <p:txBody>
          <a:bodyPr vert="horz" lIns="0" tIns="0" rIns="0" bIns="0" rtlCol="0" anchor="ctr"/>
          <a:lstStyle>
            <a:lvl1pPr algn="l">
              <a:defRPr sz="1200">
                <a:solidFill>
                  <a:schemeClr val="bg1"/>
                </a:solidFill>
                <a:latin typeface="Arial" panose="020B0604020202020204" pitchFamily="34" charset="0"/>
                <a:cs typeface="Arial" panose="020B0604020202020204" pitchFamily="34" charset="0"/>
              </a:defRPr>
            </a:lvl1pPr>
          </a:lstStyle>
          <a:p>
            <a:endParaRPr lang="en-US" dirty="0">
              <a:solidFill>
                <a:srgbClr val="FFFFFF"/>
              </a:solidFill>
            </a:endParaRPr>
          </a:p>
        </p:txBody>
      </p:sp>
      <p:sp>
        <p:nvSpPr>
          <p:cNvPr id="8" name="Footer Placeholder 3"/>
          <p:cNvSpPr>
            <a:spLocks noGrp="1"/>
          </p:cNvSpPr>
          <p:nvPr>
            <p:ph type="ftr" sz="quarter" idx="15"/>
          </p:nvPr>
        </p:nvSpPr>
        <p:spPr>
          <a:xfrm>
            <a:off x="5816600" y="4895959"/>
            <a:ext cx="2895600" cy="155598"/>
          </a:xfrm>
        </p:spPr>
        <p:txBody>
          <a:bodyPr/>
          <a:lstStyle>
            <a:lvl1pPr>
              <a:defRPr sz="500">
                <a:solidFill>
                  <a:schemeClr val="bg1"/>
                </a:solidFill>
              </a:defRPr>
            </a:lvl1pPr>
          </a:lstStyle>
          <a:p>
            <a:pPr algn="r"/>
            <a:r>
              <a:rPr lang="en-US" dirty="0">
                <a:solidFill>
                  <a:srgbClr val="FFFFFF"/>
                </a:solidFill>
              </a:rPr>
              <a:t>© 2014 Bill &amp; Melinda Gates Foundation</a:t>
            </a:r>
          </a:p>
        </p:txBody>
      </p:sp>
    </p:spTree>
    <p:extLst>
      <p:ext uri="{BB962C8B-B14F-4D97-AF65-F5344CB8AC3E}">
        <p14:creationId xmlns:p14="http://schemas.microsoft.com/office/powerpoint/2010/main" val="1770059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Slide - Text Only">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5126" y="1864705"/>
            <a:ext cx="8347074" cy="711809"/>
          </a:xfrm>
          <a:prstGeom prst="rect">
            <a:avLst/>
          </a:prstGeom>
        </p:spPr>
        <p:txBody>
          <a:bodyPr anchor="ctr"/>
          <a:lstStyle>
            <a:lvl1pPr>
              <a:lnSpc>
                <a:spcPts val="2300"/>
              </a:lnSpc>
              <a:defRPr sz="2300" b="0" baseline="0">
                <a:solidFill>
                  <a:schemeClr val="accent6"/>
                </a:solidFill>
              </a:defRPr>
            </a:lvl1pPr>
          </a:lstStyle>
          <a:p>
            <a:r>
              <a:rPr lang="en-US"/>
              <a:t>INSERT MAIN TITLE HERE – UP TO 2 FULL-WIDTH LINES (ALL CAPS)</a:t>
            </a:r>
            <a:endParaRPr lang="en-US" dirty="0"/>
          </a:p>
        </p:txBody>
      </p:sp>
      <p:sp>
        <p:nvSpPr>
          <p:cNvPr id="3" name="Subtitle 2"/>
          <p:cNvSpPr>
            <a:spLocks noGrp="1"/>
          </p:cNvSpPr>
          <p:nvPr>
            <p:ph type="subTitle" idx="1" hasCustomPrompt="1"/>
          </p:nvPr>
        </p:nvSpPr>
        <p:spPr>
          <a:xfrm>
            <a:off x="365126" y="2626208"/>
            <a:ext cx="8347075" cy="440164"/>
          </a:xfrm>
        </p:spPr>
        <p:txBody>
          <a:bodyPr anchor="ctr"/>
          <a:lstStyle>
            <a:lvl1pPr marL="0" indent="0" algn="l">
              <a:spcBef>
                <a:spcPts val="0"/>
              </a:spcBef>
              <a:buNone/>
              <a:defRPr sz="1400" b="0">
                <a:solidFill>
                  <a:schemeClr val="accent4"/>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Sub-Title Here – Up To 2 Lines (Initial Caps)</a:t>
            </a:r>
            <a:endParaRPr lang="en-US" dirty="0"/>
          </a:p>
        </p:txBody>
      </p:sp>
      <p:sp>
        <p:nvSpPr>
          <p:cNvPr id="7" name="Text Placeholder 5"/>
          <p:cNvSpPr>
            <a:spLocks noGrp="1"/>
          </p:cNvSpPr>
          <p:nvPr>
            <p:ph type="body" sz="quarter" idx="14" hasCustomPrompt="1"/>
          </p:nvPr>
        </p:nvSpPr>
        <p:spPr>
          <a:xfrm>
            <a:off x="365126" y="4059937"/>
            <a:ext cx="8329613" cy="760868"/>
          </a:xfrm>
        </p:spPr>
        <p:txBody>
          <a:bodyPr/>
          <a:lstStyle>
            <a:lvl1pPr marL="1588" indent="0">
              <a:lnSpc>
                <a:spcPts val="1700"/>
              </a:lnSpc>
              <a:spcBef>
                <a:spcPts val="0"/>
              </a:spcBef>
              <a:buNone/>
              <a:defRPr sz="1200">
                <a:solidFill>
                  <a:schemeClr val="accent6">
                    <a:lumMod val="50000"/>
                    <a:lumOff val="50000"/>
                  </a:schemeClr>
                </a:solidFill>
              </a:defRPr>
            </a:lvl1pPr>
            <a:lvl2pPr marL="1588" indent="0">
              <a:lnSpc>
                <a:spcPts val="1700"/>
              </a:lnSpc>
              <a:spcBef>
                <a:spcPts val="0"/>
              </a:spcBef>
              <a:buFont typeface="Arial" panose="020B0604020202020204" pitchFamily="34" charset="0"/>
              <a:buNone/>
              <a:defRPr sz="1200">
                <a:solidFill>
                  <a:schemeClr val="bg1"/>
                </a:solidFill>
              </a:defRPr>
            </a:lvl2pPr>
            <a:lvl3pPr marL="1588" indent="0">
              <a:lnSpc>
                <a:spcPts val="1700"/>
              </a:lnSpc>
              <a:spcBef>
                <a:spcPts val="0"/>
              </a:spcBef>
              <a:buNone/>
              <a:defRPr sz="1200">
                <a:solidFill>
                  <a:schemeClr val="accent6">
                    <a:lumMod val="50000"/>
                    <a:lumOff val="50000"/>
                  </a:schemeClr>
                </a:solidFill>
              </a:defRPr>
            </a:lvl3pPr>
            <a:lvl4pPr marL="1588" indent="0">
              <a:lnSpc>
                <a:spcPts val="1700"/>
              </a:lnSpc>
              <a:spcBef>
                <a:spcPts val="0"/>
              </a:spcBef>
              <a:buNone/>
              <a:defRPr sz="1200">
                <a:solidFill>
                  <a:schemeClr val="bg1"/>
                </a:solidFill>
              </a:defRPr>
            </a:lvl4pPr>
            <a:lvl5pPr marL="1588" indent="0">
              <a:lnSpc>
                <a:spcPts val="1700"/>
              </a:lnSpc>
              <a:spcBef>
                <a:spcPts val="0"/>
              </a:spcBef>
              <a:buNone/>
              <a:defRPr sz="1200">
                <a:solidFill>
                  <a:schemeClr val="accent6">
                    <a:lumMod val="50000"/>
                    <a:lumOff val="50000"/>
                  </a:schemeClr>
                </a:solidFill>
              </a:defRPr>
            </a:lvl5pPr>
          </a:lstStyle>
          <a:p>
            <a:pPr lvl="0"/>
            <a:r>
              <a:rPr lang="en-US"/>
              <a:t>Presenter Name 1</a:t>
            </a:r>
          </a:p>
          <a:p>
            <a:pPr lvl="2"/>
            <a:r>
              <a:rPr lang="en-US"/>
              <a:t>Presenter Name 2</a:t>
            </a:r>
          </a:p>
          <a:p>
            <a:pPr lvl="4"/>
            <a:r>
              <a:rPr lang="en-US"/>
              <a:t>Presenter Name 3</a:t>
            </a:r>
          </a:p>
        </p:txBody>
      </p:sp>
      <p:sp>
        <p:nvSpPr>
          <p:cNvPr id="9" name="Date Placeholder 3"/>
          <p:cNvSpPr>
            <a:spLocks noGrp="1"/>
          </p:cNvSpPr>
          <p:nvPr>
            <p:ph type="dt" sz="half" idx="2"/>
          </p:nvPr>
        </p:nvSpPr>
        <p:spPr>
          <a:xfrm>
            <a:off x="365126" y="3493009"/>
            <a:ext cx="8347075" cy="274637"/>
          </a:xfrm>
          <a:prstGeom prst="rect">
            <a:avLst/>
          </a:prstGeom>
        </p:spPr>
        <p:txBody>
          <a:bodyPr vert="horz" lIns="0" tIns="0" rIns="0" bIns="0" rtlCol="0" anchor="ctr"/>
          <a:lstStyle>
            <a:lvl1pPr algn="l">
              <a:defRPr sz="1200">
                <a:solidFill>
                  <a:schemeClr val="accent6">
                    <a:lumMod val="50000"/>
                    <a:lumOff val="50000"/>
                  </a:schemeClr>
                </a:solidFill>
                <a:latin typeface="Arial" panose="020B0604020202020204" pitchFamily="34" charset="0"/>
                <a:cs typeface="Arial" panose="020B0604020202020204" pitchFamily="34" charset="0"/>
              </a:defRPr>
            </a:lvl1pPr>
          </a:lstStyle>
          <a:p>
            <a:endParaRPr lang="en-US" dirty="0">
              <a:solidFill>
                <a:srgbClr val="000000">
                  <a:lumMod val="50000"/>
                  <a:lumOff val="50000"/>
                </a:srgbClr>
              </a:solidFill>
            </a:endParaRPr>
          </a:p>
        </p:txBody>
      </p:sp>
      <p:cxnSp>
        <p:nvCxnSpPr>
          <p:cNvPr id="11" name="Straight Connector 10"/>
          <p:cNvCxnSpPr/>
          <p:nvPr userDrawn="1"/>
        </p:nvCxnSpPr>
        <p:spPr>
          <a:xfrm>
            <a:off x="365126" y="3220289"/>
            <a:ext cx="834707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6" descr="C:\Users\TERESA~1\AppData\Local\Temp\vmware-Teresa Sharp\VMwareDnD\99bbe9a7\BMGF_red_box_2in.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66280" y="1"/>
            <a:ext cx="1645920" cy="164592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3"/>
          <p:cNvSpPr>
            <a:spLocks noGrp="1"/>
          </p:cNvSpPr>
          <p:nvPr>
            <p:ph type="ftr" sz="quarter" idx="15"/>
          </p:nvPr>
        </p:nvSpPr>
        <p:spPr>
          <a:xfrm>
            <a:off x="5816600" y="4895959"/>
            <a:ext cx="2895600" cy="155598"/>
          </a:xfrm>
        </p:spPr>
        <p:txBody>
          <a:bodyPr/>
          <a:lstStyle>
            <a:lvl1pPr>
              <a:defRPr sz="500"/>
            </a:lvl1pPr>
          </a:lstStyle>
          <a:p>
            <a:pPr algn="r"/>
            <a:r>
              <a:rPr lang="en-US" dirty="0">
                <a:solidFill>
                  <a:srgbClr val="000000"/>
                </a:solidFill>
              </a:rPr>
              <a:t>© 2014 Bill &amp; Melinda Gates Foundation</a:t>
            </a:r>
          </a:p>
        </p:txBody>
      </p:sp>
    </p:spTree>
    <p:extLst>
      <p:ext uri="{BB962C8B-B14F-4D97-AF65-F5344CB8AC3E}">
        <p14:creationId xmlns:p14="http://schemas.microsoft.com/office/powerpoint/2010/main" val="122233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Only Transition Slide">
    <p:spTree>
      <p:nvGrpSpPr>
        <p:cNvPr id="1" name=""/>
        <p:cNvGrpSpPr/>
        <p:nvPr/>
      </p:nvGrpSpPr>
      <p:grpSpPr>
        <a:xfrm>
          <a:off x="0" y="0"/>
          <a:ext cx="0" cy="0"/>
          <a:chOff x="0" y="0"/>
          <a:chExt cx="0" cy="0"/>
        </a:xfrm>
      </p:grpSpPr>
      <p:sp>
        <p:nvSpPr>
          <p:cNvPr id="3" name="Text Placeholder 2"/>
          <p:cNvSpPr>
            <a:spLocks noGrp="1"/>
          </p:cNvSpPr>
          <p:nvPr>
            <p:ph type="body" sz="quarter" idx="13" hasCustomPrompt="1"/>
          </p:nvPr>
        </p:nvSpPr>
        <p:spPr>
          <a:xfrm>
            <a:off x="0" y="0"/>
            <a:ext cx="9144000" cy="5143500"/>
          </a:xfrm>
          <a:solidFill>
            <a:schemeClr val="accent3"/>
          </a:solidFill>
        </p:spPr>
        <p:txBody>
          <a:bodyPr lIns="365760" tIns="685800" rIns="365760" bIns="1828800"/>
          <a:lstStyle>
            <a:lvl1pPr marL="0" indent="0">
              <a:lnSpc>
                <a:spcPts val="3400"/>
              </a:lnSpc>
              <a:spcBef>
                <a:spcPts val="1200"/>
              </a:spcBef>
              <a:buNone/>
              <a:defRPr lang="en-US" sz="3000" kern="1200" cap="all" baseline="0" smtClean="0">
                <a:solidFill>
                  <a:schemeClr val="bg1"/>
                </a:solidFill>
                <a:latin typeface="Arial" pitchFamily="34" charset="0"/>
                <a:ea typeface="+mn-ea"/>
                <a:cs typeface="Arial" pitchFamily="34" charset="0"/>
              </a:defRPr>
            </a:lvl1pPr>
            <a:lvl2pPr marL="0" indent="0">
              <a:buFont typeface="Arial" pitchFamily="34" charset="0"/>
              <a:buNone/>
              <a:defRPr lang="en-US" sz="3600" kern="1200" smtClean="0">
                <a:solidFill>
                  <a:schemeClr val="accent3">
                    <a:lumMod val="75000"/>
                  </a:schemeClr>
                </a:solidFill>
                <a:latin typeface="Arial" pitchFamily="34" charset="0"/>
                <a:ea typeface="+mn-ea"/>
                <a:cs typeface="Arial" pitchFamily="34" charset="0"/>
              </a:defRPr>
            </a:lvl2pPr>
            <a:lvl3pPr marL="0" indent="0">
              <a:buNone/>
              <a:defRPr lang="en-US" sz="3600" kern="1200" smtClean="0">
                <a:solidFill>
                  <a:schemeClr val="accent3">
                    <a:lumMod val="75000"/>
                  </a:schemeClr>
                </a:solidFill>
                <a:latin typeface="Arial" pitchFamily="34" charset="0"/>
                <a:ea typeface="+mn-ea"/>
                <a:cs typeface="Arial" pitchFamily="34" charset="0"/>
              </a:defRPr>
            </a:lvl3pPr>
            <a:lvl4pPr marL="0" indent="0">
              <a:buNone/>
              <a:defRPr lang="en-US" sz="3600" kern="1200" smtClean="0">
                <a:solidFill>
                  <a:schemeClr val="accent3">
                    <a:lumMod val="75000"/>
                  </a:schemeClr>
                </a:solidFill>
                <a:latin typeface="Arial" pitchFamily="34" charset="0"/>
                <a:ea typeface="+mn-ea"/>
                <a:cs typeface="Arial" pitchFamily="34" charset="0"/>
              </a:defRPr>
            </a:lvl4pPr>
            <a:lvl5pPr marL="0" indent="0">
              <a:buNone/>
              <a:defRPr lang="en-US" sz="3600" kern="1200">
                <a:solidFill>
                  <a:schemeClr val="accent3">
                    <a:lumMod val="75000"/>
                  </a:schemeClr>
                </a:solidFill>
                <a:latin typeface="Arial" pitchFamily="34" charset="0"/>
                <a:ea typeface="+mn-ea"/>
                <a:cs typeface="Arial" pitchFamily="34" charset="0"/>
              </a:defRPr>
            </a:lvl5pPr>
          </a:lstStyle>
          <a:p>
            <a:pPr lvl="0"/>
            <a:r>
              <a:rPr lang="en-US"/>
              <a:t>CLICK TO EDIT TEXT</a:t>
            </a:r>
          </a:p>
        </p:txBody>
      </p:sp>
    </p:spTree>
    <p:extLst>
      <p:ext uri="{BB962C8B-B14F-4D97-AF65-F5344CB8AC3E}">
        <p14:creationId xmlns:p14="http://schemas.microsoft.com/office/powerpoint/2010/main" val="3201647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Full Width Head + Copy - Text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8329613" cy="3389313"/>
          </a:xfrm>
        </p:spPr>
        <p:txBody>
          <a:bodyPr/>
          <a:lstStyle>
            <a:lvl1pPr>
              <a:spcBef>
                <a:spcPts val="600"/>
              </a:spcBef>
              <a:spcAft>
                <a:spcPts val="0"/>
              </a:spcAft>
              <a:defRPr sz="1400" b="0" baseline="0"/>
            </a:lvl1pPr>
            <a:lvl2pPr marL="171446" indent="-171446">
              <a:spcBef>
                <a:spcPts val="600"/>
              </a:spcBef>
              <a:spcAft>
                <a:spcPts val="0"/>
              </a:spcAft>
              <a:buClr>
                <a:schemeClr val="accent3">
                  <a:lumMod val="75000"/>
                </a:schemeClr>
              </a:buClr>
              <a:buFont typeface="Wingdings" panose="05000000000000000000" pitchFamily="2" charset="2"/>
              <a:buChar char="§"/>
              <a:defRPr sz="1300"/>
            </a:lvl2pPr>
            <a:lvl3pPr marL="342892" indent="-171446">
              <a:spcBef>
                <a:spcPts val="600"/>
              </a:spcBef>
              <a:spcAft>
                <a:spcPts val="0"/>
              </a:spcAft>
              <a:buClr>
                <a:srgbClr val="3086AB"/>
              </a:buClr>
              <a:buFont typeface="Arial" panose="020B0604020202020204" pitchFamily="34" charset="0"/>
              <a:buChar char="•"/>
              <a:tabLst/>
              <a:defRPr baseline="0"/>
            </a:lvl3pPr>
            <a:lvl4pPr marL="515925" indent="-173034">
              <a:spcBef>
                <a:spcPts val="600"/>
              </a:spcBef>
              <a:spcAft>
                <a:spcPts val="0"/>
              </a:spcAft>
              <a:buFont typeface="Arial" panose="020B0604020202020204" pitchFamily="34" charset="0"/>
              <a:buChar char="-"/>
              <a:tabLst/>
              <a:defRPr baseline="0"/>
            </a:lvl4pPr>
            <a:lvl5pPr marL="687371" indent="-171446">
              <a:spcBef>
                <a:spcPts val="600"/>
              </a:spcBef>
              <a:spcAft>
                <a:spcPts val="0"/>
              </a:spcAft>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3454609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Full Width Head + Bold Subhea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139721"/>
            <a:ext cx="8329613" cy="298660"/>
          </a:xfrm>
        </p:spPr>
        <p:txBody>
          <a:bodyPr/>
          <a:lstStyle>
            <a:lvl1pPr>
              <a:lnSpc>
                <a:spcPts val="1600"/>
              </a:lnSpc>
              <a:spcBef>
                <a:spcPts val="0"/>
              </a:spcBef>
              <a:defRPr sz="1400" b="1" baseline="0"/>
            </a:lvl1pPr>
            <a:lvl2pPr marL="171446" indent="-171446">
              <a:spcBef>
                <a:spcPts val="336"/>
              </a:spcBef>
              <a:spcAft>
                <a:spcPts val="0"/>
              </a:spcAft>
              <a:buClr>
                <a:schemeClr val="accent3">
                  <a:lumMod val="75000"/>
                </a:schemeClr>
              </a:buClr>
              <a:buFont typeface="Wingdings" panose="05000000000000000000" pitchFamily="2" charset="2"/>
              <a:buChar char="§"/>
              <a:defRPr sz="1300"/>
            </a:lvl2pPr>
            <a:lvl3pPr marL="342892" indent="-171446">
              <a:spcBef>
                <a:spcPts val="336"/>
              </a:spcBef>
              <a:buClr>
                <a:srgbClr val="3086AB"/>
              </a:buClr>
              <a:buFont typeface="Arial" panose="020B0604020202020204" pitchFamily="34" charset="0"/>
              <a:buChar char="•"/>
              <a:tabLst/>
              <a:defRPr baseline="0"/>
            </a:lvl3pPr>
            <a:lvl4pPr marL="515925" indent="-173034">
              <a:spcBef>
                <a:spcPts val="336"/>
              </a:spcBef>
              <a:spcAft>
                <a:spcPts val="0"/>
              </a:spcAft>
              <a:buFont typeface="Arial" panose="020B0604020202020204" pitchFamily="34" charset="0"/>
              <a:buChar char="-"/>
              <a:tabLst/>
              <a:defRPr baseline="0"/>
            </a:lvl4pPr>
            <a:lvl5pPr marL="687371" indent="-171446">
              <a:spcBef>
                <a:spcPts val="336"/>
              </a:spcBef>
              <a:defRPr baseline="0"/>
            </a:lvl5pPr>
          </a:lstStyle>
          <a:p>
            <a:pPr lvl="0"/>
            <a:r>
              <a:rPr lang="en-US" dirty="0"/>
              <a:t>Insert bullet list at full-width </a:t>
            </a:r>
            <a:r>
              <a:rPr lang="en-US"/>
              <a:t>of slide</a:t>
            </a:r>
            <a:endParaRPr lang="en-US" dirty="0"/>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p:nvPr>
        </p:nvSpPr>
        <p:spPr>
          <a:xfrm>
            <a:off x="365126" y="1528724"/>
            <a:ext cx="8347075" cy="3166203"/>
          </a:xfrm>
        </p:spPr>
        <p:txBody>
          <a:bodyPr/>
          <a:lstStyle>
            <a:lvl1pPr>
              <a:spcBef>
                <a:spcPts val="600"/>
              </a:spcBef>
              <a:defRPr sz="1300"/>
            </a:lvl1pPr>
            <a:lvl2pPr>
              <a:spcBef>
                <a:spcPts val="600"/>
              </a:spcBef>
              <a:defRPr sz="1300"/>
            </a:lvl2pPr>
            <a:lvl3pPr>
              <a:spcBef>
                <a:spcPts val="600"/>
              </a:spcBef>
              <a:defRPr sz="1200"/>
            </a:lvl3pPr>
            <a:lvl4pPr>
              <a:spcBef>
                <a:spcPts val="600"/>
              </a:spcBef>
              <a:defRPr sz="1100"/>
            </a:lvl4pPr>
            <a:lvl5pPr>
              <a:spcBef>
                <a:spcPts val="600"/>
              </a:spcBef>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852347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3 Width Head + 2/3 Copy - Text Only">
    <p:spTree>
      <p:nvGrpSpPr>
        <p:cNvPr id="1" name=""/>
        <p:cNvGrpSpPr/>
        <p:nvPr/>
      </p:nvGrpSpPr>
      <p:grpSpPr>
        <a:xfrm>
          <a:off x="0" y="0"/>
          <a:ext cx="0" cy="0"/>
          <a:chOff x="0" y="0"/>
          <a:chExt cx="0" cy="0"/>
        </a:xfrm>
      </p:grpSpPr>
      <p:sp>
        <p:nvSpPr>
          <p:cNvPr id="6" name="Footer Placeholder 5"/>
          <p:cNvSpPr>
            <a:spLocks noGrp="1"/>
          </p:cNvSpPr>
          <p:nvPr>
            <p:ph type="ftr" sz="quarter" idx="14"/>
          </p:nvPr>
        </p:nvSpPr>
        <p:spPr/>
        <p:txBody>
          <a:bodyPr/>
          <a:lstStyle/>
          <a:p>
            <a:pPr algn="r"/>
            <a:r>
              <a:rPr lang="en-US" dirty="0">
                <a:solidFill>
                  <a:srgbClr val="000000"/>
                </a:solidFill>
              </a:rPr>
              <a:t>© Bill &amp; Melinda Gates Foundation      |</a:t>
            </a:r>
          </a:p>
        </p:txBody>
      </p:sp>
      <p:sp>
        <p:nvSpPr>
          <p:cNvPr id="8" name="Slide Number Placeholder 7"/>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Text Placeholder 3"/>
          <p:cNvSpPr>
            <a:spLocks noGrp="1"/>
          </p:cNvSpPr>
          <p:nvPr>
            <p:ph type="body" sz="quarter" idx="16" hasCustomPrompt="1"/>
          </p:nvPr>
        </p:nvSpPr>
        <p:spPr>
          <a:xfrm>
            <a:off x="3665539" y="534708"/>
            <a:ext cx="5046662" cy="4151592"/>
          </a:xfrm>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Insert bullet list at 2/3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3" name="Title 2"/>
          <p:cNvSpPr>
            <a:spLocks noGrp="1"/>
          </p:cNvSpPr>
          <p:nvPr>
            <p:ph type="title" hasCustomPrompt="1"/>
          </p:nvPr>
        </p:nvSpPr>
        <p:spPr>
          <a:xfrm>
            <a:off x="365125" y="484633"/>
            <a:ext cx="3170238" cy="646646"/>
          </a:xfrm>
          <a:prstGeom prst="rect">
            <a:avLst/>
          </a:prstGeom>
        </p:spPr>
        <p:txBody>
          <a:bodyPr anchor="t"/>
          <a:lstStyle>
            <a:lvl1pPr>
              <a:defRPr baseline="0"/>
            </a:lvl1pPr>
          </a:lstStyle>
          <a:p>
            <a:r>
              <a:rPr lang="en-US"/>
              <a:t>INSERT HEADLINE – TWO LINES ALL CAPS</a:t>
            </a:r>
            <a:endParaRPr lang="en-US" dirty="0"/>
          </a:p>
        </p:txBody>
      </p:sp>
    </p:spTree>
    <p:extLst>
      <p:ext uri="{BB962C8B-B14F-4D97-AF65-F5344CB8AC3E}">
        <p14:creationId xmlns:p14="http://schemas.microsoft.com/office/powerpoint/2010/main" val="2134375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Full Width Head, Copy + Visual">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dirty="0">
                <a:solidFill>
                  <a:srgbClr val="000000"/>
                </a:solidFill>
              </a:rPr>
              <a:t>© Bill &amp; Melinda Gates Foundation      |</a:t>
            </a:r>
          </a:p>
        </p:txBody>
      </p:sp>
      <p:sp>
        <p:nvSpPr>
          <p:cNvPr id="5" name="Slide Number Placeholder 4"/>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3" name="Text Placeholder 2"/>
          <p:cNvSpPr>
            <a:spLocks noGrp="1"/>
          </p:cNvSpPr>
          <p:nvPr>
            <p:ph type="body" sz="quarter" idx="16" hasCustomPrompt="1"/>
          </p:nvPr>
        </p:nvSpPr>
        <p:spPr>
          <a:xfrm>
            <a:off x="365126" y="871711"/>
            <a:ext cx="8329613" cy="450099"/>
          </a:xfrm>
        </p:spPr>
        <p:txBody>
          <a:bodyPr/>
          <a:lstStyle>
            <a:lvl1pPr marL="0" indent="0">
              <a:buNone/>
              <a:defRPr sz="1250" baseline="0"/>
            </a:lvl1pPr>
            <a:lvl2pPr marL="0" indent="0">
              <a:buFont typeface="Arial" panose="020B0604020202020204" pitchFamily="34" charset="0"/>
              <a:buNone/>
              <a:defRPr sz="1250"/>
            </a:lvl2pPr>
            <a:lvl3pPr marL="0" indent="0">
              <a:buNone/>
              <a:defRPr sz="1250"/>
            </a:lvl3pPr>
            <a:lvl4pPr marL="0" indent="0">
              <a:buNone/>
              <a:defRPr sz="1250"/>
            </a:lvl4pPr>
            <a:lvl5pPr marL="0" indent="0">
              <a:buNone/>
              <a:defRPr sz="1250"/>
            </a:lvl5pPr>
          </a:lstStyle>
          <a:p>
            <a:pPr lvl="0"/>
            <a:r>
              <a:rPr lang="en-US" dirty="0"/>
              <a:t>Insert sub-headline or explanatory copy here – up to 2 full-width lines.</a:t>
            </a:r>
          </a:p>
        </p:txBody>
      </p:sp>
      <p:sp>
        <p:nvSpPr>
          <p:cNvPr id="7" name="Content Placeholder 6"/>
          <p:cNvSpPr>
            <a:spLocks noGrp="1"/>
          </p:cNvSpPr>
          <p:nvPr>
            <p:ph sz="quarter" idx="17" hasCustomPrompt="1"/>
          </p:nvPr>
        </p:nvSpPr>
        <p:spPr>
          <a:xfrm>
            <a:off x="365125" y="1462089"/>
            <a:ext cx="8329613" cy="3216275"/>
          </a:xfrm>
        </p:spPr>
        <p:txBody>
          <a:bodyPr tIns="1097280"/>
          <a:lstStyle>
            <a:lvl1pPr marL="0" indent="0" algn="ctr">
              <a:buNone/>
              <a:defRPr sz="1200" baseline="0"/>
            </a:lvl1pPr>
            <a:lvl2pPr marL="0" indent="0">
              <a:buFont typeface="Arial" panose="020B0604020202020204" pitchFamily="34" charset="0"/>
              <a:buNone/>
              <a:defRPr sz="1200"/>
            </a:lvl2pPr>
            <a:lvl3pPr marL="0" indent="0">
              <a:buNone/>
              <a:defRPr sz="1200"/>
            </a:lvl3pPr>
            <a:lvl4pPr marL="0" indent="0">
              <a:buNone/>
              <a:defRPr sz="1200"/>
            </a:lvl4pPr>
            <a:lvl5pPr marL="0" indent="0">
              <a:buNone/>
              <a:defRPr sz="1200"/>
            </a:lvl5pPr>
          </a:lstStyle>
          <a:p>
            <a:pPr lvl="0"/>
            <a:r>
              <a:rPr lang="en-US" dirty="0"/>
              <a:t>Click icon to insert visual element here at full-width of slide.</a:t>
            </a:r>
          </a:p>
        </p:txBody>
      </p:sp>
      <p:sp>
        <p:nvSpPr>
          <p:cNvPr id="6" name="Title 5"/>
          <p:cNvSpPr>
            <a:spLocks noGrp="1"/>
          </p:cNvSpPr>
          <p:nvPr>
            <p:ph type="title" hasCustomPrompt="1"/>
          </p:nvPr>
        </p:nvSpPr>
        <p:spPr>
          <a:xfrm>
            <a:off x="365125" y="484632"/>
            <a:ext cx="8329613" cy="381930"/>
          </a:xfrm>
        </p:spPr>
        <p:txBody>
          <a:bodyPr/>
          <a:lstStyle>
            <a:lvl1pPr>
              <a:defRPr baseline="0"/>
            </a:lvl1pPr>
          </a:lstStyle>
          <a:p>
            <a:r>
              <a:rPr lang="en-US"/>
              <a:t>INSERT HEADLINE HERE – UP TO 1 FULL-WIDTH LINE</a:t>
            </a:r>
          </a:p>
        </p:txBody>
      </p:sp>
    </p:spTree>
    <p:extLst>
      <p:ext uri="{BB962C8B-B14F-4D97-AF65-F5344CB8AC3E}">
        <p14:creationId xmlns:p14="http://schemas.microsoft.com/office/powerpoint/2010/main" val="3318361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Full Width Head, 1/3 Copy + 2/3 Visua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56013" y="1289051"/>
            <a:ext cx="5038726" cy="3389313"/>
          </a:xfrm>
        </p:spPr>
        <p:txBody>
          <a:bodyPr/>
          <a:lstStyle>
            <a:lvl1pPr>
              <a:defRPr baseline="0"/>
            </a:lvl1pPr>
          </a:lstStyle>
          <a:p>
            <a:pPr lvl="0"/>
            <a:r>
              <a:rPr lang="en-US" dirty="0"/>
              <a:t>Click an icon to insert a visual here at 2/3 width of slide</a:t>
            </a:r>
          </a:p>
        </p:txBody>
      </p:sp>
      <p:sp>
        <p:nvSpPr>
          <p:cNvPr id="7" name="Text Placeholder 7"/>
          <p:cNvSpPr>
            <a:spLocks noGrp="1"/>
          </p:cNvSpPr>
          <p:nvPr>
            <p:ph type="body" sz="quarter" idx="13" hasCustomPrompt="1"/>
          </p:nvPr>
        </p:nvSpPr>
        <p:spPr>
          <a:xfrm>
            <a:off x="365125" y="1289051"/>
            <a:ext cx="3170238" cy="3389313"/>
          </a:xfrm>
        </p:spPr>
        <p:txBody>
          <a:bodyPr/>
          <a:lstStyle>
            <a:lvl1pPr>
              <a:spcBef>
                <a:spcPts val="600"/>
              </a:spcBef>
              <a:spcAft>
                <a:spcPts val="0"/>
              </a:spcAft>
              <a:defRPr sz="1400" b="0"/>
            </a:lvl1pPr>
            <a:lvl2pPr>
              <a:spcBef>
                <a:spcPts val="600"/>
              </a:spcBef>
              <a:spcAft>
                <a:spcPts val="0"/>
              </a:spcAft>
              <a:defRPr sz="1300" baseline="0"/>
            </a:lvl2pPr>
            <a:lvl3pPr>
              <a:spcBef>
                <a:spcPts val="600"/>
              </a:spcBef>
              <a:spcAft>
                <a:spcPts val="0"/>
              </a:spcAft>
              <a:buClr>
                <a:srgbClr val="3086AB"/>
              </a:buClr>
              <a:defRPr sz="1200"/>
            </a:lvl3pPr>
            <a:lvl4pPr marL="515924" indent="-171446">
              <a:spcBef>
                <a:spcPts val="600"/>
              </a:spcBef>
              <a:spcAft>
                <a:spcPts val="0"/>
              </a:spcAft>
              <a:buFont typeface="Arial" panose="020B0604020202020204" pitchFamily="34" charset="0"/>
              <a:buChar char="-"/>
              <a:defRPr baseline="0"/>
            </a:lvl4pPr>
            <a:lvl5pPr>
              <a:spcBef>
                <a:spcPts val="600"/>
              </a:spcBef>
              <a:spcAft>
                <a:spcPts val="0"/>
              </a:spcAft>
              <a:defRPr/>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6" name="Footer Placeholder 5"/>
          <p:cNvSpPr>
            <a:spLocks noGrp="1"/>
          </p:cNvSpPr>
          <p:nvPr>
            <p:ph type="ftr" sz="quarter" idx="14"/>
          </p:nvPr>
        </p:nvSpPr>
        <p:spPr/>
        <p:txBody>
          <a:bodyPr/>
          <a:lstStyle/>
          <a:p>
            <a:pPr algn="r"/>
            <a:r>
              <a:rPr lang="en-US" dirty="0">
                <a:solidFill>
                  <a:srgbClr val="000000"/>
                </a:solidFill>
              </a:rPr>
              <a:t>© Bill &amp; Melinda Gates Foundation      |</a:t>
            </a:r>
          </a:p>
        </p:txBody>
      </p:sp>
      <p:sp>
        <p:nvSpPr>
          <p:cNvPr id="8" name="Slide Number Placeholder 7"/>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2425758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3 Width Head + Copy w/ 2/3 Visual">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Footer Placeholder 1"/>
          <p:cNvSpPr>
            <a:spLocks noGrp="1"/>
          </p:cNvSpPr>
          <p:nvPr>
            <p:ph type="ftr" sz="quarter" idx="15"/>
          </p:nvPr>
        </p:nvSpPr>
        <p:spPr/>
        <p:txBody>
          <a:bodyPr/>
          <a:lstStyle/>
          <a:p>
            <a:pPr algn="r"/>
            <a:r>
              <a:rPr lang="en-US" dirty="0">
                <a:solidFill>
                  <a:srgbClr val="000000"/>
                </a:solidFill>
              </a:rPr>
              <a:t>© Bill &amp; Melinda Gates Foundation      |</a:t>
            </a:r>
          </a:p>
        </p:txBody>
      </p:sp>
      <p:sp>
        <p:nvSpPr>
          <p:cNvPr id="3" name="Slide Number Placeholder 2"/>
          <p:cNvSpPr>
            <a:spLocks noGrp="1"/>
          </p:cNvSpPr>
          <p:nvPr>
            <p:ph type="sldNum" sz="quarter" idx="16"/>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5" name="Title 4"/>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7" name="Content Placeholder 2"/>
          <p:cNvSpPr>
            <a:spLocks noGrp="1"/>
          </p:cNvSpPr>
          <p:nvPr>
            <p:ph idx="1" hasCustomPrompt="1"/>
          </p:nvPr>
        </p:nvSpPr>
        <p:spPr>
          <a:xfrm>
            <a:off x="3656013" y="488951"/>
            <a:ext cx="5038726" cy="4189414"/>
          </a:xfrm>
        </p:spPr>
        <p:txBody>
          <a:bodyPr/>
          <a:lstStyle>
            <a:lvl1pPr>
              <a:defRPr baseline="0"/>
            </a:lvl1pPr>
          </a:lstStyle>
          <a:p>
            <a:pPr lvl="0"/>
            <a:r>
              <a:rPr lang="en-US" dirty="0"/>
              <a:t>Click an icon to insert a visual here at 2/3 width of slide</a:t>
            </a:r>
          </a:p>
        </p:txBody>
      </p:sp>
    </p:spTree>
    <p:extLst>
      <p:ext uri="{BB962C8B-B14F-4D97-AF65-F5344CB8AC3E}">
        <p14:creationId xmlns:p14="http://schemas.microsoft.com/office/powerpoint/2010/main" val="103258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3 Width Head + Copy w/Full Bleed Phot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7" name="Picture Placeholder 6"/>
          <p:cNvSpPr>
            <a:spLocks noGrp="1"/>
          </p:cNvSpPr>
          <p:nvPr>
            <p:ph type="pic" sz="quarter" idx="14"/>
          </p:nvPr>
        </p:nvSpPr>
        <p:spPr>
          <a:xfrm>
            <a:off x="3656014" y="0"/>
            <a:ext cx="5487987" cy="5143500"/>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786865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Width Head, 1/3 Copy + 2/3 Visua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56013" y="1289050"/>
            <a:ext cx="5038726" cy="3389313"/>
          </a:xfrm>
        </p:spPr>
        <p:txBody>
          <a:bodyPr/>
          <a:lstStyle>
            <a:lvl1pPr>
              <a:defRPr baseline="0"/>
            </a:lvl1pPr>
          </a:lstStyle>
          <a:p>
            <a:pPr lvl="0"/>
            <a:r>
              <a:rPr lang="en-US" dirty="0"/>
              <a:t>Click an icon to insert a visual here at 2/3 width of slide</a:t>
            </a:r>
          </a:p>
        </p:txBody>
      </p:sp>
      <p:sp>
        <p:nvSpPr>
          <p:cNvPr id="7" name="Text Placeholder 7"/>
          <p:cNvSpPr>
            <a:spLocks noGrp="1"/>
          </p:cNvSpPr>
          <p:nvPr>
            <p:ph type="body" sz="quarter" idx="13" hasCustomPrompt="1"/>
          </p:nvPr>
        </p:nvSpPr>
        <p:spPr>
          <a:xfrm>
            <a:off x="365125" y="1289050"/>
            <a:ext cx="3170238" cy="3389313"/>
          </a:xfrm>
        </p:spPr>
        <p:txBody>
          <a:bodyPr/>
          <a:lstStyle>
            <a:lvl1pPr>
              <a:spcBef>
                <a:spcPts val="600"/>
              </a:spcBef>
              <a:spcAft>
                <a:spcPts val="0"/>
              </a:spcAft>
              <a:defRPr sz="1400" b="0"/>
            </a:lvl1pPr>
            <a:lvl2pPr>
              <a:spcBef>
                <a:spcPts val="600"/>
              </a:spcBef>
              <a:spcAft>
                <a:spcPts val="0"/>
              </a:spcAft>
              <a:defRPr sz="1300" baseline="0"/>
            </a:lvl2pPr>
            <a:lvl3pPr>
              <a:spcBef>
                <a:spcPts val="600"/>
              </a:spcBef>
              <a:spcAft>
                <a:spcPts val="0"/>
              </a:spcAft>
              <a:buClr>
                <a:srgbClr val="3086AB"/>
              </a:buClr>
              <a:defRPr sz="1200"/>
            </a:lvl3pPr>
            <a:lvl4pPr marL="515937" indent="-171450">
              <a:spcBef>
                <a:spcPts val="600"/>
              </a:spcBef>
              <a:spcAft>
                <a:spcPts val="0"/>
              </a:spcAft>
              <a:buFont typeface="Arial" panose="020B0604020202020204" pitchFamily="34" charset="0"/>
              <a:buChar char="-"/>
              <a:defRPr baseline="0"/>
            </a:lvl4pPr>
            <a:lvl5pPr>
              <a:spcBef>
                <a:spcPts val="600"/>
              </a:spcBef>
              <a:spcAft>
                <a:spcPts val="0"/>
              </a:spcAft>
              <a:defRPr/>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6" name="Footer Placeholder 5"/>
          <p:cNvSpPr>
            <a:spLocks noGrp="1"/>
          </p:cNvSpPr>
          <p:nvPr>
            <p:ph type="ftr" sz="quarter" idx="14"/>
          </p:nvPr>
        </p:nvSpPr>
        <p:spPr/>
        <p:txBody>
          <a:bodyPr/>
          <a:lstStyle/>
          <a:p>
            <a:pPr algn="r"/>
            <a:r>
              <a:rPr lang="en-US" dirty="0">
                <a:solidFill>
                  <a:srgbClr val="000000"/>
                </a:solidFill>
              </a:rPr>
              <a:t>© 2014 Bill &amp; Melinda Gates Foundation</a:t>
            </a:r>
          </a:p>
        </p:txBody>
      </p:sp>
      <p:sp>
        <p:nvSpPr>
          <p:cNvPr id="8" name="Slide Number Placeholder 7"/>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4" y="484632"/>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1808429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3 Width Head + Copy w/3 Image Grid">
    <p:spTree>
      <p:nvGrpSpPr>
        <p:cNvPr id="1" name=""/>
        <p:cNvGrpSpPr/>
        <p:nvPr/>
      </p:nvGrpSpPr>
      <p:grpSpPr>
        <a:xfrm>
          <a:off x="0" y="0"/>
          <a:ext cx="0" cy="0"/>
          <a:chOff x="0" y="0"/>
          <a:chExt cx="0" cy="0"/>
        </a:xfrm>
      </p:grpSpPr>
      <p:sp>
        <p:nvSpPr>
          <p:cNvPr id="14" name="Picture Placeholder 6"/>
          <p:cNvSpPr>
            <a:spLocks noGrp="1"/>
          </p:cNvSpPr>
          <p:nvPr>
            <p:ph type="pic" sz="quarter" idx="15"/>
          </p:nvPr>
        </p:nvSpPr>
        <p:spPr>
          <a:xfrm>
            <a:off x="3665539" y="2635250"/>
            <a:ext cx="1825832" cy="2508250"/>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15" name="Picture Placeholder 6"/>
          <p:cNvSpPr>
            <a:spLocks noGrp="1"/>
          </p:cNvSpPr>
          <p:nvPr>
            <p:ph type="pic" sz="quarter" idx="16"/>
          </p:nvPr>
        </p:nvSpPr>
        <p:spPr>
          <a:xfrm>
            <a:off x="5558829" y="2635250"/>
            <a:ext cx="3585172" cy="2508250"/>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7" name="Picture Placeholder 6"/>
          <p:cNvSpPr>
            <a:spLocks noGrp="1"/>
          </p:cNvSpPr>
          <p:nvPr>
            <p:ph type="pic" sz="quarter" idx="14"/>
          </p:nvPr>
        </p:nvSpPr>
        <p:spPr>
          <a:xfrm>
            <a:off x="3665538" y="0"/>
            <a:ext cx="5478462" cy="2542032"/>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3581198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3 Width Head + Copy w/4 Image Grid">
    <p:spTree>
      <p:nvGrpSpPr>
        <p:cNvPr id="1" name=""/>
        <p:cNvGrpSpPr/>
        <p:nvPr/>
      </p:nvGrpSpPr>
      <p:grpSpPr>
        <a:xfrm>
          <a:off x="0" y="0"/>
          <a:ext cx="0" cy="0"/>
          <a:chOff x="0" y="0"/>
          <a:chExt cx="0" cy="0"/>
        </a:xfrm>
      </p:grpSpPr>
      <p:sp>
        <p:nvSpPr>
          <p:cNvPr id="9" name="Picture Placeholder 6"/>
          <p:cNvSpPr>
            <a:spLocks noGrp="1"/>
          </p:cNvSpPr>
          <p:nvPr>
            <p:ph type="pic" sz="quarter" idx="17"/>
          </p:nvPr>
        </p:nvSpPr>
        <p:spPr>
          <a:xfrm>
            <a:off x="7325138" y="0"/>
            <a:ext cx="1818861" cy="2542032"/>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11" name="Picture Placeholder 6"/>
          <p:cNvSpPr>
            <a:spLocks noGrp="1"/>
          </p:cNvSpPr>
          <p:nvPr>
            <p:ph type="pic" sz="quarter" idx="18"/>
          </p:nvPr>
        </p:nvSpPr>
        <p:spPr>
          <a:xfrm>
            <a:off x="3665539" y="0"/>
            <a:ext cx="3599965" cy="2542032"/>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14" name="Picture Placeholder 6"/>
          <p:cNvSpPr>
            <a:spLocks noGrp="1"/>
          </p:cNvSpPr>
          <p:nvPr>
            <p:ph type="pic" sz="quarter" idx="15"/>
          </p:nvPr>
        </p:nvSpPr>
        <p:spPr>
          <a:xfrm>
            <a:off x="3665539" y="2601468"/>
            <a:ext cx="1825832" cy="2542032"/>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15" name="Picture Placeholder 6"/>
          <p:cNvSpPr>
            <a:spLocks noGrp="1"/>
          </p:cNvSpPr>
          <p:nvPr>
            <p:ph type="pic" sz="quarter" idx="16"/>
          </p:nvPr>
        </p:nvSpPr>
        <p:spPr>
          <a:xfrm>
            <a:off x="5560944" y="2601468"/>
            <a:ext cx="3583057" cy="2542032"/>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1371564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3 Width Head + Copy w/5 Image Grid">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12" name="Picture Placeholder 6"/>
          <p:cNvSpPr>
            <a:spLocks noGrp="1"/>
          </p:cNvSpPr>
          <p:nvPr>
            <p:ph type="pic" sz="quarter" idx="19"/>
          </p:nvPr>
        </p:nvSpPr>
        <p:spPr>
          <a:xfrm>
            <a:off x="7360920" y="1"/>
            <a:ext cx="1783080" cy="2551113"/>
          </a:xfrm>
        </p:spPr>
        <p:txBody>
          <a:bodyPr tIns="822960"/>
          <a:lstStyle>
            <a:lvl1pPr marL="0" indent="0" algn="ctr">
              <a:buNone/>
              <a:defRPr baseline="0"/>
            </a:lvl1pPr>
          </a:lstStyle>
          <a:p>
            <a:endParaRPr lang="en-US" dirty="0"/>
          </a:p>
          <a:p>
            <a:r>
              <a:rPr lang="en-US" dirty="0"/>
              <a:t>Click on the icon to insert a new photo</a:t>
            </a:r>
          </a:p>
        </p:txBody>
      </p:sp>
      <p:sp>
        <p:nvSpPr>
          <p:cNvPr id="15" name="Picture Placeholder 6"/>
          <p:cNvSpPr>
            <a:spLocks noGrp="1"/>
          </p:cNvSpPr>
          <p:nvPr>
            <p:ph type="pic" sz="quarter" idx="20"/>
          </p:nvPr>
        </p:nvSpPr>
        <p:spPr>
          <a:xfrm>
            <a:off x="3665538" y="1"/>
            <a:ext cx="3629785" cy="2551113"/>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18" name="Picture Placeholder 6"/>
          <p:cNvSpPr>
            <a:spLocks noGrp="1"/>
          </p:cNvSpPr>
          <p:nvPr>
            <p:ph type="pic" sz="quarter" idx="17"/>
          </p:nvPr>
        </p:nvSpPr>
        <p:spPr>
          <a:xfrm>
            <a:off x="5513229" y="2611439"/>
            <a:ext cx="1783080" cy="2534247"/>
          </a:xfrm>
        </p:spPr>
        <p:txBody>
          <a:bodyPr tIns="822960"/>
          <a:lstStyle>
            <a:lvl1pPr marL="0" indent="0" algn="ctr">
              <a:buNone/>
              <a:defRPr baseline="0"/>
            </a:lvl1pPr>
          </a:lstStyle>
          <a:p>
            <a:endParaRPr lang="en-US" dirty="0"/>
          </a:p>
          <a:p>
            <a:r>
              <a:rPr lang="en-US" dirty="0"/>
              <a:t>Click on the icon to insert a new photo</a:t>
            </a:r>
          </a:p>
        </p:txBody>
      </p:sp>
      <p:sp>
        <p:nvSpPr>
          <p:cNvPr id="19" name="Picture Placeholder 6"/>
          <p:cNvSpPr>
            <a:spLocks noGrp="1"/>
          </p:cNvSpPr>
          <p:nvPr>
            <p:ph type="pic" sz="quarter" idx="15"/>
          </p:nvPr>
        </p:nvSpPr>
        <p:spPr>
          <a:xfrm>
            <a:off x="3665538" y="2611439"/>
            <a:ext cx="1783080" cy="2534247"/>
          </a:xfrm>
        </p:spPr>
        <p:txBody>
          <a:bodyPr tIns="822960"/>
          <a:lstStyle>
            <a:lvl1pPr marL="0" indent="0" algn="ctr">
              <a:buNone/>
              <a:defRPr baseline="0"/>
            </a:lvl1pPr>
          </a:lstStyle>
          <a:p>
            <a:endParaRPr lang="en-US" dirty="0"/>
          </a:p>
          <a:p>
            <a:r>
              <a:rPr lang="en-US" dirty="0"/>
              <a:t>Click on the icon to insert a new photo</a:t>
            </a:r>
          </a:p>
        </p:txBody>
      </p:sp>
      <p:sp>
        <p:nvSpPr>
          <p:cNvPr id="20" name="Picture Placeholder 6"/>
          <p:cNvSpPr>
            <a:spLocks noGrp="1"/>
          </p:cNvSpPr>
          <p:nvPr>
            <p:ph type="pic" sz="quarter" idx="16"/>
          </p:nvPr>
        </p:nvSpPr>
        <p:spPr>
          <a:xfrm>
            <a:off x="7360920" y="2609254"/>
            <a:ext cx="1783080" cy="2534247"/>
          </a:xfrm>
        </p:spPr>
        <p:txBody>
          <a:bodyPr tIns="822960"/>
          <a:lstStyle>
            <a:lvl1pPr marL="0" indent="0" algn="ctr">
              <a:buNone/>
              <a:defRPr baseline="0"/>
            </a:lvl1pPr>
          </a:lstStyle>
          <a:p>
            <a:endParaRPr lang="en-US" dirty="0"/>
          </a:p>
          <a:p>
            <a:r>
              <a:rPr lang="en-US" dirty="0"/>
              <a:t>Click on the icon to insert a new photo</a:t>
            </a:r>
          </a:p>
        </p:txBody>
      </p:sp>
    </p:spTree>
    <p:extLst>
      <p:ext uri="{BB962C8B-B14F-4D97-AF65-F5344CB8AC3E}">
        <p14:creationId xmlns:p14="http://schemas.microsoft.com/office/powerpoint/2010/main" val="2344412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3 Width Head + Copy w/6 Image Grid">
    <p:spTree>
      <p:nvGrpSpPr>
        <p:cNvPr id="1" name=""/>
        <p:cNvGrpSpPr/>
        <p:nvPr/>
      </p:nvGrpSpPr>
      <p:grpSpPr>
        <a:xfrm>
          <a:off x="0" y="0"/>
          <a:ext cx="0" cy="0"/>
          <a:chOff x="0" y="0"/>
          <a:chExt cx="0" cy="0"/>
        </a:xfrm>
      </p:grpSpPr>
      <p:sp>
        <p:nvSpPr>
          <p:cNvPr id="12" name="Picture Placeholder 6"/>
          <p:cNvSpPr>
            <a:spLocks noGrp="1"/>
          </p:cNvSpPr>
          <p:nvPr>
            <p:ph type="pic" sz="quarter" idx="19"/>
          </p:nvPr>
        </p:nvSpPr>
        <p:spPr>
          <a:xfrm>
            <a:off x="7360920" y="1"/>
            <a:ext cx="1783080" cy="1704561"/>
          </a:xfrm>
        </p:spPr>
        <p:txBody>
          <a:bodyPr tIns="822960"/>
          <a:lstStyle>
            <a:lvl1pPr marL="0" indent="0" algn="ctr">
              <a:buNone/>
              <a:defRPr baseline="0"/>
            </a:lvl1pPr>
          </a:lstStyle>
          <a:p>
            <a:endParaRPr lang="en-US" dirty="0"/>
          </a:p>
          <a:p>
            <a:r>
              <a:rPr lang="en-US" dirty="0"/>
              <a:t>Click on the icon to insert a new photo</a:t>
            </a:r>
          </a:p>
        </p:txBody>
      </p:sp>
      <p:sp>
        <p:nvSpPr>
          <p:cNvPr id="13" name="Picture Placeholder 6"/>
          <p:cNvSpPr>
            <a:spLocks noGrp="1"/>
          </p:cNvSpPr>
          <p:nvPr>
            <p:ph type="pic" sz="quarter" idx="20"/>
          </p:nvPr>
        </p:nvSpPr>
        <p:spPr>
          <a:xfrm>
            <a:off x="3665538" y="1"/>
            <a:ext cx="3629785" cy="3096039"/>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
        <p:nvSpPr>
          <p:cNvPr id="16" name="Picture Placeholder 6"/>
          <p:cNvSpPr>
            <a:spLocks noGrp="1"/>
          </p:cNvSpPr>
          <p:nvPr>
            <p:ph type="pic" sz="quarter" idx="21" hasCustomPrompt="1"/>
          </p:nvPr>
        </p:nvSpPr>
        <p:spPr>
          <a:xfrm>
            <a:off x="7360920" y="1764195"/>
            <a:ext cx="1783080" cy="1331845"/>
          </a:xfrm>
        </p:spPr>
        <p:txBody>
          <a:bodyPr tIns="822960"/>
          <a:lstStyle>
            <a:lvl1pPr marL="0" indent="0" algn="ctr">
              <a:buNone/>
              <a:defRPr baseline="0"/>
            </a:lvl1pPr>
          </a:lstStyle>
          <a:p>
            <a:r>
              <a:rPr lang="en-US" dirty="0"/>
              <a:t>Click on the icon to insert a new photo</a:t>
            </a:r>
          </a:p>
        </p:txBody>
      </p:sp>
      <p:sp>
        <p:nvSpPr>
          <p:cNvPr id="9" name="Picture Placeholder 6"/>
          <p:cNvSpPr>
            <a:spLocks noGrp="1"/>
          </p:cNvSpPr>
          <p:nvPr>
            <p:ph type="pic" sz="quarter" idx="17"/>
          </p:nvPr>
        </p:nvSpPr>
        <p:spPr>
          <a:xfrm>
            <a:off x="5513229" y="3155673"/>
            <a:ext cx="1783080" cy="1990012"/>
          </a:xfrm>
        </p:spPr>
        <p:txBody>
          <a:bodyPr tIns="822960"/>
          <a:lstStyle>
            <a:lvl1pPr marL="0" indent="0" algn="ctr">
              <a:buNone/>
              <a:defRPr baseline="0"/>
            </a:lvl1pPr>
          </a:lstStyle>
          <a:p>
            <a:endParaRPr lang="en-US" dirty="0"/>
          </a:p>
          <a:p>
            <a:r>
              <a:rPr lang="en-US" dirty="0"/>
              <a:t>Click on the icon to insert a new photo</a:t>
            </a:r>
          </a:p>
        </p:txBody>
      </p:sp>
      <p:sp>
        <p:nvSpPr>
          <p:cNvPr id="14" name="Picture Placeholder 6"/>
          <p:cNvSpPr>
            <a:spLocks noGrp="1"/>
          </p:cNvSpPr>
          <p:nvPr>
            <p:ph type="pic" sz="quarter" idx="15"/>
          </p:nvPr>
        </p:nvSpPr>
        <p:spPr>
          <a:xfrm>
            <a:off x="3665538" y="3155675"/>
            <a:ext cx="1783080" cy="1990012"/>
          </a:xfrm>
        </p:spPr>
        <p:txBody>
          <a:bodyPr tIns="822960"/>
          <a:lstStyle>
            <a:lvl1pPr marL="0" indent="0" algn="ctr">
              <a:buNone/>
              <a:defRPr baseline="0"/>
            </a:lvl1pPr>
          </a:lstStyle>
          <a:p>
            <a:endParaRPr lang="en-US" dirty="0"/>
          </a:p>
          <a:p>
            <a:r>
              <a:rPr lang="en-US" dirty="0"/>
              <a:t>Click on the icon to insert a new photo</a:t>
            </a:r>
          </a:p>
        </p:txBody>
      </p:sp>
      <p:sp>
        <p:nvSpPr>
          <p:cNvPr id="15" name="Picture Placeholder 6"/>
          <p:cNvSpPr>
            <a:spLocks noGrp="1"/>
          </p:cNvSpPr>
          <p:nvPr>
            <p:ph type="pic" sz="quarter" idx="16"/>
          </p:nvPr>
        </p:nvSpPr>
        <p:spPr>
          <a:xfrm>
            <a:off x="7360920" y="3153489"/>
            <a:ext cx="1783080" cy="1990012"/>
          </a:xfrm>
        </p:spPr>
        <p:txBody>
          <a:bodyPr tIns="822960"/>
          <a:lstStyle>
            <a:lvl1pPr marL="0" indent="0" algn="ctr">
              <a:buNone/>
              <a:defRPr baseline="0"/>
            </a:lvl1pPr>
          </a:lstStyle>
          <a:p>
            <a:endParaRPr lang="en-US" dirty="0"/>
          </a:p>
          <a:p>
            <a:r>
              <a:rPr lang="en-US" dirty="0"/>
              <a:t>Click on the icon to insert a new photo</a:t>
            </a:r>
          </a:p>
        </p:txBody>
      </p:sp>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Tree>
    <p:extLst>
      <p:ext uri="{BB962C8B-B14F-4D97-AF65-F5344CB8AC3E}">
        <p14:creationId xmlns:p14="http://schemas.microsoft.com/office/powerpoint/2010/main" val="1596719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3 Width Head + Copy w/6 Image Grid-B">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1"/>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24" indent="-171446">
              <a:spcBef>
                <a:spcPts val="600"/>
              </a:spcBef>
              <a:spcAft>
                <a:spcPts val="0"/>
              </a:spcAft>
              <a:buFont typeface="Arial" panose="020B0604020202020204" pitchFamily="34" charset="0"/>
              <a:buChar char="-"/>
              <a:defRPr baseline="0"/>
            </a:lvl4pPr>
            <a:lvl5pPr marL="685783" indent="-171446">
              <a:spcBef>
                <a:spcPts val="600"/>
              </a:spcBef>
              <a:spcAft>
                <a:spcPts val="0"/>
              </a:spcAft>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6" name="Title 5"/>
          <p:cNvSpPr>
            <a:spLocks noGrp="1"/>
          </p:cNvSpPr>
          <p:nvPr>
            <p:ph type="title" hasCustomPrompt="1"/>
          </p:nvPr>
        </p:nvSpPr>
        <p:spPr>
          <a:xfrm>
            <a:off x="365125" y="484633"/>
            <a:ext cx="3170238" cy="646646"/>
          </a:xfrm>
        </p:spPr>
        <p:txBody>
          <a:bodyPr/>
          <a:lstStyle>
            <a:lvl1pPr>
              <a:defRPr baseline="0"/>
            </a:lvl1pPr>
          </a:lstStyle>
          <a:p>
            <a:r>
              <a:rPr lang="en-US"/>
              <a:t>INSERT HEADLINE – TWO LINES ALL CAPS</a:t>
            </a:r>
          </a:p>
        </p:txBody>
      </p:sp>
      <p:sp>
        <p:nvSpPr>
          <p:cNvPr id="11" name="Picture Placeholder 6"/>
          <p:cNvSpPr>
            <a:spLocks noGrp="1"/>
          </p:cNvSpPr>
          <p:nvPr>
            <p:ph type="pic" sz="quarter" idx="17"/>
          </p:nvPr>
        </p:nvSpPr>
        <p:spPr>
          <a:xfrm>
            <a:off x="5513229" y="2611439"/>
            <a:ext cx="1783080" cy="2534247"/>
          </a:xfrm>
        </p:spPr>
        <p:txBody>
          <a:bodyPr tIns="822960"/>
          <a:lstStyle>
            <a:lvl1pPr marL="0" indent="0" algn="ctr">
              <a:buNone/>
              <a:defRPr baseline="0"/>
            </a:lvl1pPr>
          </a:lstStyle>
          <a:p>
            <a:endParaRPr lang="en-US" dirty="0"/>
          </a:p>
          <a:p>
            <a:r>
              <a:rPr lang="en-US" dirty="0"/>
              <a:t>Click on the icon to insert a new photo</a:t>
            </a:r>
          </a:p>
        </p:txBody>
      </p:sp>
      <p:sp>
        <p:nvSpPr>
          <p:cNvPr id="17" name="Picture Placeholder 6"/>
          <p:cNvSpPr>
            <a:spLocks noGrp="1"/>
          </p:cNvSpPr>
          <p:nvPr>
            <p:ph type="pic" sz="quarter" idx="15"/>
          </p:nvPr>
        </p:nvSpPr>
        <p:spPr>
          <a:xfrm>
            <a:off x="3665538" y="2611439"/>
            <a:ext cx="1783080" cy="2534247"/>
          </a:xfrm>
        </p:spPr>
        <p:txBody>
          <a:bodyPr tIns="822960"/>
          <a:lstStyle>
            <a:lvl1pPr marL="0" indent="0" algn="ctr">
              <a:buNone/>
              <a:defRPr baseline="0"/>
            </a:lvl1pPr>
          </a:lstStyle>
          <a:p>
            <a:endParaRPr lang="en-US" dirty="0"/>
          </a:p>
          <a:p>
            <a:r>
              <a:rPr lang="en-US" dirty="0"/>
              <a:t>Click on the icon to insert a new photo</a:t>
            </a:r>
          </a:p>
        </p:txBody>
      </p:sp>
      <p:sp>
        <p:nvSpPr>
          <p:cNvPr id="18" name="Picture Placeholder 6"/>
          <p:cNvSpPr>
            <a:spLocks noGrp="1"/>
          </p:cNvSpPr>
          <p:nvPr>
            <p:ph type="pic" sz="quarter" idx="16"/>
          </p:nvPr>
        </p:nvSpPr>
        <p:spPr>
          <a:xfrm>
            <a:off x="7360920" y="2609254"/>
            <a:ext cx="1783080" cy="2534247"/>
          </a:xfrm>
        </p:spPr>
        <p:txBody>
          <a:bodyPr tIns="822960"/>
          <a:lstStyle>
            <a:lvl1pPr marL="0" indent="0" algn="ctr">
              <a:buNone/>
              <a:defRPr baseline="0"/>
            </a:lvl1pPr>
          </a:lstStyle>
          <a:p>
            <a:endParaRPr lang="en-US" dirty="0"/>
          </a:p>
          <a:p>
            <a:r>
              <a:rPr lang="en-US" dirty="0"/>
              <a:t>Click on the icon to insert a new photo</a:t>
            </a:r>
          </a:p>
        </p:txBody>
      </p:sp>
      <p:sp>
        <p:nvSpPr>
          <p:cNvPr id="19" name="Picture Placeholder 6"/>
          <p:cNvSpPr>
            <a:spLocks noGrp="1"/>
          </p:cNvSpPr>
          <p:nvPr>
            <p:ph type="pic" sz="quarter" idx="18"/>
          </p:nvPr>
        </p:nvSpPr>
        <p:spPr>
          <a:xfrm>
            <a:off x="5513229" y="2186"/>
            <a:ext cx="1783080" cy="2534247"/>
          </a:xfrm>
        </p:spPr>
        <p:txBody>
          <a:bodyPr tIns="822960"/>
          <a:lstStyle>
            <a:lvl1pPr marL="0" indent="0" algn="ctr">
              <a:buNone/>
              <a:defRPr baseline="0"/>
            </a:lvl1pPr>
          </a:lstStyle>
          <a:p>
            <a:endParaRPr lang="en-US" dirty="0"/>
          </a:p>
          <a:p>
            <a:r>
              <a:rPr lang="en-US" dirty="0"/>
              <a:t>Click on the icon to insert a new photo</a:t>
            </a:r>
          </a:p>
        </p:txBody>
      </p:sp>
      <p:sp>
        <p:nvSpPr>
          <p:cNvPr id="20" name="Picture Placeholder 6"/>
          <p:cNvSpPr>
            <a:spLocks noGrp="1"/>
          </p:cNvSpPr>
          <p:nvPr>
            <p:ph type="pic" sz="quarter" idx="19"/>
          </p:nvPr>
        </p:nvSpPr>
        <p:spPr>
          <a:xfrm>
            <a:off x="3665538" y="2186"/>
            <a:ext cx="1783080" cy="2534247"/>
          </a:xfrm>
        </p:spPr>
        <p:txBody>
          <a:bodyPr tIns="822960"/>
          <a:lstStyle>
            <a:lvl1pPr marL="0" indent="0" algn="ctr">
              <a:buNone/>
              <a:defRPr baseline="0"/>
            </a:lvl1pPr>
          </a:lstStyle>
          <a:p>
            <a:endParaRPr lang="en-US" dirty="0"/>
          </a:p>
          <a:p>
            <a:r>
              <a:rPr lang="en-US" dirty="0"/>
              <a:t>Click on the icon to insert a new photo</a:t>
            </a:r>
          </a:p>
        </p:txBody>
      </p:sp>
      <p:sp>
        <p:nvSpPr>
          <p:cNvPr id="21" name="Picture Placeholder 6"/>
          <p:cNvSpPr>
            <a:spLocks noGrp="1"/>
          </p:cNvSpPr>
          <p:nvPr>
            <p:ph type="pic" sz="quarter" idx="20"/>
          </p:nvPr>
        </p:nvSpPr>
        <p:spPr>
          <a:xfrm>
            <a:off x="7360920" y="1"/>
            <a:ext cx="1783080" cy="2534247"/>
          </a:xfrm>
        </p:spPr>
        <p:txBody>
          <a:bodyPr tIns="822960"/>
          <a:lstStyle>
            <a:lvl1pPr marL="0" indent="0" algn="ctr">
              <a:buNone/>
              <a:defRPr baseline="0"/>
            </a:lvl1pPr>
          </a:lstStyle>
          <a:p>
            <a:endParaRPr lang="en-US" dirty="0"/>
          </a:p>
          <a:p>
            <a:r>
              <a:rPr lang="en-US" dirty="0"/>
              <a:t>Click on the icon to insert a new photo</a:t>
            </a:r>
          </a:p>
        </p:txBody>
      </p:sp>
    </p:spTree>
    <p:extLst>
      <p:ext uri="{BB962C8B-B14F-4D97-AF65-F5344CB8AC3E}">
        <p14:creationId xmlns:p14="http://schemas.microsoft.com/office/powerpoint/2010/main" val="163107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Full Width Head + Copy + Photo">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3687418"/>
            <a:ext cx="8329613" cy="1005233"/>
          </a:xfrm>
        </p:spPr>
        <p:txBody>
          <a:bodyPr/>
          <a:lstStyle>
            <a:lvl1pPr>
              <a:spcBef>
                <a:spcPts val="600"/>
              </a:spcBef>
              <a:spcAft>
                <a:spcPts val="0"/>
              </a:spcAft>
              <a:defRPr sz="1400" b="0" baseline="0"/>
            </a:lvl1pPr>
            <a:lvl2pPr marL="171446" indent="-171446">
              <a:spcBef>
                <a:spcPts val="600"/>
              </a:spcBef>
              <a:spcAft>
                <a:spcPts val="0"/>
              </a:spcAft>
              <a:buClr>
                <a:schemeClr val="accent3">
                  <a:lumMod val="75000"/>
                </a:schemeClr>
              </a:buClr>
              <a:buFont typeface="Wingdings" panose="05000000000000000000" pitchFamily="2" charset="2"/>
              <a:buChar char="§"/>
              <a:defRPr sz="1300"/>
            </a:lvl2pPr>
            <a:lvl3pPr marL="342892" indent="-171446">
              <a:spcBef>
                <a:spcPts val="600"/>
              </a:spcBef>
              <a:spcAft>
                <a:spcPts val="0"/>
              </a:spcAft>
              <a:buClr>
                <a:srgbClr val="3086AB"/>
              </a:buClr>
              <a:buFont typeface="Arial" panose="020B0604020202020204" pitchFamily="34" charset="0"/>
              <a:buChar char="•"/>
              <a:tabLst/>
              <a:defRPr baseline="0"/>
            </a:lvl3pPr>
            <a:lvl4pPr marL="515925" indent="-173034">
              <a:spcBef>
                <a:spcPts val="600"/>
              </a:spcBef>
              <a:spcAft>
                <a:spcPts val="0"/>
              </a:spcAft>
              <a:buFont typeface="Arial" panose="020B0604020202020204" pitchFamily="34" charset="0"/>
              <a:buChar char="-"/>
              <a:tabLst/>
              <a:defRPr baseline="0"/>
            </a:lvl4pPr>
            <a:lvl5pPr marL="687371" indent="-171446">
              <a:spcBef>
                <a:spcPts val="600"/>
              </a:spcBef>
              <a:spcAft>
                <a:spcPts val="0"/>
              </a:spcAft>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
        <p:nvSpPr>
          <p:cNvPr id="7" name="Picture Placeholder 6"/>
          <p:cNvSpPr>
            <a:spLocks noGrp="1"/>
          </p:cNvSpPr>
          <p:nvPr>
            <p:ph type="pic" sz="quarter" idx="16"/>
          </p:nvPr>
        </p:nvSpPr>
        <p:spPr>
          <a:xfrm>
            <a:off x="357188" y="1198564"/>
            <a:ext cx="8355012" cy="2369585"/>
          </a:xfrm>
        </p:spPr>
        <p:txBody>
          <a:bodyPr tIns="822960"/>
          <a:lstStyle>
            <a:lvl1pPr marL="0" indent="0" algn="ctr">
              <a:buNone/>
              <a:defRPr baseline="0"/>
            </a:lvl1pPr>
          </a:lstStyle>
          <a:p>
            <a:endParaRPr lang="en-US" dirty="0"/>
          </a:p>
          <a:p>
            <a:endParaRPr lang="en-US" dirty="0"/>
          </a:p>
          <a:p>
            <a:endParaRPr lang="en-US" dirty="0"/>
          </a:p>
          <a:p>
            <a:endParaRPr lang="en-US" dirty="0"/>
          </a:p>
          <a:p>
            <a:r>
              <a:rPr lang="en-US" dirty="0"/>
              <a:t>Click on the icon to insert a new photo</a:t>
            </a:r>
          </a:p>
        </p:txBody>
      </p:sp>
    </p:spTree>
    <p:extLst>
      <p:ext uri="{BB962C8B-B14F-4D97-AF65-F5344CB8AC3E}">
        <p14:creationId xmlns:p14="http://schemas.microsoft.com/office/powerpoint/2010/main" val="356985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ustomizeable Photo Slide (Full Frame)">
    <p:spTree>
      <p:nvGrpSpPr>
        <p:cNvPr id="1" name=""/>
        <p:cNvGrpSpPr/>
        <p:nvPr/>
      </p:nvGrpSpPr>
      <p:grpSpPr>
        <a:xfrm>
          <a:off x="0" y="0"/>
          <a:ext cx="0" cy="0"/>
          <a:chOff x="0" y="0"/>
          <a:chExt cx="0" cy="0"/>
        </a:xfrm>
      </p:grpSpPr>
      <p:sp>
        <p:nvSpPr>
          <p:cNvPr id="6" name="Picture Placeholder 5"/>
          <p:cNvSpPr>
            <a:spLocks noGrp="1"/>
          </p:cNvSpPr>
          <p:nvPr>
            <p:ph type="pic" sz="quarter" idx="13" hasCustomPrompt="1"/>
          </p:nvPr>
        </p:nvSpPr>
        <p:spPr>
          <a:xfrm>
            <a:off x="0" y="0"/>
            <a:ext cx="9144000" cy="5143500"/>
          </a:xfrm>
        </p:spPr>
        <p:txBody>
          <a:bodyPr lIns="182880" tIns="1828800"/>
          <a:lstStyle>
            <a:lvl1pPr marL="0" indent="0" algn="ctr">
              <a:buFontTx/>
              <a:buNone/>
              <a:defRPr baseline="0"/>
            </a:lvl1pPr>
          </a:lstStyle>
          <a:p>
            <a:r>
              <a:rPr lang="en-US" dirty="0"/>
              <a:t>Click on the icon to insert </a:t>
            </a:r>
            <a:br>
              <a:rPr lang="en-US" dirty="0"/>
            </a:br>
            <a:r>
              <a:rPr lang="en-US" dirty="0"/>
              <a:t>a new full-frame photo.</a:t>
            </a:r>
          </a:p>
        </p:txBody>
      </p:sp>
    </p:spTree>
    <p:extLst>
      <p:ext uri="{BB962C8B-B14F-4D97-AF65-F5344CB8AC3E}">
        <p14:creationId xmlns:p14="http://schemas.microsoft.com/office/powerpoint/2010/main" val="323492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Headshots (Max of 20)">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128091"/>
            <a:ext cx="8329613" cy="383742"/>
          </a:xfrm>
        </p:spPr>
        <p:txBody>
          <a:bodyPr/>
          <a:lstStyle>
            <a:lvl1pPr>
              <a:spcBef>
                <a:spcPts val="600"/>
              </a:spcBef>
              <a:defRPr sz="1400" b="0" baseline="0"/>
            </a:lvl1pPr>
            <a:lvl2pPr marL="171446" indent="-171446">
              <a:spcBef>
                <a:spcPts val="336"/>
              </a:spcBef>
              <a:spcAft>
                <a:spcPts val="0"/>
              </a:spcAft>
              <a:buClr>
                <a:schemeClr val="accent3">
                  <a:lumMod val="75000"/>
                </a:schemeClr>
              </a:buClr>
              <a:buFont typeface="Wingdings" panose="05000000000000000000" pitchFamily="2" charset="2"/>
              <a:buChar char="§"/>
              <a:defRPr sz="1300"/>
            </a:lvl2pPr>
            <a:lvl3pPr marL="342892" indent="-171446">
              <a:spcBef>
                <a:spcPts val="336"/>
              </a:spcBef>
              <a:buClr>
                <a:srgbClr val="3086AB"/>
              </a:buClr>
              <a:buFont typeface="Arial" panose="020B0604020202020204" pitchFamily="34" charset="0"/>
              <a:buChar char="•"/>
              <a:tabLst/>
              <a:defRPr baseline="0"/>
            </a:lvl3pPr>
            <a:lvl4pPr marL="515925" indent="-173034">
              <a:spcBef>
                <a:spcPts val="336"/>
              </a:spcBef>
              <a:spcAft>
                <a:spcPts val="0"/>
              </a:spcAft>
              <a:buFont typeface="Arial" panose="020B0604020202020204" pitchFamily="34" charset="0"/>
              <a:buChar char="-"/>
              <a:tabLst/>
              <a:defRPr baseline="0"/>
            </a:lvl4pPr>
            <a:lvl5pPr marL="687371" indent="-171446">
              <a:spcBef>
                <a:spcPts val="336"/>
              </a:spcBef>
              <a:defRPr baseline="0"/>
            </a:lvl5pPr>
          </a:lstStyle>
          <a:p>
            <a:pPr lvl="0"/>
            <a:r>
              <a:rPr lang="en-US"/>
              <a:t>Explanatory text goes here, up to 2 lines. This slide accommodates 21 headshots.</a:t>
            </a:r>
            <a:endParaRPr lang="en-US" dirty="0"/>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4" name="Picture Placeholder 3"/>
          <p:cNvSpPr>
            <a:spLocks noGrp="1"/>
          </p:cNvSpPr>
          <p:nvPr>
            <p:ph type="pic" sz="quarter" idx="16"/>
          </p:nvPr>
        </p:nvSpPr>
        <p:spPr>
          <a:xfrm>
            <a:off x="357188" y="1575140"/>
            <a:ext cx="908565" cy="908565"/>
          </a:xfrm>
          <a:noFill/>
        </p:spPr>
        <p:txBody>
          <a:bodyPr/>
          <a:lstStyle>
            <a:lvl1pPr algn="l">
              <a:defRPr sz="800"/>
            </a:lvl1pPr>
          </a:lstStyle>
          <a:p>
            <a:endParaRPr lang="en-US" dirty="0"/>
          </a:p>
        </p:txBody>
      </p:sp>
      <p:sp>
        <p:nvSpPr>
          <p:cNvPr id="9" name="Picture Placeholder 3"/>
          <p:cNvSpPr>
            <a:spLocks noGrp="1"/>
          </p:cNvSpPr>
          <p:nvPr>
            <p:ph type="pic" sz="quarter" idx="17"/>
          </p:nvPr>
        </p:nvSpPr>
        <p:spPr>
          <a:xfrm>
            <a:off x="2839339" y="1575140"/>
            <a:ext cx="908565" cy="908565"/>
          </a:xfrm>
          <a:noFill/>
        </p:spPr>
        <p:txBody>
          <a:bodyPr/>
          <a:lstStyle>
            <a:lvl1pPr algn="l">
              <a:defRPr sz="800"/>
            </a:lvl1pPr>
          </a:lstStyle>
          <a:p>
            <a:endParaRPr lang="en-US" dirty="0"/>
          </a:p>
        </p:txBody>
      </p:sp>
      <p:sp>
        <p:nvSpPr>
          <p:cNvPr id="10" name="Picture Placeholder 3"/>
          <p:cNvSpPr>
            <a:spLocks noGrp="1"/>
          </p:cNvSpPr>
          <p:nvPr>
            <p:ph type="pic" sz="quarter" idx="18"/>
          </p:nvPr>
        </p:nvSpPr>
        <p:spPr>
          <a:xfrm>
            <a:off x="5321489" y="1575140"/>
            <a:ext cx="908565" cy="908565"/>
          </a:xfrm>
          <a:noFill/>
        </p:spPr>
        <p:txBody>
          <a:bodyPr/>
          <a:lstStyle>
            <a:lvl1pPr algn="l">
              <a:defRPr sz="800"/>
            </a:lvl1pPr>
          </a:lstStyle>
          <a:p>
            <a:endParaRPr lang="en-US" dirty="0"/>
          </a:p>
        </p:txBody>
      </p:sp>
      <p:sp>
        <p:nvSpPr>
          <p:cNvPr id="11" name="Picture Placeholder 3"/>
          <p:cNvSpPr>
            <a:spLocks noGrp="1"/>
          </p:cNvSpPr>
          <p:nvPr>
            <p:ph type="pic" sz="quarter" idx="19"/>
          </p:nvPr>
        </p:nvSpPr>
        <p:spPr>
          <a:xfrm>
            <a:off x="7803635" y="1575140"/>
            <a:ext cx="908565" cy="908565"/>
          </a:xfrm>
          <a:noFill/>
        </p:spPr>
        <p:txBody>
          <a:bodyPr/>
          <a:lstStyle>
            <a:lvl1pPr algn="l">
              <a:defRPr sz="800"/>
            </a:lvl1pPr>
          </a:lstStyle>
          <a:p>
            <a:endParaRPr lang="en-US" dirty="0"/>
          </a:p>
        </p:txBody>
      </p:sp>
      <p:sp>
        <p:nvSpPr>
          <p:cNvPr id="2" name="Title 1"/>
          <p:cNvSpPr>
            <a:spLocks noGrp="1"/>
          </p:cNvSpPr>
          <p:nvPr>
            <p:ph type="title" hasCustomPrompt="1"/>
          </p:nvPr>
        </p:nvSpPr>
        <p:spPr>
          <a:xfrm>
            <a:off x="365125" y="484633"/>
            <a:ext cx="8347075" cy="646646"/>
          </a:xfrm>
        </p:spPr>
        <p:txBody>
          <a:bodyPr/>
          <a:lstStyle>
            <a:lvl1pPr>
              <a:defRPr baseline="0"/>
            </a:lvl1pPr>
          </a:lstStyle>
          <a:p>
            <a:r>
              <a:rPr lang="en-US"/>
              <a:t>HEADSHOT SLIDE (MAX OF 21)</a:t>
            </a:r>
          </a:p>
        </p:txBody>
      </p:sp>
      <p:sp>
        <p:nvSpPr>
          <p:cNvPr id="49" name="Picture Placeholder 3"/>
          <p:cNvSpPr>
            <a:spLocks noGrp="1"/>
          </p:cNvSpPr>
          <p:nvPr>
            <p:ph type="pic" sz="quarter" idx="21"/>
          </p:nvPr>
        </p:nvSpPr>
        <p:spPr>
          <a:xfrm>
            <a:off x="1598264" y="1575140"/>
            <a:ext cx="908565" cy="908565"/>
          </a:xfrm>
          <a:noFill/>
        </p:spPr>
        <p:txBody>
          <a:bodyPr/>
          <a:lstStyle>
            <a:lvl1pPr algn="l">
              <a:defRPr sz="800"/>
            </a:lvl1pPr>
          </a:lstStyle>
          <a:p>
            <a:endParaRPr lang="en-US" dirty="0"/>
          </a:p>
        </p:txBody>
      </p:sp>
      <p:sp>
        <p:nvSpPr>
          <p:cNvPr id="50" name="Picture Placeholder 3"/>
          <p:cNvSpPr>
            <a:spLocks noGrp="1"/>
          </p:cNvSpPr>
          <p:nvPr>
            <p:ph type="pic" sz="quarter" idx="22"/>
          </p:nvPr>
        </p:nvSpPr>
        <p:spPr>
          <a:xfrm>
            <a:off x="4080413" y="1575140"/>
            <a:ext cx="908565" cy="908565"/>
          </a:xfrm>
          <a:noFill/>
        </p:spPr>
        <p:txBody>
          <a:bodyPr/>
          <a:lstStyle>
            <a:lvl1pPr algn="l">
              <a:defRPr sz="800"/>
            </a:lvl1pPr>
          </a:lstStyle>
          <a:p>
            <a:endParaRPr lang="en-US" dirty="0"/>
          </a:p>
        </p:txBody>
      </p:sp>
      <p:sp>
        <p:nvSpPr>
          <p:cNvPr id="51" name="Picture Placeholder 3"/>
          <p:cNvSpPr>
            <a:spLocks noGrp="1"/>
          </p:cNvSpPr>
          <p:nvPr>
            <p:ph type="pic" sz="quarter" idx="23"/>
          </p:nvPr>
        </p:nvSpPr>
        <p:spPr>
          <a:xfrm>
            <a:off x="6562564" y="1575140"/>
            <a:ext cx="908565" cy="908565"/>
          </a:xfrm>
          <a:noFill/>
        </p:spPr>
        <p:txBody>
          <a:bodyPr/>
          <a:lstStyle>
            <a:lvl1pPr algn="l">
              <a:defRPr sz="800"/>
            </a:lvl1pPr>
          </a:lstStyle>
          <a:p>
            <a:endParaRPr lang="en-US" dirty="0"/>
          </a:p>
        </p:txBody>
      </p:sp>
      <p:sp>
        <p:nvSpPr>
          <p:cNvPr id="52" name="Picture Placeholder 3"/>
          <p:cNvSpPr>
            <a:spLocks noGrp="1"/>
          </p:cNvSpPr>
          <p:nvPr>
            <p:ph type="pic" sz="quarter" idx="24"/>
          </p:nvPr>
        </p:nvSpPr>
        <p:spPr>
          <a:xfrm>
            <a:off x="357188" y="2674748"/>
            <a:ext cx="908565" cy="908565"/>
          </a:xfrm>
          <a:noFill/>
        </p:spPr>
        <p:txBody>
          <a:bodyPr/>
          <a:lstStyle>
            <a:lvl1pPr algn="l">
              <a:defRPr sz="800"/>
            </a:lvl1pPr>
          </a:lstStyle>
          <a:p>
            <a:endParaRPr lang="en-US" dirty="0"/>
          </a:p>
        </p:txBody>
      </p:sp>
      <p:sp>
        <p:nvSpPr>
          <p:cNvPr id="53" name="Picture Placeholder 3"/>
          <p:cNvSpPr>
            <a:spLocks noGrp="1"/>
          </p:cNvSpPr>
          <p:nvPr>
            <p:ph type="pic" sz="quarter" idx="25"/>
          </p:nvPr>
        </p:nvSpPr>
        <p:spPr>
          <a:xfrm>
            <a:off x="2839339" y="2674748"/>
            <a:ext cx="908565" cy="908565"/>
          </a:xfrm>
          <a:noFill/>
        </p:spPr>
        <p:txBody>
          <a:bodyPr/>
          <a:lstStyle>
            <a:lvl1pPr algn="l">
              <a:defRPr sz="800"/>
            </a:lvl1pPr>
          </a:lstStyle>
          <a:p>
            <a:endParaRPr lang="en-US" dirty="0"/>
          </a:p>
        </p:txBody>
      </p:sp>
      <p:sp>
        <p:nvSpPr>
          <p:cNvPr id="54" name="Picture Placeholder 3"/>
          <p:cNvSpPr>
            <a:spLocks noGrp="1"/>
          </p:cNvSpPr>
          <p:nvPr>
            <p:ph type="pic" sz="quarter" idx="26"/>
          </p:nvPr>
        </p:nvSpPr>
        <p:spPr>
          <a:xfrm>
            <a:off x="5321489" y="2674748"/>
            <a:ext cx="908565" cy="908565"/>
          </a:xfrm>
          <a:noFill/>
        </p:spPr>
        <p:txBody>
          <a:bodyPr/>
          <a:lstStyle>
            <a:lvl1pPr algn="l">
              <a:defRPr sz="800"/>
            </a:lvl1pPr>
          </a:lstStyle>
          <a:p>
            <a:endParaRPr lang="en-US" dirty="0"/>
          </a:p>
        </p:txBody>
      </p:sp>
      <p:sp>
        <p:nvSpPr>
          <p:cNvPr id="55" name="Picture Placeholder 3"/>
          <p:cNvSpPr>
            <a:spLocks noGrp="1"/>
          </p:cNvSpPr>
          <p:nvPr>
            <p:ph type="pic" sz="quarter" idx="27"/>
          </p:nvPr>
        </p:nvSpPr>
        <p:spPr>
          <a:xfrm>
            <a:off x="7803635" y="2674748"/>
            <a:ext cx="908565" cy="908565"/>
          </a:xfrm>
          <a:noFill/>
        </p:spPr>
        <p:txBody>
          <a:bodyPr/>
          <a:lstStyle>
            <a:lvl1pPr algn="l">
              <a:defRPr sz="800"/>
            </a:lvl1pPr>
          </a:lstStyle>
          <a:p>
            <a:endParaRPr lang="en-US" dirty="0"/>
          </a:p>
        </p:txBody>
      </p:sp>
      <p:sp>
        <p:nvSpPr>
          <p:cNvPr id="57" name="Picture Placeholder 3"/>
          <p:cNvSpPr>
            <a:spLocks noGrp="1"/>
          </p:cNvSpPr>
          <p:nvPr>
            <p:ph type="pic" sz="quarter" idx="29"/>
          </p:nvPr>
        </p:nvSpPr>
        <p:spPr>
          <a:xfrm>
            <a:off x="1598264" y="2674748"/>
            <a:ext cx="908565" cy="908565"/>
          </a:xfrm>
          <a:noFill/>
        </p:spPr>
        <p:txBody>
          <a:bodyPr/>
          <a:lstStyle>
            <a:lvl1pPr algn="l">
              <a:defRPr sz="800"/>
            </a:lvl1pPr>
          </a:lstStyle>
          <a:p>
            <a:endParaRPr lang="en-US" dirty="0"/>
          </a:p>
        </p:txBody>
      </p:sp>
      <p:sp>
        <p:nvSpPr>
          <p:cNvPr id="58" name="Picture Placeholder 3"/>
          <p:cNvSpPr>
            <a:spLocks noGrp="1"/>
          </p:cNvSpPr>
          <p:nvPr>
            <p:ph type="pic" sz="quarter" idx="30"/>
          </p:nvPr>
        </p:nvSpPr>
        <p:spPr>
          <a:xfrm>
            <a:off x="4080413" y="2674748"/>
            <a:ext cx="908565" cy="908565"/>
          </a:xfrm>
          <a:noFill/>
        </p:spPr>
        <p:txBody>
          <a:bodyPr/>
          <a:lstStyle>
            <a:lvl1pPr algn="l">
              <a:defRPr sz="800"/>
            </a:lvl1pPr>
          </a:lstStyle>
          <a:p>
            <a:endParaRPr lang="en-US" dirty="0"/>
          </a:p>
        </p:txBody>
      </p:sp>
      <p:sp>
        <p:nvSpPr>
          <p:cNvPr id="59" name="Picture Placeholder 3"/>
          <p:cNvSpPr>
            <a:spLocks noGrp="1"/>
          </p:cNvSpPr>
          <p:nvPr>
            <p:ph type="pic" sz="quarter" idx="31"/>
          </p:nvPr>
        </p:nvSpPr>
        <p:spPr>
          <a:xfrm>
            <a:off x="6562564" y="2674748"/>
            <a:ext cx="908565" cy="908565"/>
          </a:xfrm>
          <a:noFill/>
        </p:spPr>
        <p:txBody>
          <a:bodyPr/>
          <a:lstStyle>
            <a:lvl1pPr algn="l">
              <a:defRPr sz="800"/>
            </a:lvl1pPr>
          </a:lstStyle>
          <a:p>
            <a:endParaRPr lang="en-US" dirty="0"/>
          </a:p>
        </p:txBody>
      </p:sp>
      <p:sp>
        <p:nvSpPr>
          <p:cNvPr id="26" name="Picture Placeholder 3"/>
          <p:cNvSpPr>
            <a:spLocks noGrp="1"/>
          </p:cNvSpPr>
          <p:nvPr>
            <p:ph type="pic" sz="quarter" idx="32"/>
          </p:nvPr>
        </p:nvSpPr>
        <p:spPr>
          <a:xfrm>
            <a:off x="357188" y="3774358"/>
            <a:ext cx="908565" cy="908565"/>
          </a:xfrm>
          <a:noFill/>
        </p:spPr>
        <p:txBody>
          <a:bodyPr/>
          <a:lstStyle>
            <a:lvl1pPr algn="l">
              <a:defRPr sz="800"/>
            </a:lvl1pPr>
          </a:lstStyle>
          <a:p>
            <a:endParaRPr lang="en-US" dirty="0"/>
          </a:p>
        </p:txBody>
      </p:sp>
      <p:sp>
        <p:nvSpPr>
          <p:cNvPr id="27" name="Picture Placeholder 3"/>
          <p:cNvSpPr>
            <a:spLocks noGrp="1"/>
          </p:cNvSpPr>
          <p:nvPr>
            <p:ph type="pic" sz="quarter" idx="33"/>
          </p:nvPr>
        </p:nvSpPr>
        <p:spPr>
          <a:xfrm>
            <a:off x="2839339" y="3774358"/>
            <a:ext cx="908565" cy="908565"/>
          </a:xfrm>
          <a:noFill/>
        </p:spPr>
        <p:txBody>
          <a:bodyPr/>
          <a:lstStyle>
            <a:lvl1pPr algn="l">
              <a:defRPr sz="800"/>
            </a:lvl1pPr>
          </a:lstStyle>
          <a:p>
            <a:endParaRPr lang="en-US" dirty="0"/>
          </a:p>
        </p:txBody>
      </p:sp>
      <p:sp>
        <p:nvSpPr>
          <p:cNvPr id="28" name="Picture Placeholder 3"/>
          <p:cNvSpPr>
            <a:spLocks noGrp="1"/>
          </p:cNvSpPr>
          <p:nvPr>
            <p:ph type="pic" sz="quarter" idx="34"/>
          </p:nvPr>
        </p:nvSpPr>
        <p:spPr>
          <a:xfrm>
            <a:off x="5321489" y="3774358"/>
            <a:ext cx="908565" cy="908565"/>
          </a:xfrm>
          <a:noFill/>
        </p:spPr>
        <p:txBody>
          <a:bodyPr/>
          <a:lstStyle>
            <a:lvl1pPr algn="l">
              <a:defRPr sz="800"/>
            </a:lvl1pPr>
          </a:lstStyle>
          <a:p>
            <a:endParaRPr lang="en-US" dirty="0"/>
          </a:p>
        </p:txBody>
      </p:sp>
      <p:sp>
        <p:nvSpPr>
          <p:cNvPr id="29" name="Picture Placeholder 3"/>
          <p:cNvSpPr>
            <a:spLocks noGrp="1"/>
          </p:cNvSpPr>
          <p:nvPr>
            <p:ph type="pic" sz="quarter" idx="35"/>
          </p:nvPr>
        </p:nvSpPr>
        <p:spPr>
          <a:xfrm>
            <a:off x="7803635" y="3774358"/>
            <a:ext cx="908565" cy="908565"/>
          </a:xfrm>
          <a:noFill/>
        </p:spPr>
        <p:txBody>
          <a:bodyPr/>
          <a:lstStyle>
            <a:lvl1pPr algn="l">
              <a:defRPr sz="800"/>
            </a:lvl1pPr>
          </a:lstStyle>
          <a:p>
            <a:endParaRPr lang="en-US" dirty="0"/>
          </a:p>
        </p:txBody>
      </p:sp>
      <p:sp>
        <p:nvSpPr>
          <p:cNvPr id="31" name="Picture Placeholder 3"/>
          <p:cNvSpPr>
            <a:spLocks noGrp="1"/>
          </p:cNvSpPr>
          <p:nvPr>
            <p:ph type="pic" sz="quarter" idx="37"/>
          </p:nvPr>
        </p:nvSpPr>
        <p:spPr>
          <a:xfrm>
            <a:off x="1598264" y="3774358"/>
            <a:ext cx="908565" cy="908565"/>
          </a:xfrm>
          <a:noFill/>
        </p:spPr>
        <p:txBody>
          <a:bodyPr/>
          <a:lstStyle>
            <a:lvl1pPr algn="l">
              <a:defRPr sz="800"/>
            </a:lvl1pPr>
          </a:lstStyle>
          <a:p>
            <a:endParaRPr lang="en-US" dirty="0"/>
          </a:p>
        </p:txBody>
      </p:sp>
      <p:sp>
        <p:nvSpPr>
          <p:cNvPr id="32" name="Picture Placeholder 3"/>
          <p:cNvSpPr>
            <a:spLocks noGrp="1"/>
          </p:cNvSpPr>
          <p:nvPr>
            <p:ph type="pic" sz="quarter" idx="38"/>
          </p:nvPr>
        </p:nvSpPr>
        <p:spPr>
          <a:xfrm>
            <a:off x="4080413" y="3774358"/>
            <a:ext cx="908565" cy="908565"/>
          </a:xfrm>
          <a:noFill/>
        </p:spPr>
        <p:txBody>
          <a:bodyPr/>
          <a:lstStyle>
            <a:lvl1pPr algn="l">
              <a:defRPr sz="800"/>
            </a:lvl1pPr>
          </a:lstStyle>
          <a:p>
            <a:endParaRPr lang="en-US" dirty="0"/>
          </a:p>
        </p:txBody>
      </p:sp>
      <p:sp>
        <p:nvSpPr>
          <p:cNvPr id="33" name="Picture Placeholder 3"/>
          <p:cNvSpPr>
            <a:spLocks noGrp="1"/>
          </p:cNvSpPr>
          <p:nvPr>
            <p:ph type="pic" sz="quarter" idx="39"/>
          </p:nvPr>
        </p:nvSpPr>
        <p:spPr>
          <a:xfrm>
            <a:off x="6562564" y="3774358"/>
            <a:ext cx="908565" cy="908565"/>
          </a:xfrm>
          <a:noFill/>
        </p:spPr>
        <p:txBody>
          <a:bodyPr/>
          <a:lstStyle>
            <a:lvl1pPr algn="l">
              <a:defRPr sz="800"/>
            </a:lvl1pPr>
          </a:lstStyle>
          <a:p>
            <a:endParaRPr lang="en-US" dirty="0"/>
          </a:p>
        </p:txBody>
      </p:sp>
    </p:spTree>
    <p:extLst>
      <p:ext uri="{BB962C8B-B14F-4D97-AF65-F5344CB8AC3E}">
        <p14:creationId xmlns:p14="http://schemas.microsoft.com/office/powerpoint/2010/main" val="426287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Headshots (Max of 6)">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dirty="0">
                <a:solidFill>
                  <a:srgbClr val="000000"/>
                </a:solidFill>
              </a:rPr>
              <a:t>© Bill &amp; Melinda Gates Foundation      |</a:t>
            </a:r>
          </a:p>
        </p:txBody>
      </p:sp>
      <p:sp>
        <p:nvSpPr>
          <p:cNvPr id="5" name="Slide Number Placeholder 4"/>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1" name="Picture Placeholder 20"/>
          <p:cNvSpPr>
            <a:spLocks noGrp="1"/>
          </p:cNvSpPr>
          <p:nvPr>
            <p:ph type="pic" sz="quarter" idx="16" hasCustomPrompt="1"/>
          </p:nvPr>
        </p:nvSpPr>
        <p:spPr>
          <a:xfrm>
            <a:off x="357188"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23" name="Text Placeholder 22"/>
          <p:cNvSpPr>
            <a:spLocks noGrp="1"/>
          </p:cNvSpPr>
          <p:nvPr>
            <p:ph type="body" sz="quarter" idx="17" hasCustomPrompt="1"/>
          </p:nvPr>
        </p:nvSpPr>
        <p:spPr>
          <a:xfrm>
            <a:off x="1788238"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18" name="Picture Placeholder 20"/>
          <p:cNvSpPr>
            <a:spLocks noGrp="1"/>
          </p:cNvSpPr>
          <p:nvPr>
            <p:ph type="pic" sz="quarter" idx="18" hasCustomPrompt="1"/>
          </p:nvPr>
        </p:nvSpPr>
        <p:spPr>
          <a:xfrm>
            <a:off x="357188"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9" name="Text Placeholder 22"/>
          <p:cNvSpPr>
            <a:spLocks noGrp="1"/>
          </p:cNvSpPr>
          <p:nvPr>
            <p:ph type="body" sz="quarter" idx="19" hasCustomPrompt="1"/>
          </p:nvPr>
        </p:nvSpPr>
        <p:spPr>
          <a:xfrm>
            <a:off x="1788238"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20" name="Picture Placeholder 20"/>
          <p:cNvSpPr>
            <a:spLocks noGrp="1"/>
          </p:cNvSpPr>
          <p:nvPr>
            <p:ph type="pic" sz="quarter" idx="20" hasCustomPrompt="1"/>
          </p:nvPr>
        </p:nvSpPr>
        <p:spPr>
          <a:xfrm>
            <a:off x="3193271"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22" name="Text Placeholder 22"/>
          <p:cNvSpPr>
            <a:spLocks noGrp="1"/>
          </p:cNvSpPr>
          <p:nvPr>
            <p:ph type="body" sz="quarter" idx="21" hasCustomPrompt="1"/>
          </p:nvPr>
        </p:nvSpPr>
        <p:spPr>
          <a:xfrm>
            <a:off x="4624321"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0" name="Picture Placeholder 20"/>
          <p:cNvSpPr>
            <a:spLocks noGrp="1"/>
          </p:cNvSpPr>
          <p:nvPr>
            <p:ph type="pic" sz="quarter" idx="22" hasCustomPrompt="1"/>
          </p:nvPr>
        </p:nvSpPr>
        <p:spPr>
          <a:xfrm>
            <a:off x="3193271"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1" name="Text Placeholder 22"/>
          <p:cNvSpPr>
            <a:spLocks noGrp="1"/>
          </p:cNvSpPr>
          <p:nvPr>
            <p:ph type="body" sz="quarter" idx="23" hasCustomPrompt="1"/>
          </p:nvPr>
        </p:nvSpPr>
        <p:spPr>
          <a:xfrm>
            <a:off x="4624321"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2" name="Picture Placeholder 20"/>
          <p:cNvSpPr>
            <a:spLocks noGrp="1"/>
          </p:cNvSpPr>
          <p:nvPr>
            <p:ph type="pic" sz="quarter" idx="24" hasCustomPrompt="1"/>
          </p:nvPr>
        </p:nvSpPr>
        <p:spPr>
          <a:xfrm>
            <a:off x="6015759" y="121443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3" name="Text Placeholder 22"/>
          <p:cNvSpPr>
            <a:spLocks noGrp="1"/>
          </p:cNvSpPr>
          <p:nvPr>
            <p:ph type="body" sz="quarter" idx="25" hasCustomPrompt="1"/>
          </p:nvPr>
        </p:nvSpPr>
        <p:spPr>
          <a:xfrm>
            <a:off x="7446810" y="1945526"/>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34" name="Picture Placeholder 20"/>
          <p:cNvSpPr>
            <a:spLocks noGrp="1"/>
          </p:cNvSpPr>
          <p:nvPr>
            <p:ph type="pic" sz="quarter" idx="26" hasCustomPrompt="1"/>
          </p:nvPr>
        </p:nvSpPr>
        <p:spPr>
          <a:xfrm>
            <a:off x="6015759" y="2782888"/>
            <a:ext cx="1371600" cy="1371600"/>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5" name="Text Placeholder 22"/>
          <p:cNvSpPr>
            <a:spLocks noGrp="1"/>
          </p:cNvSpPr>
          <p:nvPr>
            <p:ph type="body" sz="quarter" idx="27" hasCustomPrompt="1"/>
          </p:nvPr>
        </p:nvSpPr>
        <p:spPr>
          <a:xfrm>
            <a:off x="7446810" y="3513975"/>
            <a:ext cx="1305254" cy="641818"/>
          </a:xfrm>
        </p:spPr>
        <p:txBody>
          <a:bodyPr anchor="b"/>
          <a:lstStyle>
            <a:lvl1pPr marL="0" indent="0">
              <a:spcBef>
                <a:spcPts val="0"/>
              </a:spcBef>
              <a:buNone/>
              <a:defRPr sz="1000" b="1">
                <a:solidFill>
                  <a:schemeClr val="accent3">
                    <a:lumMod val="75000"/>
                  </a:schemeClr>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First Last</a:t>
            </a:r>
          </a:p>
          <a:p>
            <a:pPr lvl="1"/>
            <a:r>
              <a:rPr lang="en-US"/>
              <a:t>Title of individual </a:t>
            </a:r>
            <a:br>
              <a:rPr lang="en-US"/>
            </a:br>
            <a:r>
              <a:rPr lang="en-US"/>
              <a:t>or short description of presentation</a:t>
            </a:r>
          </a:p>
        </p:txBody>
      </p:sp>
      <p:sp>
        <p:nvSpPr>
          <p:cNvPr id="7" name="Title 6"/>
          <p:cNvSpPr>
            <a:spLocks noGrp="1"/>
          </p:cNvSpPr>
          <p:nvPr>
            <p:ph type="title" hasCustomPrompt="1"/>
          </p:nvPr>
        </p:nvSpPr>
        <p:spPr>
          <a:xfrm>
            <a:off x="365125" y="484633"/>
            <a:ext cx="8347075" cy="646646"/>
          </a:xfrm>
        </p:spPr>
        <p:txBody>
          <a:bodyPr/>
          <a:lstStyle>
            <a:lvl1pPr>
              <a:defRPr baseline="0"/>
            </a:lvl1pPr>
          </a:lstStyle>
          <a:p>
            <a:r>
              <a:rPr lang="en-US"/>
              <a:t>HEADSHOT SLIDE (MAX OF 5 – SPEAKER OR TEAM LAYOUT</a:t>
            </a:r>
          </a:p>
        </p:txBody>
      </p:sp>
    </p:spTree>
    <p:extLst>
      <p:ext uri="{BB962C8B-B14F-4D97-AF65-F5344CB8AC3E}">
        <p14:creationId xmlns:p14="http://schemas.microsoft.com/office/powerpoint/2010/main" val="2591200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3 Photos + Text">
    <p:spTree>
      <p:nvGrpSpPr>
        <p:cNvPr id="1" name=""/>
        <p:cNvGrpSpPr/>
        <p:nvPr/>
      </p:nvGrpSpPr>
      <p:grpSpPr>
        <a:xfrm>
          <a:off x="0" y="0"/>
          <a:ext cx="0" cy="0"/>
          <a:chOff x="0" y="0"/>
          <a:chExt cx="0" cy="0"/>
        </a:xfrm>
      </p:grpSpPr>
      <p:sp>
        <p:nvSpPr>
          <p:cNvPr id="22" name="Text Placeholder 22"/>
          <p:cNvSpPr>
            <a:spLocks noGrp="1"/>
          </p:cNvSpPr>
          <p:nvPr>
            <p:ph type="body" sz="quarter" idx="20" hasCustomPrompt="1"/>
          </p:nvPr>
        </p:nvSpPr>
        <p:spPr>
          <a:xfrm>
            <a:off x="357188" y="3299829"/>
            <a:ext cx="8355012" cy="1464260"/>
          </a:xfrm>
        </p:spPr>
        <p:txBody>
          <a:bodyPr anchor="t"/>
          <a:lstStyle>
            <a:lvl1pPr marL="0" indent="0">
              <a:spcBef>
                <a:spcPts val="600"/>
              </a:spcBef>
              <a:buNone/>
              <a:defRPr sz="1400" b="0" baseline="0">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explanatory copy here.</a:t>
            </a:r>
          </a:p>
        </p:txBody>
      </p:sp>
      <p:sp>
        <p:nvSpPr>
          <p:cNvPr id="21" name="Text Placeholder 22"/>
          <p:cNvSpPr>
            <a:spLocks noGrp="1"/>
          </p:cNvSpPr>
          <p:nvPr>
            <p:ph type="body" sz="quarter" idx="19" hasCustomPrompt="1"/>
          </p:nvPr>
        </p:nvSpPr>
        <p:spPr>
          <a:xfrm>
            <a:off x="357188" y="2946461"/>
            <a:ext cx="8355012" cy="349398"/>
          </a:xfrm>
        </p:spPr>
        <p:txBody>
          <a:bodyPr anchor="t"/>
          <a:lstStyle>
            <a:lvl1pPr marL="0" indent="0">
              <a:spcBef>
                <a:spcPts val="0"/>
              </a:spcBef>
              <a:buNone/>
              <a:defRPr sz="1300" b="1">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subtitle here – recommend a limit of 1 line.</a:t>
            </a:r>
          </a:p>
        </p:txBody>
      </p:sp>
      <p:sp>
        <p:nvSpPr>
          <p:cNvPr id="19" name="Picture Placeholder 20"/>
          <p:cNvSpPr>
            <a:spLocks noGrp="1"/>
          </p:cNvSpPr>
          <p:nvPr>
            <p:ph type="pic" sz="quarter" idx="18" hasCustomPrompt="1"/>
          </p:nvPr>
        </p:nvSpPr>
        <p:spPr>
          <a:xfrm>
            <a:off x="5967780" y="1287588"/>
            <a:ext cx="2742652" cy="1563563"/>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7" name="Picture Placeholder 20"/>
          <p:cNvSpPr>
            <a:spLocks noGrp="1"/>
          </p:cNvSpPr>
          <p:nvPr>
            <p:ph type="pic" sz="quarter" idx="17" hasCustomPrompt="1"/>
          </p:nvPr>
        </p:nvSpPr>
        <p:spPr>
          <a:xfrm>
            <a:off x="3166345" y="1292810"/>
            <a:ext cx="2739888" cy="1558341"/>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6" name="Picture Placeholder 20"/>
          <p:cNvSpPr>
            <a:spLocks noGrp="1"/>
          </p:cNvSpPr>
          <p:nvPr>
            <p:ph type="pic" sz="quarter" idx="16" hasCustomPrompt="1"/>
          </p:nvPr>
        </p:nvSpPr>
        <p:spPr>
          <a:xfrm>
            <a:off x="365409" y="1290435"/>
            <a:ext cx="2740475" cy="1560716"/>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Tree>
    <p:extLst>
      <p:ext uri="{BB962C8B-B14F-4D97-AF65-F5344CB8AC3E}">
        <p14:creationId xmlns:p14="http://schemas.microsoft.com/office/powerpoint/2010/main" val="766884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3 Width Head + Copy w/ 2/3 Visual">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65125" y="1289050"/>
            <a:ext cx="3170238" cy="3389314"/>
          </a:xfrm>
        </p:spPr>
        <p:txBody>
          <a:bodyPr/>
          <a:lstStyle>
            <a:lvl1pPr>
              <a:spcBef>
                <a:spcPts val="600"/>
              </a:spcBef>
              <a:spcAft>
                <a:spcPts val="0"/>
              </a:spcAft>
              <a:buClr>
                <a:srgbClr val="2F85AA"/>
              </a:buClr>
              <a:defRPr sz="1400" b="0" baseline="0"/>
            </a:lvl1pPr>
            <a:lvl2pPr>
              <a:spcBef>
                <a:spcPts val="600"/>
              </a:spcBef>
              <a:spcAft>
                <a:spcPts val="0"/>
              </a:spcAft>
              <a:defRPr sz="1300" baseline="0"/>
            </a:lvl2pPr>
            <a:lvl3pPr>
              <a:spcBef>
                <a:spcPts val="600"/>
              </a:spcBef>
              <a:spcAft>
                <a:spcPts val="0"/>
              </a:spcAft>
              <a:buClr>
                <a:srgbClr val="3086AB"/>
              </a:buClr>
              <a:defRPr baseline="0"/>
            </a:lvl3pPr>
            <a:lvl4pPr marL="515937" indent="-171450">
              <a:spcBef>
                <a:spcPts val="600"/>
              </a:spcBef>
              <a:spcAft>
                <a:spcPts val="0"/>
              </a:spcAft>
              <a:buFont typeface="Arial" panose="020B0604020202020204" pitchFamily="34" charset="0"/>
              <a:buChar char="-"/>
              <a:defRPr baseline="0"/>
            </a:lvl4pPr>
            <a:lvl5pPr marL="685800" indent="-171450">
              <a:spcBef>
                <a:spcPts val="600"/>
              </a:spcBef>
              <a:buFont typeface="Arial" panose="020B0604020202020204" pitchFamily="34" charset="0"/>
              <a:buChar char="◦"/>
              <a:defRPr baseline="0"/>
            </a:lvl5pPr>
          </a:lstStyle>
          <a:p>
            <a:pPr lvl="0"/>
            <a:r>
              <a:rPr lang="en-US" dirty="0"/>
              <a:t>Insert bullet list at 1/3 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10" name="Rectangle 9"/>
          <p:cNvSpPr/>
          <p:nvPr userDrawn="1"/>
        </p:nvSpPr>
        <p:spPr>
          <a:xfrm>
            <a:off x="0" y="501982"/>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Footer Placeholder 1"/>
          <p:cNvSpPr>
            <a:spLocks noGrp="1"/>
          </p:cNvSpPr>
          <p:nvPr>
            <p:ph type="ftr" sz="quarter" idx="15"/>
          </p:nvPr>
        </p:nvSpPr>
        <p:spPr/>
        <p:txBody>
          <a:bodyPr/>
          <a:lstStyle/>
          <a:p>
            <a:pPr algn="r"/>
            <a:r>
              <a:rPr lang="en-US" dirty="0"/>
              <a:t>© 2014 Bill &amp; Melinda Gates Foundation</a:t>
            </a:r>
          </a:p>
        </p:txBody>
      </p:sp>
      <p:sp>
        <p:nvSpPr>
          <p:cNvPr id="3" name="Slide Number Placeholder 2"/>
          <p:cNvSpPr>
            <a:spLocks noGrp="1"/>
          </p:cNvSpPr>
          <p:nvPr>
            <p:ph type="sldNum" sz="quarter" idx="16"/>
          </p:nvPr>
        </p:nvSpPr>
        <p:spPr/>
        <p:txBody>
          <a:bodyPr/>
          <a:lstStyle/>
          <a:p>
            <a:fld id="{D3F7C509-FEEF-45D3-B896-7C07814C0C13}" type="slidenum">
              <a:rPr lang="en-US" smtClean="0"/>
              <a:pPr/>
              <a:t>‹#›</a:t>
            </a:fld>
            <a:endParaRPr lang="en-US" dirty="0"/>
          </a:p>
        </p:txBody>
      </p:sp>
      <p:sp>
        <p:nvSpPr>
          <p:cNvPr id="5" name="Title 4"/>
          <p:cNvSpPr>
            <a:spLocks noGrp="1"/>
          </p:cNvSpPr>
          <p:nvPr>
            <p:ph type="title" hasCustomPrompt="1"/>
          </p:nvPr>
        </p:nvSpPr>
        <p:spPr>
          <a:xfrm>
            <a:off x="365125" y="484632"/>
            <a:ext cx="3170238" cy="646646"/>
          </a:xfrm>
        </p:spPr>
        <p:txBody>
          <a:bodyPr/>
          <a:lstStyle>
            <a:lvl1pPr>
              <a:defRPr baseline="0"/>
            </a:lvl1pPr>
          </a:lstStyle>
          <a:p>
            <a:r>
              <a:rPr lang="en-US"/>
              <a:t>INSERT HEADLINE – TWO LINES ALL CAPS</a:t>
            </a:r>
          </a:p>
        </p:txBody>
      </p:sp>
      <p:sp>
        <p:nvSpPr>
          <p:cNvPr id="7" name="Content Placeholder 2"/>
          <p:cNvSpPr>
            <a:spLocks noGrp="1"/>
          </p:cNvSpPr>
          <p:nvPr>
            <p:ph idx="1" hasCustomPrompt="1"/>
          </p:nvPr>
        </p:nvSpPr>
        <p:spPr>
          <a:xfrm>
            <a:off x="3656013" y="488950"/>
            <a:ext cx="5038726" cy="4189414"/>
          </a:xfrm>
        </p:spPr>
        <p:txBody>
          <a:bodyPr/>
          <a:lstStyle>
            <a:lvl1pPr>
              <a:defRPr baseline="0"/>
            </a:lvl1pPr>
          </a:lstStyle>
          <a:p>
            <a:pPr lvl="0"/>
            <a:r>
              <a:rPr lang="en-US" dirty="0"/>
              <a:t>Click an icon to insert a visual here at 2/3 width of slide</a:t>
            </a:r>
          </a:p>
        </p:txBody>
      </p:sp>
    </p:spTree>
    <p:extLst>
      <p:ext uri="{BB962C8B-B14F-4D97-AF65-F5344CB8AC3E}">
        <p14:creationId xmlns:p14="http://schemas.microsoft.com/office/powerpoint/2010/main" val="2706060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4 Photos + Text">
    <p:spTree>
      <p:nvGrpSpPr>
        <p:cNvPr id="1" name=""/>
        <p:cNvGrpSpPr/>
        <p:nvPr/>
      </p:nvGrpSpPr>
      <p:grpSpPr>
        <a:xfrm>
          <a:off x="0" y="0"/>
          <a:ext cx="0" cy="0"/>
          <a:chOff x="0" y="0"/>
          <a:chExt cx="0" cy="0"/>
        </a:xfrm>
      </p:grpSpPr>
      <p:sp>
        <p:nvSpPr>
          <p:cNvPr id="22" name="Text Placeholder 22"/>
          <p:cNvSpPr>
            <a:spLocks noGrp="1"/>
          </p:cNvSpPr>
          <p:nvPr>
            <p:ph type="body" sz="quarter" idx="20" hasCustomPrompt="1"/>
          </p:nvPr>
        </p:nvSpPr>
        <p:spPr>
          <a:xfrm>
            <a:off x="357188"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spcAft>
                <a:spcPts val="0"/>
              </a:spcAft>
              <a:buFont typeface="Wingdings" panose="05000000000000000000" pitchFamily="2" charset="2"/>
              <a:buChar char="§"/>
              <a:defRPr sz="1000" baseline="0"/>
            </a:lvl2pPr>
            <a:lvl3pPr marL="341305" indent="-171446">
              <a:spcBef>
                <a:spcPts val="600"/>
              </a:spcBef>
              <a:spcAft>
                <a:spcPts val="0"/>
              </a:spcAft>
              <a:buFont typeface="Arial" panose="020B0604020202020204" pitchFamily="34" charset="0"/>
              <a:buChar char="•"/>
              <a:tabLst>
                <a:tab pos="400040" algn="l"/>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21" name="Text Placeholder 22"/>
          <p:cNvSpPr>
            <a:spLocks noGrp="1"/>
          </p:cNvSpPr>
          <p:nvPr>
            <p:ph type="body" sz="quarter" idx="19" hasCustomPrompt="1"/>
          </p:nvPr>
        </p:nvSpPr>
        <p:spPr>
          <a:xfrm>
            <a:off x="363814" y="1142094"/>
            <a:ext cx="8355012" cy="468046"/>
          </a:xfrm>
        </p:spPr>
        <p:txBody>
          <a:bodyPr anchor="t"/>
          <a:lstStyle>
            <a:lvl1pPr marL="0" indent="0">
              <a:spcBef>
                <a:spcPts val="0"/>
              </a:spcBef>
              <a:buNone/>
              <a:defRPr sz="1400" b="0">
                <a:solidFill>
                  <a:schemeClr val="accent6"/>
                </a:solidFill>
              </a:defRPr>
            </a:lvl1pPr>
            <a:lvl2pPr marL="0" indent="0">
              <a:spcBef>
                <a:spcPts val="0"/>
              </a:spcBef>
              <a:buFont typeface="Arial" pitchFamily="34" charset="0"/>
              <a:buNone/>
              <a:defRPr sz="800"/>
            </a:lvl2pPr>
            <a:lvl3pPr marL="0" indent="0">
              <a:buNone/>
              <a:defRPr/>
            </a:lvl3pPr>
            <a:lvl4pPr marL="0" indent="0">
              <a:buNone/>
              <a:defRPr/>
            </a:lvl4pPr>
            <a:lvl5pPr marL="0" indent="0">
              <a:buNone/>
              <a:defRPr/>
            </a:lvl5pPr>
          </a:lstStyle>
          <a:p>
            <a:pPr lvl="0"/>
            <a:r>
              <a:rPr lang="en-US"/>
              <a:t>Insert explanatory copy here.</a:t>
            </a:r>
          </a:p>
        </p:txBody>
      </p:sp>
      <p:sp>
        <p:nvSpPr>
          <p:cNvPr id="19" name="Picture Placeholder 20"/>
          <p:cNvSpPr>
            <a:spLocks noGrp="1"/>
          </p:cNvSpPr>
          <p:nvPr>
            <p:ph type="pic" sz="quarter" idx="18" hasCustomPrompt="1"/>
          </p:nvPr>
        </p:nvSpPr>
        <p:spPr>
          <a:xfrm>
            <a:off x="4663194"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7" name="Picture Placeholder 20"/>
          <p:cNvSpPr>
            <a:spLocks noGrp="1"/>
          </p:cNvSpPr>
          <p:nvPr>
            <p:ph type="pic" sz="quarter" idx="17" hasCustomPrompt="1"/>
          </p:nvPr>
        </p:nvSpPr>
        <p:spPr>
          <a:xfrm>
            <a:off x="2510191"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16" name="Picture Placeholder 20"/>
          <p:cNvSpPr>
            <a:spLocks noGrp="1"/>
          </p:cNvSpPr>
          <p:nvPr>
            <p:ph type="pic" sz="quarter" idx="16" hasCustomPrompt="1"/>
          </p:nvPr>
        </p:nvSpPr>
        <p:spPr>
          <a:xfrm>
            <a:off x="357188"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5" name="Footer Placeholder 4"/>
          <p:cNvSpPr>
            <a:spLocks noGrp="1"/>
          </p:cNvSpPr>
          <p:nvPr>
            <p:ph type="ftr" sz="quarter" idx="14"/>
          </p:nvPr>
        </p:nvSpPr>
        <p:spPr/>
        <p:txBody>
          <a:bodyPr/>
          <a:lstStyle/>
          <a:p>
            <a:pPr algn="r"/>
            <a:r>
              <a:rPr lang="en-US" dirty="0">
                <a:solidFill>
                  <a:srgbClr val="000000"/>
                </a:solidFill>
              </a:rPr>
              <a:t>© Bill &amp; Melinda Gates Foundation      |</a:t>
            </a:r>
          </a:p>
        </p:txBody>
      </p:sp>
      <p:sp>
        <p:nvSpPr>
          <p:cNvPr id="6" name="Slide Number Placeholder 5"/>
          <p:cNvSpPr>
            <a:spLocks noGrp="1"/>
          </p:cNvSpPr>
          <p:nvPr>
            <p:ph type="sldNum" sz="quarter" idx="15"/>
          </p:nvPr>
        </p:nvSpPr>
        <p:spPr/>
        <p:txBody>
          <a:bodyPr/>
          <a:lstStyle/>
          <a:p>
            <a:fld id="{D3F7C509-FEEF-45D3-B896-7C07814C0C13}"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hasCustomPrompt="1"/>
          </p:nvPr>
        </p:nvSpPr>
        <p:spPr>
          <a:xfrm>
            <a:off x="365125" y="484633"/>
            <a:ext cx="8329613" cy="523183"/>
          </a:xfrm>
        </p:spPr>
        <p:txBody>
          <a:bodyPr/>
          <a:lstStyle>
            <a:lvl1pPr>
              <a:defRPr baseline="0"/>
            </a:lvl1pPr>
          </a:lstStyle>
          <a:p>
            <a:r>
              <a:rPr lang="en-US"/>
              <a:t>INSERT HEADLINE HERE – UP TO 2 FULL WIDTH LINES (ALL CAPS)</a:t>
            </a:r>
          </a:p>
        </p:txBody>
      </p:sp>
      <p:sp>
        <p:nvSpPr>
          <p:cNvPr id="33" name="Picture Placeholder 20"/>
          <p:cNvSpPr>
            <a:spLocks noGrp="1"/>
          </p:cNvSpPr>
          <p:nvPr>
            <p:ph type="pic" sz="quarter" idx="21" hasCustomPrompt="1"/>
          </p:nvPr>
        </p:nvSpPr>
        <p:spPr>
          <a:xfrm>
            <a:off x="6832537" y="1754074"/>
            <a:ext cx="1865376" cy="1490472"/>
          </a:xfrm>
          <a:noFill/>
        </p:spPr>
        <p:txBody>
          <a:bodyPr tIns="91440"/>
          <a:lstStyle>
            <a:lvl1pPr marL="0" indent="0" algn="ctr">
              <a:buNone/>
              <a:defRPr sz="900" baseline="0"/>
            </a:lvl1pPr>
          </a:lstStyle>
          <a:p>
            <a:r>
              <a:rPr lang="en-US" dirty="0"/>
              <a:t>Click icon to </a:t>
            </a:r>
            <a:br>
              <a:rPr lang="en-US" dirty="0"/>
            </a:br>
            <a:r>
              <a:rPr lang="en-US" dirty="0"/>
              <a:t>insert a photo</a:t>
            </a:r>
          </a:p>
        </p:txBody>
      </p:sp>
      <p:sp>
        <p:nvSpPr>
          <p:cNvPr id="34" name="Text Placeholder 22"/>
          <p:cNvSpPr>
            <a:spLocks noGrp="1"/>
          </p:cNvSpPr>
          <p:nvPr>
            <p:ph type="body" sz="quarter" idx="22" hasCustomPrompt="1"/>
          </p:nvPr>
        </p:nvSpPr>
        <p:spPr>
          <a:xfrm>
            <a:off x="2510191"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35" name="Text Placeholder 22"/>
          <p:cNvSpPr>
            <a:spLocks noGrp="1"/>
          </p:cNvSpPr>
          <p:nvPr>
            <p:ph type="body" sz="quarter" idx="23" hasCustomPrompt="1"/>
          </p:nvPr>
        </p:nvSpPr>
        <p:spPr>
          <a:xfrm>
            <a:off x="4663194"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
        <p:nvSpPr>
          <p:cNvPr id="36" name="Text Placeholder 22"/>
          <p:cNvSpPr>
            <a:spLocks noGrp="1"/>
          </p:cNvSpPr>
          <p:nvPr>
            <p:ph type="body" sz="quarter" idx="24" hasCustomPrompt="1"/>
          </p:nvPr>
        </p:nvSpPr>
        <p:spPr>
          <a:xfrm>
            <a:off x="6841681" y="3378252"/>
            <a:ext cx="1856232" cy="1302930"/>
          </a:xfrm>
        </p:spPr>
        <p:txBody>
          <a:bodyPr anchor="t"/>
          <a:lstStyle>
            <a:lvl1pPr marL="0" indent="0">
              <a:spcBef>
                <a:spcPts val="0"/>
              </a:spcBef>
              <a:spcAft>
                <a:spcPts val="0"/>
              </a:spcAft>
              <a:buNone/>
              <a:defRPr sz="2800" b="1" baseline="0">
                <a:solidFill>
                  <a:schemeClr val="accent3">
                    <a:lumMod val="75000"/>
                  </a:schemeClr>
                </a:solidFill>
              </a:defRPr>
            </a:lvl1pPr>
            <a:lvl2pPr marL="171446" indent="-171446">
              <a:spcBef>
                <a:spcPts val="600"/>
              </a:spcBef>
              <a:buFont typeface="Wingdings" panose="05000000000000000000" pitchFamily="2" charset="2"/>
              <a:buChar char="§"/>
              <a:defRPr sz="1000" baseline="0"/>
            </a:lvl2pPr>
            <a:lvl3pPr marL="341305" indent="-171446">
              <a:spcBef>
                <a:spcPts val="600"/>
              </a:spcBef>
              <a:buFont typeface="Arial" panose="020B0604020202020204" pitchFamily="34" charset="0"/>
              <a:buChar char="•"/>
              <a:tabLst/>
              <a:defRPr sz="1000" baseline="0"/>
            </a:lvl3pPr>
            <a:lvl4pPr marL="0" indent="0">
              <a:buNone/>
              <a:defRPr/>
            </a:lvl4pPr>
            <a:lvl5pPr marL="0" indent="0">
              <a:buNone/>
              <a:defRPr/>
            </a:lvl5pPr>
          </a:lstStyle>
          <a:p>
            <a:pPr lvl="0"/>
            <a:r>
              <a:rPr lang="en-US"/>
              <a:t>Key word</a:t>
            </a:r>
          </a:p>
          <a:p>
            <a:pPr lvl="1"/>
            <a:r>
              <a:rPr lang="en-US"/>
              <a:t>Insert descriptive text here</a:t>
            </a:r>
          </a:p>
          <a:p>
            <a:pPr lvl="2"/>
            <a:r>
              <a:rPr lang="en-US"/>
              <a:t>Level 2</a:t>
            </a:r>
          </a:p>
        </p:txBody>
      </p:sp>
    </p:spTree>
    <p:extLst>
      <p:ext uri="{BB962C8B-B14F-4D97-AF65-F5344CB8AC3E}">
        <p14:creationId xmlns:p14="http://schemas.microsoft.com/office/powerpoint/2010/main" val="3097899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tags" Target="../tags/tag12.xml"/><Relationship Id="rId26" Type="http://schemas.openxmlformats.org/officeDocument/2006/relationships/oleObject" Target="../embeddings/oleObject1.bin"/><Relationship Id="rId3" Type="http://schemas.openxmlformats.org/officeDocument/2006/relationships/slideLayout" Target="../slideLayouts/slideLayout24.xml"/><Relationship Id="rId21" Type="http://schemas.openxmlformats.org/officeDocument/2006/relationships/tags" Target="../tags/tag15.xml"/><Relationship Id="rId7" Type="http://schemas.openxmlformats.org/officeDocument/2006/relationships/tags" Target="../tags/tag1.xml"/><Relationship Id="rId12" Type="http://schemas.openxmlformats.org/officeDocument/2006/relationships/tags" Target="../tags/tag6.xml"/><Relationship Id="rId17" Type="http://schemas.openxmlformats.org/officeDocument/2006/relationships/tags" Target="../tags/tag11.xml"/><Relationship Id="rId25" Type="http://schemas.openxmlformats.org/officeDocument/2006/relationships/tags" Target="../tags/tag19.xml"/><Relationship Id="rId2" Type="http://schemas.openxmlformats.org/officeDocument/2006/relationships/slideLayout" Target="../slideLayouts/slideLayout23.xml"/><Relationship Id="rId16" Type="http://schemas.openxmlformats.org/officeDocument/2006/relationships/tags" Target="../tags/tag10.xml"/><Relationship Id="rId20" Type="http://schemas.openxmlformats.org/officeDocument/2006/relationships/tags" Target="../tags/tag14.xml"/><Relationship Id="rId1" Type="http://schemas.openxmlformats.org/officeDocument/2006/relationships/slideLayout" Target="../slideLayouts/slideLayout22.xml"/><Relationship Id="rId6" Type="http://schemas.openxmlformats.org/officeDocument/2006/relationships/vmlDrawing" Target="../drawings/vmlDrawing1.vml"/><Relationship Id="rId11" Type="http://schemas.openxmlformats.org/officeDocument/2006/relationships/tags" Target="../tags/tag5.xml"/><Relationship Id="rId24" Type="http://schemas.openxmlformats.org/officeDocument/2006/relationships/tags" Target="../tags/tag18.xml"/><Relationship Id="rId5" Type="http://schemas.openxmlformats.org/officeDocument/2006/relationships/theme" Target="../theme/theme2.xml"/><Relationship Id="rId15" Type="http://schemas.openxmlformats.org/officeDocument/2006/relationships/tags" Target="../tags/tag9.xml"/><Relationship Id="rId23" Type="http://schemas.openxmlformats.org/officeDocument/2006/relationships/tags" Target="../tags/tag17.xml"/><Relationship Id="rId10" Type="http://schemas.openxmlformats.org/officeDocument/2006/relationships/tags" Target="../tags/tag4.xml"/><Relationship Id="rId19" Type="http://schemas.openxmlformats.org/officeDocument/2006/relationships/tags" Target="../tags/tag13.xml"/><Relationship Id="rId4" Type="http://schemas.openxmlformats.org/officeDocument/2006/relationships/slideLayout" Target="../slideLayouts/slideLayout25.xml"/><Relationship Id="rId9" Type="http://schemas.openxmlformats.org/officeDocument/2006/relationships/tags" Target="../tags/tag3.xml"/><Relationship Id="rId14" Type="http://schemas.openxmlformats.org/officeDocument/2006/relationships/tags" Target="../tags/tag8.xml"/><Relationship Id="rId22" Type="http://schemas.openxmlformats.org/officeDocument/2006/relationships/tags" Target="../tags/tag16.xml"/><Relationship Id="rId27"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slideLayout" Target="../slideLayouts/slideLayout43.xml"/><Relationship Id="rId3" Type="http://schemas.openxmlformats.org/officeDocument/2006/relationships/slideLayout" Target="../slideLayouts/slideLayout28.xml"/><Relationship Id="rId21" Type="http://schemas.openxmlformats.org/officeDocument/2006/relationships/slideLayout" Target="../slideLayouts/slideLayout46.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20" Type="http://schemas.openxmlformats.org/officeDocument/2006/relationships/slideLayout" Target="../slideLayouts/slideLayout45.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24" Type="http://schemas.openxmlformats.org/officeDocument/2006/relationships/theme" Target="../theme/theme3.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23" Type="http://schemas.openxmlformats.org/officeDocument/2006/relationships/slideLayout" Target="../slideLayouts/slideLayout48.xml"/><Relationship Id="rId10" Type="http://schemas.openxmlformats.org/officeDocument/2006/relationships/slideLayout" Target="../slideLayouts/slideLayout35.xml"/><Relationship Id="rId19" Type="http://schemas.openxmlformats.org/officeDocument/2006/relationships/slideLayout" Target="../slideLayouts/slideLayout44.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slideLayout" Target="../slideLayouts/slideLayout4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slideLayout" Target="../slideLayouts/slideLayout66.xml"/><Relationship Id="rId3" Type="http://schemas.openxmlformats.org/officeDocument/2006/relationships/slideLayout" Target="../slideLayouts/slideLayout51.xml"/><Relationship Id="rId21" Type="http://schemas.openxmlformats.org/officeDocument/2006/relationships/slideLayout" Target="../slideLayouts/slideLayout69.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slideLayout" Target="../slideLayouts/slideLayout65.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20" Type="http://schemas.openxmlformats.org/officeDocument/2006/relationships/slideLayout" Target="../slideLayouts/slideLayout68.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19" Type="http://schemas.openxmlformats.org/officeDocument/2006/relationships/slideLayout" Target="../slideLayouts/slideLayout67.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 Id="rId2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slideLayout" Target="../slideLayouts/slideLayout82.xml"/><Relationship Id="rId18" Type="http://schemas.openxmlformats.org/officeDocument/2006/relationships/slideLayout" Target="../slideLayouts/slideLayout87.xml"/><Relationship Id="rId3" Type="http://schemas.openxmlformats.org/officeDocument/2006/relationships/slideLayout" Target="../slideLayouts/slideLayout72.xml"/><Relationship Id="rId21" Type="http://schemas.openxmlformats.org/officeDocument/2006/relationships/slideLayout" Target="../slideLayouts/slideLayout90.xml"/><Relationship Id="rId7" Type="http://schemas.openxmlformats.org/officeDocument/2006/relationships/slideLayout" Target="../slideLayouts/slideLayout76.xml"/><Relationship Id="rId12" Type="http://schemas.openxmlformats.org/officeDocument/2006/relationships/slideLayout" Target="../slideLayouts/slideLayout81.xml"/><Relationship Id="rId17" Type="http://schemas.openxmlformats.org/officeDocument/2006/relationships/slideLayout" Target="../slideLayouts/slideLayout86.xml"/><Relationship Id="rId2" Type="http://schemas.openxmlformats.org/officeDocument/2006/relationships/slideLayout" Target="../slideLayouts/slideLayout71.xml"/><Relationship Id="rId16" Type="http://schemas.openxmlformats.org/officeDocument/2006/relationships/slideLayout" Target="../slideLayouts/slideLayout85.xml"/><Relationship Id="rId20" Type="http://schemas.openxmlformats.org/officeDocument/2006/relationships/slideLayout" Target="../slideLayouts/slideLayout89.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5" Type="http://schemas.openxmlformats.org/officeDocument/2006/relationships/slideLayout" Target="../slideLayouts/slideLayout84.xml"/><Relationship Id="rId10" Type="http://schemas.openxmlformats.org/officeDocument/2006/relationships/slideLayout" Target="../slideLayouts/slideLayout79.xml"/><Relationship Id="rId19" Type="http://schemas.openxmlformats.org/officeDocument/2006/relationships/slideLayout" Target="../slideLayouts/slideLayout88.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slideLayout" Target="../slideLayouts/slideLayout83.xml"/><Relationship Id="rId22"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56013" y="530452"/>
            <a:ext cx="5049836" cy="4155847"/>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501982"/>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ooter Placeholder 4"/>
          <p:cNvSpPr>
            <a:spLocks noGrp="1"/>
          </p:cNvSpPr>
          <p:nvPr>
            <p:ph type="ftr" sz="quarter" idx="3"/>
          </p:nvPr>
        </p:nvSpPr>
        <p:spPr>
          <a:xfrm>
            <a:off x="5623564" y="4895959"/>
            <a:ext cx="2895600" cy="155598"/>
          </a:xfrm>
          <a:prstGeom prst="rect">
            <a:avLst/>
          </a:prstGeom>
        </p:spPr>
        <p:txBody>
          <a:bodyPr vert="horz" lIns="0" tIns="0" rIns="0" bIns="0" rtlCol="0" anchor="b" anchorCtr="0"/>
          <a:lstStyle>
            <a:lvl1pPr algn="l">
              <a:defRPr sz="600" spc="20" baseline="0">
                <a:solidFill>
                  <a:schemeClr val="accent6"/>
                </a:solidFill>
                <a:latin typeface="Arial" pitchFamily="34" charset="0"/>
                <a:cs typeface="Arial" pitchFamily="34" charset="0"/>
              </a:defRPr>
            </a:lvl1pPr>
          </a:lstStyle>
          <a:p>
            <a:pPr algn="r"/>
            <a:r>
              <a:rPr lang="en-US" dirty="0"/>
              <a:t>© 2014 Bill &amp; Melinda Gates Foundation</a:t>
            </a:r>
          </a:p>
        </p:txBody>
      </p:sp>
      <p:sp>
        <p:nvSpPr>
          <p:cNvPr id="11" name="Slide Number Placeholder 5"/>
          <p:cNvSpPr>
            <a:spLocks noGrp="1"/>
          </p:cNvSpPr>
          <p:nvPr>
            <p:ph type="sldNum" sz="quarter" idx="4"/>
          </p:nvPr>
        </p:nvSpPr>
        <p:spPr>
          <a:xfrm>
            <a:off x="8519726" y="4895518"/>
            <a:ext cx="190083" cy="155598"/>
          </a:xfrm>
          <a:prstGeom prst="rect">
            <a:avLst/>
          </a:prstGeom>
        </p:spPr>
        <p:txBody>
          <a:bodyPr vert="horz" lIns="0" tIns="0" rIns="0" bIns="0" rtlCol="0" anchor="b"/>
          <a:lstStyle>
            <a:lvl1pPr algn="r">
              <a:defRPr sz="600">
                <a:solidFill>
                  <a:schemeClr val="accent6"/>
                </a:solidFill>
                <a:latin typeface="Arial" pitchFamily="34" charset="0"/>
                <a:cs typeface="Arial" pitchFamily="34" charset="0"/>
              </a:defRPr>
            </a:lvl1pPr>
          </a:lstStyle>
          <a:p>
            <a:fld id="{D3F7C509-FEEF-45D3-B896-7C07814C0C13}" type="slidenum">
              <a:rPr lang="en-US" smtClean="0"/>
              <a:pPr/>
              <a:t>‹#›</a:t>
            </a:fld>
            <a:endParaRPr lang="en-US" dirty="0"/>
          </a:p>
        </p:txBody>
      </p:sp>
      <p:cxnSp>
        <p:nvCxnSpPr>
          <p:cNvPr id="12" name="Straight Connector 11"/>
          <p:cNvCxnSpPr/>
          <p:nvPr userDrawn="1"/>
        </p:nvCxnSpPr>
        <p:spPr>
          <a:xfrm>
            <a:off x="365125" y="4848932"/>
            <a:ext cx="8340725" cy="0"/>
          </a:xfrm>
          <a:prstGeom prst="line">
            <a:avLst/>
          </a:prstGeom>
          <a:ln w="63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365125" y="480724"/>
            <a:ext cx="3170238" cy="646646"/>
          </a:xfrm>
          <a:prstGeom prst="rect">
            <a:avLst/>
          </a:prstGeom>
        </p:spPr>
        <p:txBody>
          <a:bodyPr vert="horz" lIns="0" tIns="0" rIns="0" bIns="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763775167"/>
      </p:ext>
    </p:extLst>
  </p:cSld>
  <p:clrMap bg1="lt1" tx1="dk1" bg2="lt2" tx2="dk2" accent1="accent1" accent2="accent2" accent3="accent3" accent4="accent4" accent5="accent5" accent6="accent6" hlink="hlink" folHlink="folHlink"/>
  <p:sldLayoutIdLst>
    <p:sldLayoutId id="2147483830" r:id="rId1"/>
    <p:sldLayoutId id="2147483847"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8" r:id="rId11"/>
    <p:sldLayoutId id="2147483849" r:id="rId12"/>
    <p:sldLayoutId id="2147483850" r:id="rId13"/>
    <p:sldLayoutId id="2147483851" r:id="rId14"/>
    <p:sldLayoutId id="2147483852" r:id="rId15"/>
    <p:sldLayoutId id="2147483853" r:id="rId16"/>
    <p:sldLayoutId id="2147483842" r:id="rId17"/>
    <p:sldLayoutId id="2147483824" r:id="rId18"/>
    <p:sldLayoutId id="2147483825" r:id="rId19"/>
    <p:sldLayoutId id="2147483843" r:id="rId20"/>
    <p:sldLayoutId id="2147483844" r:id="rId2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ts val="2300"/>
        </a:lnSpc>
        <a:spcBef>
          <a:spcPct val="0"/>
        </a:spcBef>
        <a:buNone/>
        <a:defRPr sz="2300" kern="1200" cap="all" baseline="0">
          <a:solidFill>
            <a:schemeClr val="accent6"/>
          </a:solidFill>
          <a:latin typeface="Arial" pitchFamily="34" charset="0"/>
          <a:ea typeface="+mj-ea"/>
          <a:cs typeface="Arial" pitchFamily="34" charset="0"/>
        </a:defRPr>
      </a:lvl1pPr>
    </p:titleStyle>
    <p:bodyStyle>
      <a:lvl1pPr marL="0" indent="0" algn="l" defTabSz="914400" rtl="0" eaLnBrk="1" latinLnBrk="0" hangingPunct="1">
        <a:spcBef>
          <a:spcPts val="600"/>
        </a:spcBef>
        <a:buClr>
          <a:srgbClr val="2F85AA"/>
        </a:buClr>
        <a:buFont typeface="Wingdings" pitchFamily="2" charset="2"/>
        <a:buNone/>
        <a:defRPr sz="1400" kern="1200">
          <a:solidFill>
            <a:schemeClr val="accent6"/>
          </a:solidFill>
          <a:latin typeface="Arial" pitchFamily="34" charset="0"/>
          <a:ea typeface="+mn-ea"/>
          <a:cs typeface="Arial" pitchFamily="34" charset="0"/>
        </a:defRPr>
      </a:lvl1pPr>
      <a:lvl2pPr marL="182563" indent="-182563" algn="l" defTabSz="914400" rtl="0" eaLnBrk="1" latinLnBrk="0" hangingPunct="1">
        <a:spcBef>
          <a:spcPts val="600"/>
        </a:spcBef>
        <a:buClr>
          <a:schemeClr val="accent3">
            <a:lumMod val="75000"/>
          </a:schemeClr>
        </a:buClr>
        <a:buFont typeface="Wingdings" panose="05000000000000000000" pitchFamily="2" charset="2"/>
        <a:buChar char="§"/>
        <a:defRPr sz="1300" kern="1200">
          <a:solidFill>
            <a:schemeClr val="accent6"/>
          </a:solidFill>
          <a:latin typeface="Arial" pitchFamily="34" charset="0"/>
          <a:ea typeface="+mn-ea"/>
          <a:cs typeface="Arial" pitchFamily="34" charset="0"/>
        </a:defRPr>
      </a:lvl2pPr>
      <a:lvl3pPr marL="344488" indent="-149225" algn="l" defTabSz="914400" rtl="0" eaLnBrk="1" latinLnBrk="0" hangingPunct="1">
        <a:spcBef>
          <a:spcPts val="600"/>
        </a:spcBef>
        <a:buClr>
          <a:schemeClr val="accent3">
            <a:lumMod val="75000"/>
          </a:schemeClr>
        </a:buClr>
        <a:buFont typeface="Arial" pitchFamily="34" charset="0"/>
        <a:buChar char="•"/>
        <a:tabLst>
          <a:tab pos="400050" algn="l"/>
        </a:tabLst>
        <a:defRPr sz="1200" kern="1200">
          <a:solidFill>
            <a:schemeClr val="accent6"/>
          </a:solidFill>
          <a:latin typeface="Arial" pitchFamily="34" charset="0"/>
          <a:ea typeface="+mn-ea"/>
          <a:cs typeface="Arial" pitchFamily="34" charset="0"/>
        </a:defRPr>
      </a:lvl3pPr>
      <a:lvl4pPr marL="514350" indent="-171450" algn="l" defTabSz="914400" rtl="0" eaLnBrk="1" latinLnBrk="0" hangingPunct="1">
        <a:spcBef>
          <a:spcPts val="600"/>
        </a:spcBef>
        <a:buClr>
          <a:schemeClr val="accent3">
            <a:lumMod val="75000"/>
          </a:schemeClr>
        </a:buClr>
        <a:buFont typeface="Arial" panose="020B0604020202020204" pitchFamily="34" charset="0"/>
        <a:buChar char="-"/>
        <a:defRPr sz="1100" kern="1200">
          <a:solidFill>
            <a:schemeClr val="accent6"/>
          </a:solidFill>
          <a:latin typeface="Arial" pitchFamily="34" charset="0"/>
          <a:ea typeface="+mn-ea"/>
          <a:cs typeface="Arial" pitchFamily="34" charset="0"/>
        </a:defRPr>
      </a:lvl4pPr>
      <a:lvl5pPr marL="685800" indent="-171450" algn="l" defTabSz="914400" rtl="0" eaLnBrk="1" latinLnBrk="0" hangingPunct="1">
        <a:spcBef>
          <a:spcPts val="600"/>
        </a:spcBef>
        <a:buClr>
          <a:schemeClr val="accent3">
            <a:lumMod val="75000"/>
          </a:schemeClr>
        </a:buClr>
        <a:buSzPct val="100000"/>
        <a:buFont typeface="Arial" panose="020B0604020202020204" pitchFamily="34" charset="0"/>
        <a:buChar char="◦"/>
        <a:defRPr sz="1100" kern="1200">
          <a:solidFill>
            <a:schemeClr val="accent6"/>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nvPr>
        </p:nvGraphicFramePr>
        <p:xfrm>
          <a:off x="0" y="1"/>
          <a:ext cx="161984" cy="121481"/>
        </p:xfrm>
        <a:graphic>
          <a:graphicData uri="http://schemas.openxmlformats.org/presentationml/2006/ole">
            <mc:AlternateContent xmlns:mc="http://schemas.openxmlformats.org/markup-compatibility/2006">
              <mc:Choice xmlns:v="urn:schemas-microsoft-com:vml" Requires="v">
                <p:oleObj spid="_x0000_s29198" name="think-cell Slide" r:id="rId26" imgW="270" imgH="270" progId="TCLayout.ActiveDocument.1">
                  <p:embed/>
                </p:oleObj>
              </mc:Choice>
              <mc:Fallback>
                <p:oleObj name="think-cell Slide" r:id="rId26" imgW="270" imgH="270" progId="TCLayout.ActiveDocument.1">
                  <p:embed/>
                  <p:pic>
                    <p:nvPicPr>
                      <p:cNvPr id="2" name="Object 1" hidden="1"/>
                      <p:cNvPicPr/>
                      <p:nvPr/>
                    </p:nvPicPr>
                    <p:blipFill>
                      <a:blip r:embed="rId27"/>
                      <a:stretch>
                        <a:fillRect/>
                      </a:stretch>
                    </p:blipFill>
                    <p:spPr>
                      <a:xfrm>
                        <a:off x="0" y="1"/>
                        <a:ext cx="161984" cy="121481"/>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2422938" y="2004434"/>
            <a:ext cx="4389768" cy="94208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365126" y="249546"/>
            <a:ext cx="8340725" cy="270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365125" y="20652"/>
            <a:ext cx="511358" cy="164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071" baseline="0" noProof="0" dirty="0">
                <a:solidFill>
                  <a:srgbClr val="808080"/>
                </a:solidFill>
                <a:latin typeface="+mn-lt"/>
                <a:ea typeface="+mj-ea"/>
              </a:rPr>
              <a:t>TRACKER</a:t>
            </a:r>
          </a:p>
        </p:txBody>
      </p:sp>
      <p:sp>
        <p:nvSpPr>
          <p:cNvPr id="11" name="McK 3. Unit of measure" hidden="1"/>
          <p:cNvSpPr txBox="1">
            <a:spLocks noChangeArrowheads="1"/>
          </p:cNvSpPr>
          <p:nvPr/>
        </p:nvSpPr>
        <p:spPr bwMode="auto">
          <a:xfrm>
            <a:off x="365126" y="726999"/>
            <a:ext cx="8340725" cy="18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224" baseline="0" noProof="0" dirty="0">
                <a:solidFill>
                  <a:srgbClr val="808080"/>
                </a:solidFill>
                <a:latin typeface="+mn-lt"/>
              </a:rPr>
              <a:t>Unit of measure</a:t>
            </a:r>
          </a:p>
        </p:txBody>
      </p:sp>
      <p:grpSp>
        <p:nvGrpSpPr>
          <p:cNvPr id="12" name="McK Slide Elements" hidden="1"/>
          <p:cNvGrpSpPr>
            <a:grpSpLocks/>
          </p:cNvGrpSpPr>
          <p:nvPr/>
        </p:nvGrpSpPr>
        <p:grpSpPr bwMode="auto">
          <a:xfrm>
            <a:off x="365126" y="4486861"/>
            <a:ext cx="8340725" cy="300056"/>
            <a:chOff x="75" y="3919"/>
            <a:chExt cx="5385" cy="247"/>
          </a:xfrm>
        </p:grpSpPr>
        <p:sp>
          <p:nvSpPr>
            <p:cNvPr id="13" name="McK 4. Footnote"/>
            <p:cNvSpPr txBox="1">
              <a:spLocks noChangeArrowheads="1"/>
            </p:cNvSpPr>
            <p:nvPr/>
          </p:nvSpPr>
          <p:spPr bwMode="auto">
            <a:xfrm>
              <a:off x="75" y="3919"/>
              <a:ext cx="5385"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765" baseline="0" noProof="0" dirty="0">
                  <a:latin typeface="+mn-lt"/>
                </a:rPr>
                <a:t>1 Footnote</a:t>
              </a:r>
            </a:p>
          </p:txBody>
        </p:sp>
        <p:sp>
          <p:nvSpPr>
            <p:cNvPr id="14" name="McK 5. Source"/>
            <p:cNvSpPr>
              <a:spLocks noChangeArrowheads="1"/>
            </p:cNvSpPr>
            <p:nvPr/>
          </p:nvSpPr>
          <p:spPr bwMode="auto">
            <a:xfrm>
              <a:off x="75" y="4069"/>
              <a:ext cx="5385"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68895" indent="-468895" defTabSz="685122">
                <a:tabLst/>
              </a:pPr>
              <a:r>
                <a:rPr lang="en-US" sz="765" baseline="0" noProof="0" dirty="0">
                  <a:solidFill>
                    <a:schemeClr val="tx1"/>
                  </a:solidFill>
                  <a:latin typeface="+mn-lt"/>
                </a:rPr>
                <a:t>SOURCE: Source</a:t>
              </a:r>
            </a:p>
          </p:txBody>
        </p:sp>
      </p:grpSp>
      <p:grpSp>
        <p:nvGrpSpPr>
          <p:cNvPr id="15" name="ACET" hidden="1"/>
          <p:cNvGrpSpPr>
            <a:grpSpLocks/>
          </p:cNvGrpSpPr>
          <p:nvPr/>
        </p:nvGrpSpPr>
        <p:grpSpPr bwMode="auto">
          <a:xfrm>
            <a:off x="2422938" y="1462844"/>
            <a:ext cx="4350892" cy="442191"/>
            <a:chOff x="915" y="666"/>
            <a:chExt cx="2686" cy="364"/>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666"/>
              <a:ext cx="2686" cy="36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377" b="1" baseline="0" noProof="0" dirty="0">
                  <a:latin typeface="+mn-lt"/>
                  <a:ea typeface="+mn-ea"/>
                </a:rPr>
                <a:t>Title</a:t>
              </a:r>
            </a:p>
            <a:p>
              <a:r>
                <a:rPr lang="en-US" sz="1377" baseline="0" noProof="0" dirty="0">
                  <a:solidFill>
                    <a:srgbClr val="808080"/>
                  </a:solidFill>
                  <a:latin typeface="+mn-lt"/>
                  <a:ea typeface="+mn-ea"/>
                </a:rPr>
                <a:t>Unit of measure</a:t>
              </a:r>
            </a:p>
          </p:txBody>
        </p:sp>
      </p:grpSp>
      <p:cxnSp>
        <p:nvCxnSpPr>
          <p:cNvPr id="20" name="Straight Connector 19"/>
          <p:cNvCxnSpPr>
            <a:cxnSpLocks/>
          </p:cNvCxnSpPr>
          <p:nvPr/>
        </p:nvCxnSpPr>
        <p:spPr bwMode="auto">
          <a:xfrm>
            <a:off x="365126" y="4848932"/>
            <a:ext cx="8340725" cy="0"/>
          </a:xfrm>
          <a:prstGeom prst="line">
            <a:avLst/>
          </a:prstGeom>
          <a:ln w="63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2" name="Rectangle 7"/>
          <p:cNvSpPr txBox="1"/>
          <p:nvPr/>
        </p:nvSpPr>
        <p:spPr bwMode="auto">
          <a:xfrm>
            <a:off x="7067839" y="4950053"/>
            <a:ext cx="1357743" cy="94193"/>
          </a:xfrm>
          <a:prstGeom prst="rect">
            <a:avLst/>
          </a:prstGeom>
        </p:spPr>
        <p:txBody>
          <a:bodyPr vert="horz" wrap="none" lIns="0" tIns="0" rIns="0" bIns="0" rtlCol="0">
            <a:spAutoFit/>
          </a:bodyPr>
          <a:lstStyle>
            <a:lvl1pPr lvl="0" indent="0">
              <a:spcBef>
                <a:spcPts val="600"/>
              </a:spcBef>
              <a:buClr>
                <a:srgbClr val="2F85AA"/>
              </a:buClr>
              <a:buFont typeface="Wingdings" pitchFamily="2" charset="2"/>
              <a:buNone/>
              <a:defRPr sz="1400">
                <a:solidFill>
                  <a:schemeClr val="accent6"/>
                </a:solidFill>
                <a:latin typeface="Arial" pitchFamily="34" charset="0"/>
                <a:cs typeface="Arial" pitchFamily="34" charset="0"/>
              </a:defRPr>
            </a:lvl1pPr>
            <a:lvl2pPr marL="182563" lvl="1" indent="-182563">
              <a:spcBef>
                <a:spcPts val="600"/>
              </a:spcBef>
              <a:buClr>
                <a:schemeClr val="accent3">
                  <a:lumMod val="75000"/>
                </a:schemeClr>
              </a:buClr>
              <a:buFont typeface="Wingdings" panose="05000000000000000000" pitchFamily="2" charset="2"/>
              <a:buChar char="§"/>
              <a:defRPr sz="1300">
                <a:solidFill>
                  <a:schemeClr val="accent6"/>
                </a:solidFill>
                <a:latin typeface="Arial" pitchFamily="34" charset="0"/>
                <a:cs typeface="Arial" pitchFamily="34" charset="0"/>
              </a:defRPr>
            </a:lvl2pPr>
            <a:lvl3pPr marL="344488" lvl="2" indent="-149225">
              <a:spcBef>
                <a:spcPts val="600"/>
              </a:spcBef>
              <a:buClr>
                <a:schemeClr val="accent3">
                  <a:lumMod val="75000"/>
                </a:schemeClr>
              </a:buClr>
              <a:buFont typeface="Arial" pitchFamily="34" charset="0"/>
              <a:buChar char="•"/>
              <a:tabLst>
                <a:tab pos="400050" algn="l"/>
              </a:tabLst>
              <a:defRPr sz="1200">
                <a:solidFill>
                  <a:schemeClr val="accent6"/>
                </a:solidFill>
                <a:latin typeface="Arial" pitchFamily="34" charset="0"/>
                <a:cs typeface="Arial" pitchFamily="34" charset="0"/>
              </a:defRPr>
            </a:lvl3pPr>
            <a:lvl4pPr marL="514350" lvl="3" indent="-171450">
              <a:spcBef>
                <a:spcPts val="600"/>
              </a:spcBef>
              <a:buClr>
                <a:schemeClr val="accent3">
                  <a:lumMod val="75000"/>
                </a:schemeClr>
              </a:buClr>
              <a:buFont typeface="Arial" panose="020B0604020202020204" pitchFamily="34" charset="0"/>
              <a:buChar char="-"/>
              <a:defRPr sz="1100">
                <a:solidFill>
                  <a:schemeClr val="accent6"/>
                </a:solidFill>
                <a:latin typeface="Arial" pitchFamily="34" charset="0"/>
                <a:cs typeface="Arial" pitchFamily="34" charset="0"/>
              </a:defRPr>
            </a:lvl4pPr>
            <a:lvl5pPr marL="685800" lvl="4" indent="-171450">
              <a:spcBef>
                <a:spcPts val="600"/>
              </a:spcBef>
              <a:buClr>
                <a:schemeClr val="accent3">
                  <a:lumMod val="75000"/>
                </a:schemeClr>
              </a:buClr>
              <a:buSzPct val="100000"/>
              <a:buFont typeface="Arial" panose="020B0604020202020204" pitchFamily="34" charset="0"/>
              <a:buChar char="◦"/>
              <a:defRPr sz="1100">
                <a:solidFill>
                  <a:schemeClr val="accent6"/>
                </a:solidFill>
                <a:latin typeface="Arial" pitchFamily="34" charset="0"/>
                <a:cs typeface="Arial" pitchFamily="34" charset="0"/>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algn="r"/>
            <a:r>
              <a:rPr lang="en-US" sz="612" baseline="0" dirty="0">
                <a:solidFill>
                  <a:schemeClr val="tx1"/>
                </a:solidFill>
              </a:rPr>
              <a:t>© Bill &amp; Melinda Gates Foundation      |</a:t>
            </a:r>
          </a:p>
        </p:txBody>
      </p:sp>
      <p:grpSp>
        <p:nvGrpSpPr>
          <p:cNvPr id="67" name="McK Moon" hidden="1"/>
          <p:cNvGrpSpPr>
            <a:grpSpLocks/>
          </p:cNvGrpSpPr>
          <p:nvPr>
            <p:custDataLst>
              <p:tags r:id="rId8"/>
            </p:custDataLst>
          </p:nvPr>
        </p:nvGrpSpPr>
        <p:grpSpPr bwMode="auto">
          <a:xfrm>
            <a:off x="6082108" y="1141510"/>
            <a:ext cx="259174" cy="194369"/>
            <a:chOff x="1600" y="1600"/>
            <a:chExt cx="160" cy="160"/>
          </a:xfrm>
        </p:grpSpPr>
        <p:sp>
          <p:nvSpPr>
            <p:cNvPr id="68" name="Oval 90"/>
            <p:cNvSpPr>
              <a:spLocks noChangeAspect="1" noChangeArrowheads="1"/>
            </p:cNvSpPr>
            <p:nvPr>
              <p:custDataLst>
                <p:tags r:id="rId24"/>
              </p:custDataLst>
            </p:nvPr>
          </p:nvSpPr>
          <p:spPr bwMode="auto">
            <a:xfrm>
              <a:off x="1600" y="1600"/>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en-US" sz="1377" dirty="0"/>
            </a:p>
          </p:txBody>
        </p:sp>
        <p:sp>
          <p:nvSpPr>
            <p:cNvPr id="69" name="Arc 91"/>
            <p:cNvSpPr>
              <a:spLocks noChangeAspect="1"/>
            </p:cNvSpPr>
            <p:nvPr>
              <p:custDataLst>
                <p:tags r:id="rId25"/>
              </p:custDataLst>
            </p:nvPr>
          </p:nvSpPr>
          <p:spPr bwMode="auto">
            <a:xfrm>
              <a:off x="1600" y="1600"/>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en-US" sz="1377" dirty="0"/>
            </a:p>
          </p:txBody>
        </p:sp>
      </p:grpSp>
      <p:sp>
        <p:nvSpPr>
          <p:cNvPr id="70" name="doc id" hidden="1"/>
          <p:cNvSpPr>
            <a:spLocks noChangeArrowheads="1"/>
          </p:cNvSpPr>
          <p:nvPr/>
        </p:nvSpPr>
        <p:spPr bwMode="auto">
          <a:xfrm>
            <a:off x="8548756" y="36513"/>
            <a:ext cx="157094" cy="7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defTabSz="685122"/>
            <a:r>
              <a:rPr lang="en-US" sz="459" baseline="0" noProof="0" dirty="0">
                <a:solidFill>
                  <a:schemeClr val="tx1"/>
                </a:solidFill>
                <a:latin typeface="+mn-lt"/>
                <a:ea typeface="+mn-ea"/>
              </a:rPr>
              <a:t>Doc ID</a:t>
            </a:r>
          </a:p>
        </p:txBody>
      </p:sp>
      <p:grpSp>
        <p:nvGrpSpPr>
          <p:cNvPr id="66" name="LegendBoxes" hidden="1"/>
          <p:cNvGrpSpPr>
            <a:grpSpLocks/>
          </p:cNvGrpSpPr>
          <p:nvPr/>
        </p:nvGrpSpPr>
        <p:grpSpPr bwMode="auto">
          <a:xfrm>
            <a:off x="7926707" y="486528"/>
            <a:ext cx="609060" cy="762900"/>
            <a:chOff x="4936" y="176"/>
            <a:chExt cx="376" cy="628"/>
          </a:xfrm>
        </p:grpSpPr>
        <p:sp>
          <p:nvSpPr>
            <p:cNvPr id="71" name="Legend1"/>
            <p:cNvSpPr>
              <a:spLocks noChangeArrowheads="1"/>
            </p:cNvSpPr>
            <p:nvPr/>
          </p:nvSpPr>
          <p:spPr bwMode="auto">
            <a:xfrm>
              <a:off x="5096" y="176"/>
              <a:ext cx="216"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72"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sp>
          <p:nvSpPr>
            <p:cNvPr id="73" name="Legend2"/>
            <p:cNvSpPr>
              <a:spLocks noChangeArrowheads="1"/>
            </p:cNvSpPr>
            <p:nvPr/>
          </p:nvSpPr>
          <p:spPr bwMode="auto">
            <a:xfrm>
              <a:off x="5096" y="346"/>
              <a:ext cx="216"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74"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sp>
          <p:nvSpPr>
            <p:cNvPr id="75" name="Legend3"/>
            <p:cNvSpPr>
              <a:spLocks noChangeArrowheads="1"/>
            </p:cNvSpPr>
            <p:nvPr/>
          </p:nvSpPr>
          <p:spPr bwMode="auto">
            <a:xfrm>
              <a:off x="5096" y="517"/>
              <a:ext cx="216"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76"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sp>
          <p:nvSpPr>
            <p:cNvPr id="77" name="Legend4"/>
            <p:cNvSpPr>
              <a:spLocks noChangeArrowheads="1"/>
            </p:cNvSpPr>
            <p:nvPr/>
          </p:nvSpPr>
          <p:spPr bwMode="auto">
            <a:xfrm>
              <a:off x="5096" y="688"/>
              <a:ext cx="216"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78"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grpSp>
      <p:grpSp>
        <p:nvGrpSpPr>
          <p:cNvPr id="79" name="LegendLines" hidden="1"/>
          <p:cNvGrpSpPr>
            <a:grpSpLocks/>
          </p:cNvGrpSpPr>
          <p:nvPr/>
        </p:nvGrpSpPr>
        <p:grpSpPr bwMode="auto">
          <a:xfrm>
            <a:off x="7612457" y="486528"/>
            <a:ext cx="923309" cy="558813"/>
            <a:chOff x="4750" y="176"/>
            <a:chExt cx="570" cy="460"/>
          </a:xfrm>
        </p:grpSpPr>
        <p:sp>
          <p:nvSpPr>
            <p:cNvPr id="80"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77" dirty="0">
                <a:latin typeface="+mn-lt"/>
              </a:endParaRPr>
            </a:p>
          </p:txBody>
        </p:sp>
        <p:sp>
          <p:nvSpPr>
            <p:cNvPr id="81"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77" dirty="0">
                <a:latin typeface="+mn-lt"/>
              </a:endParaRPr>
            </a:p>
          </p:txBody>
        </p:sp>
        <p:sp>
          <p:nvSpPr>
            <p:cNvPr id="82"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77" dirty="0">
                <a:latin typeface="+mn-lt"/>
              </a:endParaRPr>
            </a:p>
          </p:txBody>
        </p:sp>
        <p:sp>
          <p:nvSpPr>
            <p:cNvPr id="83" name="Legend1"/>
            <p:cNvSpPr>
              <a:spLocks noChangeArrowheads="1"/>
            </p:cNvSpPr>
            <p:nvPr/>
          </p:nvSpPr>
          <p:spPr bwMode="auto">
            <a:xfrm>
              <a:off x="5104" y="176"/>
              <a:ext cx="216"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84" name="Legend2"/>
            <p:cNvSpPr>
              <a:spLocks noChangeArrowheads="1"/>
            </p:cNvSpPr>
            <p:nvPr/>
          </p:nvSpPr>
          <p:spPr bwMode="auto">
            <a:xfrm>
              <a:off x="5104" y="344"/>
              <a:ext cx="216"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85" name="Legend3"/>
            <p:cNvSpPr>
              <a:spLocks noChangeArrowheads="1"/>
            </p:cNvSpPr>
            <p:nvPr/>
          </p:nvSpPr>
          <p:spPr bwMode="auto">
            <a:xfrm>
              <a:off x="5104" y="520"/>
              <a:ext cx="216"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grpSp>
      <p:grpSp>
        <p:nvGrpSpPr>
          <p:cNvPr id="86" name="McKSticker" hidden="1"/>
          <p:cNvGrpSpPr/>
          <p:nvPr/>
        </p:nvGrpSpPr>
        <p:grpSpPr bwMode="auto">
          <a:xfrm>
            <a:off x="8019318" y="486528"/>
            <a:ext cx="686535" cy="168957"/>
            <a:chOff x="8067947" y="285750"/>
            <a:chExt cx="672828" cy="220791"/>
          </a:xfrm>
        </p:grpSpPr>
        <p:sp>
          <p:nvSpPr>
            <p:cNvPr id="87" name="StickerRectangle"/>
            <p:cNvSpPr>
              <a:spLocks noChangeArrowheads="1"/>
            </p:cNvSpPr>
            <p:nvPr/>
          </p:nvSpPr>
          <p:spPr bwMode="auto">
            <a:xfrm>
              <a:off x="8067947" y="285750"/>
              <a:ext cx="672828" cy="22079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685122">
                <a:buClr>
                  <a:schemeClr val="tx2"/>
                </a:buClr>
              </a:pPr>
              <a:r>
                <a:rPr lang="en-US" sz="918" dirty="0">
                  <a:solidFill>
                    <a:srgbClr val="808080"/>
                  </a:solidFill>
                  <a:latin typeface="+mn-lt"/>
                </a:rPr>
                <a:t>PRELIMINARY</a:t>
              </a:r>
            </a:p>
          </p:txBody>
        </p:sp>
        <p:cxnSp>
          <p:nvCxnSpPr>
            <p:cNvPr id="88" name="AutoShape 31"/>
            <p:cNvCxnSpPr>
              <a:cxnSpLocks noChangeShapeType="1"/>
              <a:stCxn id="87" idx="2"/>
              <a:endCxn id="87" idx="4"/>
            </p:cNvCxnSpPr>
            <p:nvPr/>
          </p:nvCxnSpPr>
          <p:spPr bwMode="auto">
            <a:xfrm>
              <a:off x="8067947" y="285750"/>
              <a:ext cx="0" cy="220791"/>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9" name="AutoShape 32"/>
            <p:cNvCxnSpPr>
              <a:cxnSpLocks noChangeShapeType="1"/>
              <a:stCxn id="87" idx="4"/>
              <a:endCxn id="87" idx="6"/>
            </p:cNvCxnSpPr>
            <p:nvPr/>
          </p:nvCxnSpPr>
          <p:spPr bwMode="auto">
            <a:xfrm>
              <a:off x="8067947" y="506541"/>
              <a:ext cx="67282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90" name="LegendMoons" hidden="1"/>
          <p:cNvGrpSpPr/>
          <p:nvPr/>
        </p:nvGrpSpPr>
        <p:grpSpPr bwMode="auto">
          <a:xfrm>
            <a:off x="7858504" y="486528"/>
            <a:ext cx="676663" cy="999790"/>
            <a:chOff x="6655594" y="273840"/>
            <a:chExt cx="663153" cy="1306516"/>
          </a:xfrm>
        </p:grpSpPr>
        <p:grpSp>
          <p:nvGrpSpPr>
            <p:cNvPr id="91" name="MoonLegend1"/>
            <p:cNvGrpSpPr>
              <a:grpSpLocks noChangeAspect="1"/>
            </p:cNvGrpSpPr>
            <p:nvPr>
              <p:custDataLst>
                <p:tags r:id="rId9"/>
              </p:custDataLst>
            </p:nvPr>
          </p:nvGrpSpPr>
          <p:grpSpPr bwMode="auto">
            <a:xfrm>
              <a:off x="6655594" y="273840"/>
              <a:ext cx="209550" cy="209551"/>
              <a:chOff x="4533" y="183"/>
              <a:chExt cx="144" cy="144"/>
            </a:xfrm>
          </p:grpSpPr>
          <p:sp>
            <p:nvSpPr>
              <p:cNvPr id="109" name="Oval 38"/>
              <p:cNvSpPr>
                <a:spLocks noChangeAspect="1" noChangeArrowheads="1"/>
              </p:cNvSpPr>
              <p:nvPr>
                <p:custDataLst>
                  <p:tags r:id="rId22"/>
                </p:custDataLst>
              </p:nvPr>
            </p:nvSpPr>
            <p:spPr bwMode="auto">
              <a:xfrm>
                <a:off x="4533" y="183"/>
                <a:ext cx="144" cy="144"/>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sp>
            <p:nvSpPr>
              <p:cNvPr id="110" name="Arc 39" hidden="1"/>
              <p:cNvSpPr>
                <a:spLocks noChangeAspect="1"/>
              </p:cNvSpPr>
              <p:nvPr>
                <p:custDataLst>
                  <p:tags r:id="rId23"/>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grpSp>
        <p:grpSp>
          <p:nvGrpSpPr>
            <p:cNvPr id="92" name="MoonLegend2"/>
            <p:cNvGrpSpPr>
              <a:grpSpLocks noChangeAspect="1"/>
            </p:cNvGrpSpPr>
            <p:nvPr>
              <p:custDataLst>
                <p:tags r:id="rId10"/>
              </p:custDataLst>
            </p:nvPr>
          </p:nvGrpSpPr>
          <p:grpSpPr bwMode="auto">
            <a:xfrm>
              <a:off x="6655594" y="548081"/>
              <a:ext cx="209550" cy="209551"/>
              <a:chOff x="1694" y="2044"/>
              <a:chExt cx="160" cy="160"/>
            </a:xfrm>
          </p:grpSpPr>
          <p:sp>
            <p:nvSpPr>
              <p:cNvPr id="107" name="Oval 41"/>
              <p:cNvSpPr>
                <a:spLocks noChangeAspect="1" noChangeArrowheads="1"/>
              </p:cNvSpPr>
              <p:nvPr>
                <p:custDataLst>
                  <p:tags r:id="rId20"/>
                </p:custDataLst>
              </p:nvPr>
            </p:nvSpPr>
            <p:spPr bwMode="auto">
              <a:xfrm>
                <a:off x="1694" y="2044"/>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sp>
            <p:nvSpPr>
              <p:cNvPr id="108" name="Arc 42"/>
              <p:cNvSpPr>
                <a:spLocks noChangeAspect="1"/>
              </p:cNvSpPr>
              <p:nvPr>
                <p:custDataLst>
                  <p:tags r:id="rId21"/>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grpSp>
        <p:grpSp>
          <p:nvGrpSpPr>
            <p:cNvPr id="93" name="MoonLegend4"/>
            <p:cNvGrpSpPr>
              <a:grpSpLocks noChangeAspect="1"/>
            </p:cNvGrpSpPr>
            <p:nvPr>
              <p:custDataLst>
                <p:tags r:id="rId11"/>
              </p:custDataLst>
            </p:nvPr>
          </p:nvGrpSpPr>
          <p:grpSpPr bwMode="auto">
            <a:xfrm>
              <a:off x="6655594" y="1096563"/>
              <a:ext cx="209550" cy="209551"/>
              <a:chOff x="4495" y="1198"/>
              <a:chExt cx="160" cy="160"/>
            </a:xfrm>
          </p:grpSpPr>
          <p:sp>
            <p:nvSpPr>
              <p:cNvPr id="105" name="Oval 47"/>
              <p:cNvSpPr>
                <a:spLocks noChangeAspect="1" noChangeArrowheads="1"/>
              </p:cNvSpPr>
              <p:nvPr>
                <p:custDataLst>
                  <p:tags r:id="rId18"/>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sp>
            <p:nvSpPr>
              <p:cNvPr id="106" name="Arc 48"/>
              <p:cNvSpPr>
                <a:spLocks noChangeAspect="1"/>
              </p:cNvSpPr>
              <p:nvPr>
                <p:custDataLst>
                  <p:tags r:id="rId19"/>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grpSp>
        <p:grpSp>
          <p:nvGrpSpPr>
            <p:cNvPr id="94" name="MoonLegend5"/>
            <p:cNvGrpSpPr>
              <a:grpSpLocks noChangeAspect="1"/>
            </p:cNvGrpSpPr>
            <p:nvPr>
              <p:custDataLst>
                <p:tags r:id="rId12"/>
              </p:custDataLst>
            </p:nvPr>
          </p:nvGrpSpPr>
          <p:grpSpPr bwMode="auto">
            <a:xfrm>
              <a:off x="6655594" y="1370805"/>
              <a:ext cx="209550" cy="209551"/>
              <a:chOff x="4495" y="1440"/>
              <a:chExt cx="160" cy="160"/>
            </a:xfrm>
          </p:grpSpPr>
          <p:sp>
            <p:nvSpPr>
              <p:cNvPr id="103" name="Oval 50"/>
              <p:cNvSpPr>
                <a:spLocks noChangeAspect="1" noChangeArrowheads="1"/>
              </p:cNvSpPr>
              <p:nvPr>
                <p:custDataLst>
                  <p:tags r:id="rId16"/>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sp>
            <p:nvSpPr>
              <p:cNvPr id="104" name="Oval 51"/>
              <p:cNvSpPr>
                <a:spLocks noChangeAspect="1" noChangeArrowheads="1"/>
              </p:cNvSpPr>
              <p:nvPr>
                <p:custDataLst>
                  <p:tags r:id="rId17"/>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grpSp>
        <p:sp>
          <p:nvSpPr>
            <p:cNvPr id="95" name="Legend1"/>
            <p:cNvSpPr>
              <a:spLocks noChangeArrowheads="1"/>
            </p:cNvSpPr>
            <p:nvPr/>
          </p:nvSpPr>
          <p:spPr bwMode="auto">
            <a:xfrm>
              <a:off x="6976269" y="286539"/>
              <a:ext cx="342478" cy="18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96" name="Legend2"/>
            <p:cNvSpPr>
              <a:spLocks noChangeArrowheads="1"/>
            </p:cNvSpPr>
            <p:nvPr/>
          </p:nvSpPr>
          <p:spPr bwMode="auto">
            <a:xfrm>
              <a:off x="6976269" y="561178"/>
              <a:ext cx="342478" cy="18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97" name="Legend3"/>
            <p:cNvSpPr>
              <a:spLocks noChangeArrowheads="1"/>
            </p:cNvSpPr>
            <p:nvPr/>
          </p:nvSpPr>
          <p:spPr bwMode="auto">
            <a:xfrm>
              <a:off x="6976269" y="835817"/>
              <a:ext cx="342478" cy="18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98" name="Legend4"/>
            <p:cNvSpPr>
              <a:spLocks noChangeArrowheads="1"/>
            </p:cNvSpPr>
            <p:nvPr/>
          </p:nvSpPr>
          <p:spPr bwMode="auto">
            <a:xfrm>
              <a:off x="6976269" y="1107280"/>
              <a:ext cx="342478" cy="18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sp>
          <p:nvSpPr>
            <p:cNvPr id="99" name="Legend5"/>
            <p:cNvSpPr>
              <a:spLocks noChangeArrowheads="1"/>
            </p:cNvSpPr>
            <p:nvPr/>
          </p:nvSpPr>
          <p:spPr bwMode="auto">
            <a:xfrm>
              <a:off x="6976269" y="1383505"/>
              <a:ext cx="342478" cy="18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22">
                <a:buClr>
                  <a:schemeClr val="tx2"/>
                </a:buClr>
              </a:pPr>
              <a:r>
                <a:rPr lang="en-US" sz="918" dirty="0">
                  <a:latin typeface="+mn-lt"/>
                </a:rPr>
                <a:t>Legend</a:t>
              </a:r>
            </a:p>
          </p:txBody>
        </p:sp>
        <p:grpSp>
          <p:nvGrpSpPr>
            <p:cNvPr id="100" name="MoonLegend3"/>
            <p:cNvGrpSpPr>
              <a:grpSpLocks noChangeAspect="1"/>
            </p:cNvGrpSpPr>
            <p:nvPr>
              <p:custDataLst>
                <p:tags r:id="rId13"/>
              </p:custDataLst>
            </p:nvPr>
          </p:nvGrpSpPr>
          <p:grpSpPr bwMode="auto">
            <a:xfrm>
              <a:off x="6655594" y="822322"/>
              <a:ext cx="209550" cy="209551"/>
              <a:chOff x="4495" y="1198"/>
              <a:chExt cx="160" cy="160"/>
            </a:xfrm>
          </p:grpSpPr>
          <p:sp>
            <p:nvSpPr>
              <p:cNvPr id="101" name="Oval 47"/>
              <p:cNvSpPr>
                <a:spLocks noChangeAspect="1" noChangeArrowheads="1"/>
              </p:cNvSpPr>
              <p:nvPr>
                <p:custDataLst>
                  <p:tags r:id="rId14"/>
                </p:custDataLst>
              </p:nvPr>
            </p:nvSpPr>
            <p:spPr bwMode="auto">
              <a:xfrm>
                <a:off x="4495" y="1198"/>
                <a:ext cx="160" cy="160"/>
              </a:xfrm>
              <a:prstGeom prst="ellipse">
                <a:avLst/>
              </a:prstGeom>
              <a:solidFill>
                <a:schemeClr val="bg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sp>
            <p:nvSpPr>
              <p:cNvPr id="102" name="Arc 48"/>
              <p:cNvSpPr>
                <a:spLocks noChangeAspect="1"/>
              </p:cNvSpPr>
              <p:nvPr>
                <p:custDataLst>
                  <p:tags r:id="rId15"/>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77" dirty="0">
                  <a:latin typeface="+mn-lt"/>
                </a:endParaRPr>
              </a:p>
            </p:txBody>
          </p:sp>
        </p:grpSp>
      </p:grpSp>
      <p:sp>
        <p:nvSpPr>
          <p:cNvPr id="114" name="Rectangle 113"/>
          <p:cNvSpPr/>
          <p:nvPr/>
        </p:nvSpPr>
        <p:spPr bwMode="auto">
          <a:xfrm>
            <a:off x="0" y="303548"/>
            <a:ext cx="205266" cy="1540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77" dirty="0"/>
          </a:p>
        </p:txBody>
      </p:sp>
      <p:sp>
        <p:nvSpPr>
          <p:cNvPr id="116" name="doc id"/>
          <p:cNvSpPr>
            <a:spLocks noChangeArrowheads="1"/>
          </p:cNvSpPr>
          <p:nvPr/>
        </p:nvSpPr>
        <p:spPr bwMode="auto">
          <a:xfrm>
            <a:off x="8548756" y="27941"/>
            <a:ext cx="157094" cy="7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defTabSz="685122"/>
            <a:r>
              <a:rPr lang="en-US" sz="459" baseline="0" noProof="0" dirty="0">
                <a:solidFill>
                  <a:schemeClr val="tx1"/>
                </a:solidFill>
                <a:latin typeface="+mn-lt"/>
                <a:ea typeface="+mn-ea"/>
              </a:rPr>
              <a:t>Doc ID</a:t>
            </a:r>
          </a:p>
        </p:txBody>
      </p:sp>
    </p:spTree>
    <p:extLst>
      <p:ext uri="{BB962C8B-B14F-4D97-AF65-F5344CB8AC3E}">
        <p14:creationId xmlns:p14="http://schemas.microsoft.com/office/powerpoint/2010/main" val="1209572104"/>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79" r:id="rId3"/>
    <p:sldLayoutId id="2147483880" r:id="rId4"/>
  </p:sldLayoutIdLst>
  <p:hf hdr="0" dt="0"/>
  <p:txStyles>
    <p:titleStyle>
      <a:lvl1pPr algn="l" defTabSz="685122" rtl="0" eaLnBrk="1" fontAlgn="base" hangingPunct="1">
        <a:spcBef>
          <a:spcPct val="0"/>
        </a:spcBef>
        <a:spcAft>
          <a:spcPct val="0"/>
        </a:spcAft>
        <a:tabLst>
          <a:tab pos="206508" algn="l"/>
        </a:tabLst>
        <a:defRPr sz="1760" b="0" cap="all" baseline="0">
          <a:solidFill>
            <a:schemeClr val="tx1"/>
          </a:solidFill>
          <a:latin typeface="+mj-lt"/>
          <a:ea typeface="Arial Unicode MS" pitchFamily="34" charset="-128"/>
          <a:cs typeface="Arial Unicode MS" pitchFamily="34" charset="-128"/>
        </a:defRPr>
      </a:lvl1pPr>
      <a:lvl2pPr algn="l" defTabSz="685122" rtl="0" eaLnBrk="1" fontAlgn="base" hangingPunct="1">
        <a:spcBef>
          <a:spcPct val="0"/>
        </a:spcBef>
        <a:spcAft>
          <a:spcPct val="0"/>
        </a:spcAft>
        <a:defRPr sz="1454" b="1">
          <a:solidFill>
            <a:schemeClr val="tx2"/>
          </a:solidFill>
          <a:latin typeface="Arial" charset="0"/>
        </a:defRPr>
      </a:lvl2pPr>
      <a:lvl3pPr algn="l" defTabSz="685122" rtl="0" eaLnBrk="1" fontAlgn="base" hangingPunct="1">
        <a:spcBef>
          <a:spcPct val="0"/>
        </a:spcBef>
        <a:spcAft>
          <a:spcPct val="0"/>
        </a:spcAft>
        <a:defRPr sz="1454" b="1">
          <a:solidFill>
            <a:schemeClr val="tx2"/>
          </a:solidFill>
          <a:latin typeface="Arial" charset="0"/>
        </a:defRPr>
      </a:lvl3pPr>
      <a:lvl4pPr algn="l" defTabSz="685122" rtl="0" eaLnBrk="1" fontAlgn="base" hangingPunct="1">
        <a:spcBef>
          <a:spcPct val="0"/>
        </a:spcBef>
        <a:spcAft>
          <a:spcPct val="0"/>
        </a:spcAft>
        <a:defRPr sz="1454" b="1">
          <a:solidFill>
            <a:schemeClr val="tx2"/>
          </a:solidFill>
          <a:latin typeface="Arial" charset="0"/>
        </a:defRPr>
      </a:lvl4pPr>
      <a:lvl5pPr algn="l" defTabSz="685122" rtl="0" eaLnBrk="1" fontAlgn="base" hangingPunct="1">
        <a:spcBef>
          <a:spcPct val="0"/>
        </a:spcBef>
        <a:spcAft>
          <a:spcPct val="0"/>
        </a:spcAft>
        <a:defRPr sz="1454" b="1">
          <a:solidFill>
            <a:schemeClr val="tx2"/>
          </a:solidFill>
          <a:latin typeface="Arial" charset="0"/>
        </a:defRPr>
      </a:lvl5pPr>
      <a:lvl6pPr marL="349849" algn="l" defTabSz="685122" rtl="0" eaLnBrk="1" fontAlgn="base" hangingPunct="1">
        <a:spcBef>
          <a:spcPct val="0"/>
        </a:spcBef>
        <a:spcAft>
          <a:spcPct val="0"/>
        </a:spcAft>
        <a:defRPr sz="1454" b="1">
          <a:solidFill>
            <a:schemeClr val="tx2"/>
          </a:solidFill>
          <a:latin typeface="Arial" charset="0"/>
        </a:defRPr>
      </a:lvl6pPr>
      <a:lvl7pPr marL="699699" algn="l" defTabSz="685122" rtl="0" eaLnBrk="1" fontAlgn="base" hangingPunct="1">
        <a:spcBef>
          <a:spcPct val="0"/>
        </a:spcBef>
        <a:spcAft>
          <a:spcPct val="0"/>
        </a:spcAft>
        <a:defRPr sz="1454" b="1">
          <a:solidFill>
            <a:schemeClr val="tx2"/>
          </a:solidFill>
          <a:latin typeface="Arial" charset="0"/>
        </a:defRPr>
      </a:lvl7pPr>
      <a:lvl8pPr marL="1049548" algn="l" defTabSz="685122" rtl="0" eaLnBrk="1" fontAlgn="base" hangingPunct="1">
        <a:spcBef>
          <a:spcPct val="0"/>
        </a:spcBef>
        <a:spcAft>
          <a:spcPct val="0"/>
        </a:spcAft>
        <a:defRPr sz="1454" b="1">
          <a:solidFill>
            <a:schemeClr val="tx2"/>
          </a:solidFill>
          <a:latin typeface="Arial" charset="0"/>
        </a:defRPr>
      </a:lvl8pPr>
      <a:lvl9pPr marL="1399398" algn="l" defTabSz="685122" rtl="0" eaLnBrk="1" fontAlgn="base" hangingPunct="1">
        <a:spcBef>
          <a:spcPct val="0"/>
        </a:spcBef>
        <a:spcAft>
          <a:spcPct val="0"/>
        </a:spcAft>
        <a:defRPr sz="1454" b="1">
          <a:solidFill>
            <a:schemeClr val="tx2"/>
          </a:solidFill>
          <a:latin typeface="Arial" charset="0"/>
        </a:defRPr>
      </a:lvl9pPr>
    </p:titleStyle>
    <p:bodyStyle>
      <a:lvl1pPr marL="0" indent="0" algn="l" defTabSz="685122" rtl="0" eaLnBrk="1" fontAlgn="base" hangingPunct="1">
        <a:spcBef>
          <a:spcPct val="0"/>
        </a:spcBef>
        <a:spcAft>
          <a:spcPct val="0"/>
        </a:spcAft>
        <a:buClr>
          <a:schemeClr val="tx2"/>
        </a:buClr>
        <a:defRPr sz="1224" baseline="0">
          <a:solidFill>
            <a:schemeClr val="tx1"/>
          </a:solidFill>
          <a:latin typeface="+mn-lt"/>
          <a:ea typeface="Arial Unicode MS" pitchFamily="34" charset="-128"/>
          <a:cs typeface="Arial Unicode MS" pitchFamily="34" charset="-128"/>
        </a:defRPr>
      </a:lvl1pPr>
      <a:lvl2pPr marL="148200" indent="-146986" algn="l" defTabSz="685122" rtl="0" eaLnBrk="1" fontAlgn="base" hangingPunct="1">
        <a:spcBef>
          <a:spcPct val="0"/>
        </a:spcBef>
        <a:spcAft>
          <a:spcPct val="0"/>
        </a:spcAft>
        <a:buClr>
          <a:schemeClr val="tx2"/>
        </a:buClr>
        <a:buSzPct val="125000"/>
        <a:buFont typeface="Arial" charset="0"/>
        <a:buChar char="▪"/>
        <a:defRPr sz="1224" baseline="0">
          <a:solidFill>
            <a:schemeClr val="tx1"/>
          </a:solidFill>
          <a:latin typeface="+mn-lt"/>
          <a:ea typeface="Arial Unicode MS" pitchFamily="34" charset="-128"/>
          <a:cs typeface="Arial Unicode MS" pitchFamily="34" charset="-128"/>
        </a:defRPr>
      </a:lvl2pPr>
      <a:lvl3pPr marL="349849" indent="-200435" algn="l" defTabSz="685122" rtl="0" eaLnBrk="1" fontAlgn="base" hangingPunct="1">
        <a:spcBef>
          <a:spcPct val="0"/>
        </a:spcBef>
        <a:spcAft>
          <a:spcPct val="0"/>
        </a:spcAft>
        <a:buClr>
          <a:schemeClr val="tx2"/>
        </a:buClr>
        <a:buSzPct val="120000"/>
        <a:buFont typeface="Arial" charset="0"/>
        <a:buChar char="–"/>
        <a:defRPr sz="1224" baseline="0">
          <a:solidFill>
            <a:schemeClr val="tx1"/>
          </a:solidFill>
          <a:latin typeface="+mn-lt"/>
          <a:ea typeface="Arial Unicode MS" pitchFamily="34" charset="-128"/>
          <a:cs typeface="Arial Unicode MS" pitchFamily="34" charset="-128"/>
        </a:defRPr>
      </a:lvl3pPr>
      <a:lvl4pPr marL="470111" indent="-119046" algn="l" defTabSz="685122" rtl="0" eaLnBrk="1" fontAlgn="base" hangingPunct="1">
        <a:spcBef>
          <a:spcPct val="0"/>
        </a:spcBef>
        <a:spcAft>
          <a:spcPct val="0"/>
        </a:spcAft>
        <a:buClr>
          <a:schemeClr val="tx2"/>
        </a:buClr>
        <a:buSzPct val="120000"/>
        <a:buFont typeface="Arial" charset="0"/>
        <a:buChar char="▫"/>
        <a:defRPr sz="1224" baseline="0">
          <a:solidFill>
            <a:schemeClr val="tx1"/>
          </a:solidFill>
          <a:latin typeface="+mn-lt"/>
          <a:ea typeface="Arial Unicode MS" pitchFamily="34" charset="-128"/>
          <a:cs typeface="Arial Unicode MS" pitchFamily="34" charset="-128"/>
        </a:defRPr>
      </a:lvl4pPr>
      <a:lvl5pPr marL="573753" indent="-99610" algn="l" defTabSz="685122" rtl="0" eaLnBrk="1" fontAlgn="base" hangingPunct="1">
        <a:spcBef>
          <a:spcPct val="0"/>
        </a:spcBef>
        <a:spcAft>
          <a:spcPct val="0"/>
        </a:spcAft>
        <a:buClr>
          <a:schemeClr val="tx2"/>
        </a:buClr>
        <a:buSzPct val="89000"/>
        <a:buFont typeface="Arial" charset="0"/>
        <a:buChar char="-"/>
        <a:defRPr sz="1224" baseline="0">
          <a:solidFill>
            <a:schemeClr val="tx1"/>
          </a:solidFill>
          <a:latin typeface="+mn-lt"/>
          <a:ea typeface="Arial Unicode MS" pitchFamily="34" charset="-128"/>
          <a:cs typeface="Arial Unicode MS" pitchFamily="34" charset="-128"/>
        </a:defRPr>
      </a:lvl5pPr>
      <a:lvl6pPr marL="573753" indent="-99610" algn="l" defTabSz="685122" rtl="0" eaLnBrk="1" fontAlgn="base" hangingPunct="1">
        <a:spcBef>
          <a:spcPct val="0"/>
        </a:spcBef>
        <a:spcAft>
          <a:spcPct val="0"/>
        </a:spcAft>
        <a:buClr>
          <a:schemeClr val="tx2"/>
        </a:buClr>
        <a:buSzPct val="89000"/>
        <a:buFont typeface="Arial" charset="0"/>
        <a:buChar char="-"/>
        <a:defRPr sz="1224" baseline="0">
          <a:solidFill>
            <a:schemeClr val="tx1"/>
          </a:solidFill>
          <a:latin typeface="+mn-lt"/>
        </a:defRPr>
      </a:lvl6pPr>
      <a:lvl7pPr marL="573753" indent="-99610" algn="l" defTabSz="685122" rtl="0" eaLnBrk="1" fontAlgn="base" hangingPunct="1">
        <a:spcBef>
          <a:spcPct val="0"/>
        </a:spcBef>
        <a:spcAft>
          <a:spcPct val="0"/>
        </a:spcAft>
        <a:buClr>
          <a:schemeClr val="tx2"/>
        </a:buClr>
        <a:buSzPct val="89000"/>
        <a:buFont typeface="Arial" charset="0"/>
        <a:buChar char="-"/>
        <a:defRPr sz="1224" baseline="0">
          <a:solidFill>
            <a:schemeClr val="tx1"/>
          </a:solidFill>
          <a:latin typeface="+mn-lt"/>
        </a:defRPr>
      </a:lvl7pPr>
      <a:lvl8pPr marL="573753" indent="-99610" algn="l" defTabSz="685122" rtl="0" eaLnBrk="1" fontAlgn="base" hangingPunct="1">
        <a:spcBef>
          <a:spcPct val="0"/>
        </a:spcBef>
        <a:spcAft>
          <a:spcPct val="0"/>
        </a:spcAft>
        <a:buClr>
          <a:schemeClr val="tx2"/>
        </a:buClr>
        <a:buSzPct val="89000"/>
        <a:buFont typeface="Arial" charset="0"/>
        <a:buChar char="-"/>
        <a:defRPr sz="1224" baseline="0">
          <a:solidFill>
            <a:schemeClr val="tx1"/>
          </a:solidFill>
          <a:latin typeface="+mn-lt"/>
        </a:defRPr>
      </a:lvl8pPr>
      <a:lvl9pPr marL="573753" indent="-99610" algn="l" defTabSz="685122" rtl="0" eaLnBrk="1" fontAlgn="base" hangingPunct="1">
        <a:spcBef>
          <a:spcPct val="0"/>
        </a:spcBef>
        <a:spcAft>
          <a:spcPct val="0"/>
        </a:spcAft>
        <a:buClr>
          <a:schemeClr val="tx2"/>
        </a:buClr>
        <a:buSzPct val="89000"/>
        <a:buFont typeface="Arial" charset="0"/>
        <a:buChar char="-"/>
        <a:defRPr sz="1224" baseline="0">
          <a:solidFill>
            <a:schemeClr val="tx1"/>
          </a:solidFill>
          <a:latin typeface="+mn-lt"/>
        </a:defRPr>
      </a:lvl9pPr>
    </p:bodyStyle>
    <p:otherStyle>
      <a:defPPr>
        <a:defRPr lang="en-US"/>
      </a:defPPr>
      <a:lvl1pPr marL="0" algn="l" defTabSz="699699" rtl="0" eaLnBrk="1" latinLnBrk="0" hangingPunct="1">
        <a:defRPr sz="1377" kern="1200">
          <a:solidFill>
            <a:schemeClr val="tx1"/>
          </a:solidFill>
          <a:latin typeface="+mn-lt"/>
          <a:ea typeface="+mn-ea"/>
          <a:cs typeface="+mn-cs"/>
        </a:defRPr>
      </a:lvl1pPr>
      <a:lvl2pPr marL="349849" algn="l" defTabSz="699699" rtl="0" eaLnBrk="1" latinLnBrk="0" hangingPunct="1">
        <a:defRPr sz="1377" kern="1200">
          <a:solidFill>
            <a:schemeClr val="tx1"/>
          </a:solidFill>
          <a:latin typeface="+mn-lt"/>
          <a:ea typeface="+mn-ea"/>
          <a:cs typeface="+mn-cs"/>
        </a:defRPr>
      </a:lvl2pPr>
      <a:lvl3pPr marL="699699" algn="l" defTabSz="699699" rtl="0" eaLnBrk="1" latinLnBrk="0" hangingPunct="1">
        <a:defRPr sz="1377" kern="1200">
          <a:solidFill>
            <a:schemeClr val="tx1"/>
          </a:solidFill>
          <a:latin typeface="+mn-lt"/>
          <a:ea typeface="+mn-ea"/>
          <a:cs typeface="+mn-cs"/>
        </a:defRPr>
      </a:lvl3pPr>
      <a:lvl4pPr marL="1049548" algn="l" defTabSz="699699" rtl="0" eaLnBrk="1" latinLnBrk="0" hangingPunct="1">
        <a:defRPr sz="1377" kern="1200">
          <a:solidFill>
            <a:schemeClr val="tx1"/>
          </a:solidFill>
          <a:latin typeface="+mn-lt"/>
          <a:ea typeface="+mn-ea"/>
          <a:cs typeface="+mn-cs"/>
        </a:defRPr>
      </a:lvl4pPr>
      <a:lvl5pPr marL="1399398" algn="l" defTabSz="699699" rtl="0" eaLnBrk="1" latinLnBrk="0" hangingPunct="1">
        <a:defRPr sz="1377" kern="1200">
          <a:solidFill>
            <a:schemeClr val="tx1"/>
          </a:solidFill>
          <a:latin typeface="+mn-lt"/>
          <a:ea typeface="+mn-ea"/>
          <a:cs typeface="+mn-cs"/>
        </a:defRPr>
      </a:lvl5pPr>
      <a:lvl6pPr marL="1749247" algn="l" defTabSz="699699" rtl="0" eaLnBrk="1" latinLnBrk="0" hangingPunct="1">
        <a:defRPr sz="1377" kern="1200">
          <a:solidFill>
            <a:schemeClr val="tx1"/>
          </a:solidFill>
          <a:latin typeface="+mn-lt"/>
          <a:ea typeface="+mn-ea"/>
          <a:cs typeface="+mn-cs"/>
        </a:defRPr>
      </a:lvl6pPr>
      <a:lvl7pPr marL="2099097" algn="l" defTabSz="699699" rtl="0" eaLnBrk="1" latinLnBrk="0" hangingPunct="1">
        <a:defRPr sz="1377" kern="1200">
          <a:solidFill>
            <a:schemeClr val="tx1"/>
          </a:solidFill>
          <a:latin typeface="+mn-lt"/>
          <a:ea typeface="+mn-ea"/>
          <a:cs typeface="+mn-cs"/>
        </a:defRPr>
      </a:lvl7pPr>
      <a:lvl8pPr marL="2448946" algn="l" defTabSz="699699" rtl="0" eaLnBrk="1" latinLnBrk="0" hangingPunct="1">
        <a:defRPr sz="1377" kern="1200">
          <a:solidFill>
            <a:schemeClr val="tx1"/>
          </a:solidFill>
          <a:latin typeface="+mn-lt"/>
          <a:ea typeface="+mn-ea"/>
          <a:cs typeface="+mn-cs"/>
        </a:defRPr>
      </a:lvl8pPr>
      <a:lvl9pPr marL="2798796" algn="l" defTabSz="699699" rtl="0" eaLnBrk="1" latinLnBrk="0" hangingPunct="1">
        <a:defRPr sz="137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56014" y="530453"/>
            <a:ext cx="5049836" cy="4155847"/>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Footer Placeholder 4"/>
          <p:cNvSpPr>
            <a:spLocks noGrp="1"/>
          </p:cNvSpPr>
          <p:nvPr>
            <p:ph type="ftr" sz="quarter" idx="3"/>
          </p:nvPr>
        </p:nvSpPr>
        <p:spPr>
          <a:xfrm>
            <a:off x="5623564" y="4895959"/>
            <a:ext cx="2895600" cy="155598"/>
          </a:xfrm>
          <a:prstGeom prst="rect">
            <a:avLst/>
          </a:prstGeom>
        </p:spPr>
        <p:txBody>
          <a:bodyPr vert="horz" lIns="0" tIns="0" rIns="0" bIns="0" rtlCol="0" anchor="b" anchorCtr="0"/>
          <a:lstStyle>
            <a:lvl1pPr algn="l">
              <a:defRPr sz="600" spc="20" baseline="0">
                <a:solidFill>
                  <a:schemeClr val="accent6"/>
                </a:solidFill>
                <a:latin typeface="Arial" pitchFamily="34" charset="0"/>
                <a:cs typeface="Arial" pitchFamily="34" charset="0"/>
              </a:defRPr>
            </a:lvl1pPr>
          </a:lstStyle>
          <a:p>
            <a:pPr algn="r"/>
            <a:r>
              <a:rPr lang="en-US" dirty="0"/>
              <a:t>© 2014 Bill &amp; Melinda Gates Foundation</a:t>
            </a:r>
          </a:p>
        </p:txBody>
      </p:sp>
      <p:sp>
        <p:nvSpPr>
          <p:cNvPr id="11" name="Slide Number Placeholder 5"/>
          <p:cNvSpPr>
            <a:spLocks noGrp="1"/>
          </p:cNvSpPr>
          <p:nvPr>
            <p:ph type="sldNum" sz="quarter" idx="4"/>
          </p:nvPr>
        </p:nvSpPr>
        <p:spPr>
          <a:xfrm>
            <a:off x="8519726" y="4895518"/>
            <a:ext cx="190083" cy="155598"/>
          </a:xfrm>
          <a:prstGeom prst="rect">
            <a:avLst/>
          </a:prstGeom>
        </p:spPr>
        <p:txBody>
          <a:bodyPr vert="horz" lIns="0" tIns="0" rIns="0" bIns="0" rtlCol="0" anchor="b"/>
          <a:lstStyle>
            <a:lvl1pPr algn="r">
              <a:defRPr sz="600">
                <a:solidFill>
                  <a:schemeClr val="accent6"/>
                </a:solidFill>
                <a:latin typeface="Arial" pitchFamily="34" charset="0"/>
                <a:cs typeface="Arial" pitchFamily="34" charset="0"/>
              </a:defRPr>
            </a:lvl1pPr>
          </a:lstStyle>
          <a:p>
            <a:fld id="{D3F7C509-FEEF-45D3-B896-7C07814C0C13}" type="slidenum">
              <a:rPr lang="en-US" smtClean="0"/>
              <a:pPr/>
              <a:t>‹#›</a:t>
            </a:fld>
            <a:endParaRPr lang="en-US" dirty="0"/>
          </a:p>
        </p:txBody>
      </p:sp>
      <p:cxnSp>
        <p:nvCxnSpPr>
          <p:cNvPr id="12" name="Straight Connector 11"/>
          <p:cNvCxnSpPr/>
          <p:nvPr userDrawn="1"/>
        </p:nvCxnSpPr>
        <p:spPr>
          <a:xfrm>
            <a:off x="365126" y="4848932"/>
            <a:ext cx="8340725" cy="0"/>
          </a:xfrm>
          <a:prstGeom prst="line">
            <a:avLst/>
          </a:prstGeom>
          <a:ln w="63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365125" y="480724"/>
            <a:ext cx="3170238" cy="646646"/>
          </a:xfrm>
          <a:prstGeom prst="rect">
            <a:avLst/>
          </a:prstGeom>
        </p:spPr>
        <p:txBody>
          <a:bodyPr vert="horz" lIns="0" tIns="0" rIns="0" bIns="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986900807"/>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3897" r:id="rId13"/>
    <p:sldLayoutId id="2147483898" r:id="rId14"/>
    <p:sldLayoutId id="2147483899" r:id="rId15"/>
    <p:sldLayoutId id="2147483900" r:id="rId16"/>
    <p:sldLayoutId id="2147483901" r:id="rId17"/>
    <p:sldLayoutId id="2147483902" r:id="rId18"/>
    <p:sldLayoutId id="2147483903" r:id="rId19"/>
    <p:sldLayoutId id="2147483904" r:id="rId20"/>
    <p:sldLayoutId id="2147483905" r:id="rId21"/>
    <p:sldLayoutId id="2147483906" r:id="rId22"/>
    <p:sldLayoutId id="2147483909" r:id="rId2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8" rtl="0" eaLnBrk="1" latinLnBrk="0" hangingPunct="1">
        <a:lnSpc>
          <a:spcPts val="2300"/>
        </a:lnSpc>
        <a:spcBef>
          <a:spcPct val="0"/>
        </a:spcBef>
        <a:buNone/>
        <a:defRPr sz="2300" kern="1200" cap="all" baseline="0">
          <a:solidFill>
            <a:schemeClr val="accent6"/>
          </a:solidFill>
          <a:latin typeface="Arial" pitchFamily="34" charset="0"/>
          <a:ea typeface="+mj-ea"/>
          <a:cs typeface="Arial" pitchFamily="34" charset="0"/>
        </a:defRPr>
      </a:lvl1pPr>
    </p:titleStyle>
    <p:bodyStyle>
      <a:lvl1pPr marL="0" indent="0" algn="l" defTabSz="914378" rtl="0" eaLnBrk="1" latinLnBrk="0" hangingPunct="1">
        <a:spcBef>
          <a:spcPts val="600"/>
        </a:spcBef>
        <a:buClr>
          <a:srgbClr val="2F85AA"/>
        </a:buClr>
        <a:buFont typeface="Wingdings" pitchFamily="2" charset="2"/>
        <a:buNone/>
        <a:defRPr sz="1400" kern="1200">
          <a:solidFill>
            <a:schemeClr val="accent6"/>
          </a:solidFill>
          <a:latin typeface="Arial" pitchFamily="34" charset="0"/>
          <a:ea typeface="+mn-ea"/>
          <a:cs typeface="Arial" pitchFamily="34" charset="0"/>
        </a:defRPr>
      </a:lvl1pPr>
      <a:lvl2pPr marL="182558" indent="-182558" algn="l" defTabSz="914378" rtl="0" eaLnBrk="1" latinLnBrk="0" hangingPunct="1">
        <a:spcBef>
          <a:spcPts val="600"/>
        </a:spcBef>
        <a:buClr>
          <a:schemeClr val="accent3">
            <a:lumMod val="75000"/>
          </a:schemeClr>
        </a:buClr>
        <a:buFont typeface="Wingdings" panose="05000000000000000000" pitchFamily="2" charset="2"/>
        <a:buChar char="§"/>
        <a:defRPr sz="1300" kern="1200">
          <a:solidFill>
            <a:schemeClr val="accent6"/>
          </a:solidFill>
          <a:latin typeface="Arial" pitchFamily="34" charset="0"/>
          <a:ea typeface="+mn-ea"/>
          <a:cs typeface="Arial" pitchFamily="34" charset="0"/>
        </a:defRPr>
      </a:lvl2pPr>
      <a:lvl3pPr marL="344480" indent="-149222" algn="l" defTabSz="914378" rtl="0" eaLnBrk="1" latinLnBrk="0" hangingPunct="1">
        <a:spcBef>
          <a:spcPts val="600"/>
        </a:spcBef>
        <a:buClr>
          <a:schemeClr val="accent3">
            <a:lumMod val="75000"/>
          </a:schemeClr>
        </a:buClr>
        <a:buFont typeface="Arial" pitchFamily="34" charset="0"/>
        <a:buChar char="•"/>
        <a:tabLst>
          <a:tab pos="400040" algn="l"/>
        </a:tabLst>
        <a:defRPr sz="1200" kern="1200">
          <a:solidFill>
            <a:schemeClr val="accent6"/>
          </a:solidFill>
          <a:latin typeface="Arial" pitchFamily="34" charset="0"/>
          <a:ea typeface="+mn-ea"/>
          <a:cs typeface="Arial" pitchFamily="34" charset="0"/>
        </a:defRPr>
      </a:lvl3pPr>
      <a:lvl4pPr marL="514337" indent="-171446" algn="l" defTabSz="914378" rtl="0" eaLnBrk="1" latinLnBrk="0" hangingPunct="1">
        <a:spcBef>
          <a:spcPts val="600"/>
        </a:spcBef>
        <a:buClr>
          <a:schemeClr val="accent3">
            <a:lumMod val="75000"/>
          </a:schemeClr>
        </a:buClr>
        <a:buFont typeface="Arial" panose="020B0604020202020204" pitchFamily="34" charset="0"/>
        <a:buChar char="-"/>
        <a:defRPr sz="1100" kern="1200">
          <a:solidFill>
            <a:schemeClr val="accent6"/>
          </a:solidFill>
          <a:latin typeface="Arial" pitchFamily="34" charset="0"/>
          <a:ea typeface="+mn-ea"/>
          <a:cs typeface="Arial" pitchFamily="34" charset="0"/>
        </a:defRPr>
      </a:lvl4pPr>
      <a:lvl5pPr marL="685783" indent="-171446" algn="l" defTabSz="914378" rtl="0" eaLnBrk="1" latinLnBrk="0" hangingPunct="1">
        <a:spcBef>
          <a:spcPts val="600"/>
        </a:spcBef>
        <a:buClr>
          <a:schemeClr val="accent3">
            <a:lumMod val="75000"/>
          </a:schemeClr>
        </a:buClr>
        <a:buSzPct val="100000"/>
        <a:buFont typeface="Arial" panose="020B0604020202020204" pitchFamily="34" charset="0"/>
        <a:buChar char="◦"/>
        <a:defRPr sz="1100" kern="1200">
          <a:solidFill>
            <a:schemeClr val="accent6"/>
          </a:solidFill>
          <a:latin typeface="Arial" pitchFamily="34" charset="0"/>
          <a:ea typeface="+mn-ea"/>
          <a:cs typeface="Arial" pitchFamily="34"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56014" y="530453"/>
            <a:ext cx="5049836" cy="415584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9" name="Footer Placeholder 4"/>
          <p:cNvSpPr>
            <a:spLocks noGrp="1"/>
          </p:cNvSpPr>
          <p:nvPr>
            <p:ph type="ftr" sz="quarter" idx="3"/>
          </p:nvPr>
        </p:nvSpPr>
        <p:spPr>
          <a:xfrm>
            <a:off x="5623564" y="4895959"/>
            <a:ext cx="2895600" cy="155598"/>
          </a:xfrm>
          <a:prstGeom prst="rect">
            <a:avLst/>
          </a:prstGeom>
        </p:spPr>
        <p:txBody>
          <a:bodyPr vert="horz" lIns="0" tIns="0" rIns="0" bIns="0" rtlCol="0" anchor="b" anchorCtr="0"/>
          <a:lstStyle>
            <a:lvl1pPr algn="l">
              <a:defRPr sz="600" spc="20" baseline="0">
                <a:solidFill>
                  <a:schemeClr val="accent6"/>
                </a:solidFill>
                <a:latin typeface="Arial" pitchFamily="34" charset="0"/>
                <a:cs typeface="Arial" pitchFamily="34" charset="0"/>
              </a:defRPr>
            </a:lvl1pPr>
          </a:lstStyle>
          <a:p>
            <a:pPr algn="r"/>
            <a:r>
              <a:rPr lang="en-US" dirty="0">
                <a:solidFill>
                  <a:srgbClr val="000000"/>
                </a:solidFill>
              </a:rPr>
              <a:t>© Bill &amp; Melinda Gates Foundation      |</a:t>
            </a:r>
          </a:p>
        </p:txBody>
      </p:sp>
      <p:sp>
        <p:nvSpPr>
          <p:cNvPr id="11" name="Slide Number Placeholder 5"/>
          <p:cNvSpPr>
            <a:spLocks noGrp="1"/>
          </p:cNvSpPr>
          <p:nvPr>
            <p:ph type="sldNum" sz="quarter" idx="4"/>
          </p:nvPr>
        </p:nvSpPr>
        <p:spPr>
          <a:xfrm>
            <a:off x="8519726" y="4895518"/>
            <a:ext cx="190083" cy="155598"/>
          </a:xfrm>
          <a:prstGeom prst="rect">
            <a:avLst/>
          </a:prstGeom>
        </p:spPr>
        <p:txBody>
          <a:bodyPr vert="horz" lIns="0" tIns="0" rIns="0" bIns="0" rtlCol="0" anchor="b"/>
          <a:lstStyle>
            <a:lvl1pPr algn="r">
              <a:defRPr sz="600">
                <a:solidFill>
                  <a:schemeClr val="accent6"/>
                </a:solidFill>
                <a:latin typeface="Arial" pitchFamily="34" charset="0"/>
                <a:cs typeface="Arial" pitchFamily="34" charset="0"/>
              </a:defRPr>
            </a:lvl1pPr>
          </a:lstStyle>
          <a:p>
            <a:fld id="{D3F7C509-FEEF-45D3-B896-7C07814C0C13}" type="slidenum">
              <a:rPr lang="en-US" smtClean="0">
                <a:solidFill>
                  <a:srgbClr val="000000"/>
                </a:solidFill>
              </a:rPr>
              <a:pPr/>
              <a:t>‹#›</a:t>
            </a:fld>
            <a:endParaRPr lang="en-US" dirty="0">
              <a:solidFill>
                <a:srgbClr val="000000"/>
              </a:solidFill>
            </a:endParaRPr>
          </a:p>
        </p:txBody>
      </p:sp>
      <p:cxnSp>
        <p:nvCxnSpPr>
          <p:cNvPr id="12" name="Straight Connector 11"/>
          <p:cNvCxnSpPr/>
          <p:nvPr/>
        </p:nvCxnSpPr>
        <p:spPr>
          <a:xfrm>
            <a:off x="365126" y="4848932"/>
            <a:ext cx="8340725" cy="0"/>
          </a:xfrm>
          <a:prstGeom prst="line">
            <a:avLst/>
          </a:prstGeom>
          <a:ln w="63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365125" y="480724"/>
            <a:ext cx="3170238" cy="646646"/>
          </a:xfrm>
          <a:prstGeom prst="rect">
            <a:avLst/>
          </a:prstGeom>
        </p:spPr>
        <p:txBody>
          <a:bodyPr vert="horz" lIns="0" tIns="0" rIns="0" bIns="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91588000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3" r:id="rId12"/>
    <p:sldLayoutId id="2147483924" r:id="rId13"/>
    <p:sldLayoutId id="2147483925" r:id="rId14"/>
    <p:sldLayoutId id="2147483926" r:id="rId15"/>
    <p:sldLayoutId id="2147483927" r:id="rId16"/>
    <p:sldLayoutId id="2147483928" r:id="rId17"/>
    <p:sldLayoutId id="2147483929" r:id="rId18"/>
    <p:sldLayoutId id="2147483930" r:id="rId19"/>
    <p:sldLayoutId id="2147483931" r:id="rId20"/>
    <p:sldLayoutId id="2147483932" r:id="rId2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8" rtl="0" eaLnBrk="1" latinLnBrk="0" hangingPunct="1">
        <a:lnSpc>
          <a:spcPts val="2300"/>
        </a:lnSpc>
        <a:spcBef>
          <a:spcPct val="0"/>
        </a:spcBef>
        <a:buNone/>
        <a:defRPr sz="2300" kern="1200" cap="all" baseline="0">
          <a:solidFill>
            <a:schemeClr val="accent6"/>
          </a:solidFill>
          <a:latin typeface="Arial" pitchFamily="34" charset="0"/>
          <a:ea typeface="+mj-ea"/>
          <a:cs typeface="Arial" pitchFamily="34" charset="0"/>
        </a:defRPr>
      </a:lvl1pPr>
    </p:titleStyle>
    <p:bodyStyle>
      <a:lvl1pPr marL="0" indent="0" algn="l" defTabSz="914378" rtl="0" eaLnBrk="1" latinLnBrk="0" hangingPunct="1">
        <a:spcBef>
          <a:spcPts val="600"/>
        </a:spcBef>
        <a:buClr>
          <a:srgbClr val="2F85AA"/>
        </a:buClr>
        <a:buFont typeface="Wingdings" pitchFamily="2" charset="2"/>
        <a:buNone/>
        <a:defRPr sz="1400" kern="1200">
          <a:solidFill>
            <a:schemeClr val="accent6"/>
          </a:solidFill>
          <a:latin typeface="Arial" pitchFamily="34" charset="0"/>
          <a:ea typeface="+mn-ea"/>
          <a:cs typeface="Arial" pitchFamily="34" charset="0"/>
        </a:defRPr>
      </a:lvl1pPr>
      <a:lvl2pPr marL="182558" indent="-182558" algn="l" defTabSz="914378" rtl="0" eaLnBrk="1" latinLnBrk="0" hangingPunct="1">
        <a:spcBef>
          <a:spcPts val="600"/>
        </a:spcBef>
        <a:buClr>
          <a:schemeClr val="accent3">
            <a:lumMod val="75000"/>
          </a:schemeClr>
        </a:buClr>
        <a:buFont typeface="Wingdings" panose="05000000000000000000" pitchFamily="2" charset="2"/>
        <a:buChar char="§"/>
        <a:defRPr sz="1300" kern="1200">
          <a:solidFill>
            <a:schemeClr val="accent6"/>
          </a:solidFill>
          <a:latin typeface="Arial" pitchFamily="34" charset="0"/>
          <a:ea typeface="+mn-ea"/>
          <a:cs typeface="Arial" pitchFamily="34" charset="0"/>
        </a:defRPr>
      </a:lvl2pPr>
      <a:lvl3pPr marL="344480" indent="-149222" algn="l" defTabSz="914378" rtl="0" eaLnBrk="1" latinLnBrk="0" hangingPunct="1">
        <a:spcBef>
          <a:spcPts val="600"/>
        </a:spcBef>
        <a:buClr>
          <a:schemeClr val="accent3">
            <a:lumMod val="75000"/>
          </a:schemeClr>
        </a:buClr>
        <a:buFont typeface="Arial" pitchFamily="34" charset="0"/>
        <a:buChar char="•"/>
        <a:tabLst>
          <a:tab pos="400040" algn="l"/>
        </a:tabLst>
        <a:defRPr sz="1200" kern="1200">
          <a:solidFill>
            <a:schemeClr val="accent6"/>
          </a:solidFill>
          <a:latin typeface="Arial" pitchFamily="34" charset="0"/>
          <a:ea typeface="+mn-ea"/>
          <a:cs typeface="Arial" pitchFamily="34" charset="0"/>
        </a:defRPr>
      </a:lvl3pPr>
      <a:lvl4pPr marL="514337" indent="-171446" algn="l" defTabSz="914378" rtl="0" eaLnBrk="1" latinLnBrk="0" hangingPunct="1">
        <a:spcBef>
          <a:spcPts val="600"/>
        </a:spcBef>
        <a:buClr>
          <a:schemeClr val="accent3">
            <a:lumMod val="75000"/>
          </a:schemeClr>
        </a:buClr>
        <a:buFont typeface="Arial" panose="020B0604020202020204" pitchFamily="34" charset="0"/>
        <a:buChar char="-"/>
        <a:defRPr sz="1100" kern="1200">
          <a:solidFill>
            <a:schemeClr val="accent6"/>
          </a:solidFill>
          <a:latin typeface="Arial" pitchFamily="34" charset="0"/>
          <a:ea typeface="+mn-ea"/>
          <a:cs typeface="Arial" pitchFamily="34" charset="0"/>
        </a:defRPr>
      </a:lvl4pPr>
      <a:lvl5pPr marL="685783" indent="-171446" algn="l" defTabSz="914378" rtl="0" eaLnBrk="1" latinLnBrk="0" hangingPunct="1">
        <a:spcBef>
          <a:spcPts val="600"/>
        </a:spcBef>
        <a:buClr>
          <a:schemeClr val="accent3">
            <a:lumMod val="75000"/>
          </a:schemeClr>
        </a:buClr>
        <a:buSzPct val="100000"/>
        <a:buFont typeface="Arial" panose="020B0604020202020204" pitchFamily="34" charset="0"/>
        <a:buChar char="◦"/>
        <a:defRPr sz="1100" kern="1200">
          <a:solidFill>
            <a:schemeClr val="accent6"/>
          </a:solidFill>
          <a:latin typeface="Arial" pitchFamily="34" charset="0"/>
          <a:ea typeface="+mn-ea"/>
          <a:cs typeface="Arial" pitchFamily="34"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56014" y="530453"/>
            <a:ext cx="5049836" cy="4155847"/>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501983"/>
            <a:ext cx="201168" cy="2013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9" name="Footer Placeholder 4"/>
          <p:cNvSpPr>
            <a:spLocks noGrp="1"/>
          </p:cNvSpPr>
          <p:nvPr>
            <p:ph type="ftr" sz="quarter" idx="3"/>
          </p:nvPr>
        </p:nvSpPr>
        <p:spPr>
          <a:xfrm>
            <a:off x="5623564" y="4895959"/>
            <a:ext cx="2895600" cy="155598"/>
          </a:xfrm>
          <a:prstGeom prst="rect">
            <a:avLst/>
          </a:prstGeom>
        </p:spPr>
        <p:txBody>
          <a:bodyPr vert="horz" lIns="0" tIns="0" rIns="0" bIns="0" rtlCol="0" anchor="b" anchorCtr="0"/>
          <a:lstStyle>
            <a:lvl1pPr algn="l">
              <a:defRPr sz="600" spc="20" baseline="0">
                <a:solidFill>
                  <a:schemeClr val="accent6"/>
                </a:solidFill>
                <a:latin typeface="Arial" pitchFamily="34" charset="0"/>
                <a:cs typeface="Arial" pitchFamily="34" charset="0"/>
              </a:defRPr>
            </a:lvl1pPr>
          </a:lstStyle>
          <a:p>
            <a:pPr algn="r"/>
            <a:r>
              <a:rPr lang="en-US" dirty="0">
                <a:solidFill>
                  <a:srgbClr val="000000"/>
                </a:solidFill>
              </a:rPr>
              <a:t>© Bill &amp; Melinda Gates Foundation      |</a:t>
            </a:r>
          </a:p>
        </p:txBody>
      </p:sp>
      <p:sp>
        <p:nvSpPr>
          <p:cNvPr id="11" name="Slide Number Placeholder 5"/>
          <p:cNvSpPr>
            <a:spLocks noGrp="1"/>
          </p:cNvSpPr>
          <p:nvPr>
            <p:ph type="sldNum" sz="quarter" idx="4"/>
          </p:nvPr>
        </p:nvSpPr>
        <p:spPr>
          <a:xfrm>
            <a:off x="8519726" y="4895518"/>
            <a:ext cx="190083" cy="155598"/>
          </a:xfrm>
          <a:prstGeom prst="rect">
            <a:avLst/>
          </a:prstGeom>
        </p:spPr>
        <p:txBody>
          <a:bodyPr vert="horz" lIns="0" tIns="0" rIns="0" bIns="0" rtlCol="0" anchor="b"/>
          <a:lstStyle>
            <a:lvl1pPr algn="r">
              <a:defRPr sz="600">
                <a:solidFill>
                  <a:schemeClr val="accent6"/>
                </a:solidFill>
                <a:latin typeface="Arial" pitchFamily="34" charset="0"/>
                <a:cs typeface="Arial" pitchFamily="34" charset="0"/>
              </a:defRPr>
            </a:lvl1pPr>
          </a:lstStyle>
          <a:p>
            <a:fld id="{D3F7C509-FEEF-45D3-B896-7C07814C0C13}" type="slidenum">
              <a:rPr lang="en-US" smtClean="0">
                <a:solidFill>
                  <a:srgbClr val="000000"/>
                </a:solidFill>
              </a:rPr>
              <a:pPr/>
              <a:t>‹#›</a:t>
            </a:fld>
            <a:endParaRPr lang="en-US" dirty="0">
              <a:solidFill>
                <a:srgbClr val="000000"/>
              </a:solidFill>
            </a:endParaRPr>
          </a:p>
        </p:txBody>
      </p:sp>
      <p:cxnSp>
        <p:nvCxnSpPr>
          <p:cNvPr id="12" name="Straight Connector 11"/>
          <p:cNvCxnSpPr/>
          <p:nvPr userDrawn="1"/>
        </p:nvCxnSpPr>
        <p:spPr>
          <a:xfrm>
            <a:off x="365126" y="4848932"/>
            <a:ext cx="8340725" cy="0"/>
          </a:xfrm>
          <a:prstGeom prst="line">
            <a:avLst/>
          </a:prstGeom>
          <a:ln w="63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365125" y="480724"/>
            <a:ext cx="3170238" cy="646646"/>
          </a:xfrm>
          <a:prstGeom prst="rect">
            <a:avLst/>
          </a:prstGeom>
        </p:spPr>
        <p:txBody>
          <a:bodyPr vert="horz" lIns="0" tIns="0" rIns="0" bIns="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540920485"/>
      </p:ext>
    </p:extLst>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 id="2147483945" r:id="rId12"/>
    <p:sldLayoutId id="2147483946" r:id="rId13"/>
    <p:sldLayoutId id="2147483947" r:id="rId14"/>
    <p:sldLayoutId id="2147483948" r:id="rId15"/>
    <p:sldLayoutId id="2147483949" r:id="rId16"/>
    <p:sldLayoutId id="2147483950" r:id="rId17"/>
    <p:sldLayoutId id="2147483951" r:id="rId18"/>
    <p:sldLayoutId id="2147483952" r:id="rId19"/>
    <p:sldLayoutId id="2147483953" r:id="rId20"/>
    <p:sldLayoutId id="2147483954" r:id="rId2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8" rtl="0" eaLnBrk="1" latinLnBrk="0" hangingPunct="1">
        <a:lnSpc>
          <a:spcPts val="2300"/>
        </a:lnSpc>
        <a:spcBef>
          <a:spcPct val="0"/>
        </a:spcBef>
        <a:buNone/>
        <a:defRPr sz="2300" kern="1200" cap="all" baseline="0">
          <a:solidFill>
            <a:schemeClr val="accent6"/>
          </a:solidFill>
          <a:latin typeface="Arial" pitchFamily="34" charset="0"/>
          <a:ea typeface="+mj-ea"/>
          <a:cs typeface="Arial" pitchFamily="34" charset="0"/>
        </a:defRPr>
      </a:lvl1pPr>
    </p:titleStyle>
    <p:bodyStyle>
      <a:lvl1pPr marL="0" indent="0" algn="l" defTabSz="914378" rtl="0" eaLnBrk="1" latinLnBrk="0" hangingPunct="1">
        <a:spcBef>
          <a:spcPts val="600"/>
        </a:spcBef>
        <a:buClr>
          <a:srgbClr val="2F85AA"/>
        </a:buClr>
        <a:buFont typeface="Wingdings" pitchFamily="2" charset="2"/>
        <a:buNone/>
        <a:defRPr sz="1400" kern="1200">
          <a:solidFill>
            <a:schemeClr val="accent6"/>
          </a:solidFill>
          <a:latin typeface="Arial" pitchFamily="34" charset="0"/>
          <a:ea typeface="+mn-ea"/>
          <a:cs typeface="Arial" pitchFamily="34" charset="0"/>
        </a:defRPr>
      </a:lvl1pPr>
      <a:lvl2pPr marL="182558" indent="-182558" algn="l" defTabSz="914378" rtl="0" eaLnBrk="1" latinLnBrk="0" hangingPunct="1">
        <a:spcBef>
          <a:spcPts val="600"/>
        </a:spcBef>
        <a:buClr>
          <a:schemeClr val="accent3">
            <a:lumMod val="75000"/>
          </a:schemeClr>
        </a:buClr>
        <a:buFont typeface="Wingdings" panose="05000000000000000000" pitchFamily="2" charset="2"/>
        <a:buChar char="§"/>
        <a:defRPr sz="1300" kern="1200">
          <a:solidFill>
            <a:schemeClr val="accent6"/>
          </a:solidFill>
          <a:latin typeface="Arial" pitchFamily="34" charset="0"/>
          <a:ea typeface="+mn-ea"/>
          <a:cs typeface="Arial" pitchFamily="34" charset="0"/>
        </a:defRPr>
      </a:lvl2pPr>
      <a:lvl3pPr marL="344480" indent="-149222" algn="l" defTabSz="914378" rtl="0" eaLnBrk="1" latinLnBrk="0" hangingPunct="1">
        <a:spcBef>
          <a:spcPts val="600"/>
        </a:spcBef>
        <a:buClr>
          <a:schemeClr val="accent3">
            <a:lumMod val="75000"/>
          </a:schemeClr>
        </a:buClr>
        <a:buFont typeface="Arial" pitchFamily="34" charset="0"/>
        <a:buChar char="•"/>
        <a:tabLst>
          <a:tab pos="400040" algn="l"/>
        </a:tabLst>
        <a:defRPr sz="1200" kern="1200">
          <a:solidFill>
            <a:schemeClr val="accent6"/>
          </a:solidFill>
          <a:latin typeface="Arial" pitchFamily="34" charset="0"/>
          <a:ea typeface="+mn-ea"/>
          <a:cs typeface="Arial" pitchFamily="34" charset="0"/>
        </a:defRPr>
      </a:lvl3pPr>
      <a:lvl4pPr marL="514337" indent="-171446" algn="l" defTabSz="914378" rtl="0" eaLnBrk="1" latinLnBrk="0" hangingPunct="1">
        <a:spcBef>
          <a:spcPts val="600"/>
        </a:spcBef>
        <a:buClr>
          <a:schemeClr val="accent3">
            <a:lumMod val="75000"/>
          </a:schemeClr>
        </a:buClr>
        <a:buFont typeface="Arial" panose="020B0604020202020204" pitchFamily="34" charset="0"/>
        <a:buChar char="-"/>
        <a:defRPr sz="1100" kern="1200">
          <a:solidFill>
            <a:schemeClr val="accent6"/>
          </a:solidFill>
          <a:latin typeface="Arial" pitchFamily="34" charset="0"/>
          <a:ea typeface="+mn-ea"/>
          <a:cs typeface="Arial" pitchFamily="34" charset="0"/>
        </a:defRPr>
      </a:lvl4pPr>
      <a:lvl5pPr marL="685783" indent="-171446" algn="l" defTabSz="914378" rtl="0" eaLnBrk="1" latinLnBrk="0" hangingPunct="1">
        <a:spcBef>
          <a:spcPts val="600"/>
        </a:spcBef>
        <a:buClr>
          <a:schemeClr val="accent3">
            <a:lumMod val="75000"/>
          </a:schemeClr>
        </a:buClr>
        <a:buSzPct val="100000"/>
        <a:buFont typeface="Arial" panose="020B0604020202020204" pitchFamily="34" charset="0"/>
        <a:buChar char="◦"/>
        <a:defRPr sz="1100" kern="1200">
          <a:solidFill>
            <a:schemeClr val="accent6"/>
          </a:solidFill>
          <a:latin typeface="Arial" pitchFamily="34" charset="0"/>
          <a:ea typeface="+mn-ea"/>
          <a:cs typeface="Arial" pitchFamily="34"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Layout" Target="../slideLayouts/slideLayout70.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pic>
        <p:nvPicPr>
          <p:cNvPr id="9" name="Picture Placeholder 19"/>
          <p:cNvPicPr>
            <a:picLocks noChangeAspect="1"/>
          </p:cNvPicPr>
          <p:nvPr/>
        </p:nvPicPr>
        <p:blipFill rotWithShape="1">
          <a:blip r:embed="rId2" cstate="screen">
            <a:extLst>
              <a:ext uri="{28A0092B-C50C-407E-A947-70E740481C1C}">
                <a14:useLocalDpi xmlns:a14="http://schemas.microsoft.com/office/drawing/2010/main" val="0"/>
              </a:ext>
            </a:extLst>
          </a:blip>
          <a:srcRect/>
          <a:stretch/>
        </p:blipFill>
        <p:spPr>
          <a:xfrm>
            <a:off x="0" y="1"/>
            <a:ext cx="9144000" cy="5143499"/>
          </a:xfrm>
          <a:prstGeom prst="rect">
            <a:avLst/>
          </a:prstGeom>
        </p:spPr>
      </p:pic>
      <p:sp>
        <p:nvSpPr>
          <p:cNvPr id="14" name="Rectangle 13"/>
          <p:cNvSpPr/>
          <p:nvPr/>
        </p:nvSpPr>
        <p:spPr>
          <a:xfrm>
            <a:off x="0" y="-1"/>
            <a:ext cx="4534678" cy="5143501"/>
          </a:xfrm>
          <a:prstGeom prst="rect">
            <a:avLst/>
          </a:prstGeom>
          <a:gradFill flip="none" rotWithShape="1">
            <a:gsLst>
              <a:gs pos="47000">
                <a:schemeClr val="accent6">
                  <a:alpha val="26000"/>
                </a:schemeClr>
              </a:gs>
              <a:gs pos="20000">
                <a:schemeClr val="accent6">
                  <a:alpha val="38000"/>
                </a:schemeClr>
              </a:gs>
              <a:gs pos="1000">
                <a:schemeClr val="accent6">
                  <a:alpha val="45000"/>
                </a:schemeClr>
              </a:gs>
              <a:gs pos="65000">
                <a:schemeClr val="accent6">
                  <a:alpha val="16000"/>
                </a:schemeClr>
              </a:gs>
              <a:gs pos="95000">
                <a:schemeClr val="bg1">
                  <a:alpha val="0"/>
                </a:schemeClr>
              </a:gs>
            </a:gsLst>
            <a:lin ang="0" scaled="0"/>
            <a:tileRect/>
          </a:gradFill>
          <a:ln w="12700">
            <a:noFill/>
            <a:headEnd type="none" w="med" len="med"/>
            <a:tailEnd type="none" w="med" len="med"/>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76"/>
            <a:endParaRPr lang="en-US" sz="2300" kern="0" dirty="0">
              <a:solidFill>
                <a:srgbClr val="977C00">
                  <a:lumMod val="50000"/>
                </a:srgbClr>
              </a:solidFill>
              <a:latin typeface="Segoe" pitchFamily="34" charset="0"/>
            </a:endParaRPr>
          </a:p>
        </p:txBody>
      </p:sp>
      <p:pic>
        <p:nvPicPr>
          <p:cNvPr id="10" name="Picture 6" descr="C:\Users\TERESA~1\AppData\Local\Temp\vmware-Teresa Sharp\VMwareDnD\99bbe9a7\BMGF_red_box_2i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0363" y="1"/>
            <a:ext cx="1645920" cy="1645920"/>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5"/>
          <p:cNvSpPr>
            <a:spLocks noGrp="1"/>
          </p:cNvSpPr>
          <p:nvPr>
            <p:ph type="ctrTitle"/>
          </p:nvPr>
        </p:nvSpPr>
        <p:spPr>
          <a:xfrm>
            <a:off x="201036" y="1939251"/>
            <a:ext cx="6278129" cy="847549"/>
          </a:xfrm>
        </p:spPr>
        <p:txBody>
          <a:bodyPr/>
          <a:lstStyle/>
          <a:p>
            <a:r>
              <a:rPr lang="en-US" dirty="0"/>
              <a:t>Instructional Shifts that Matter: How School Leaders can Support Teachers to make them happen</a:t>
            </a:r>
          </a:p>
        </p:txBody>
      </p:sp>
      <p:sp>
        <p:nvSpPr>
          <p:cNvPr id="17" name="Subtitle 16"/>
          <p:cNvSpPr>
            <a:spLocks noGrp="1"/>
          </p:cNvSpPr>
          <p:nvPr>
            <p:ph type="subTitle" idx="1"/>
          </p:nvPr>
        </p:nvSpPr>
        <p:spPr>
          <a:xfrm>
            <a:off x="272473" y="3442634"/>
            <a:ext cx="5033818" cy="522515"/>
          </a:xfrm>
        </p:spPr>
        <p:txBody>
          <a:bodyPr/>
          <a:lstStyle/>
          <a:p>
            <a:r>
              <a:rPr lang="en-US" dirty="0"/>
              <a:t>Southern Regional Education Board Annual Leadership Forum</a:t>
            </a:r>
          </a:p>
          <a:p>
            <a:r>
              <a:rPr lang="en-US" dirty="0"/>
              <a:t>April 21, 2017</a:t>
            </a:r>
          </a:p>
        </p:txBody>
      </p:sp>
    </p:spTree>
    <p:extLst>
      <p:ext uri="{BB962C8B-B14F-4D97-AF65-F5344CB8AC3E}">
        <p14:creationId xmlns:p14="http://schemas.microsoft.com/office/powerpoint/2010/main" val="3576172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94068" y="1534348"/>
            <a:ext cx="5398732" cy="2519308"/>
          </a:xfrm>
        </p:spPr>
        <p:txBody>
          <a:bodyPr/>
          <a:lstStyle/>
          <a:p>
            <a:pPr marL="285750" indent="-285750">
              <a:buFont typeface="Arial" panose="020B0604020202020204" pitchFamily="34" charset="0"/>
              <a:buChar char="•"/>
            </a:pPr>
            <a:r>
              <a:rPr lang="en-US" sz="2000" dirty="0"/>
              <a:t>Stronger examples in secondary schools</a:t>
            </a:r>
          </a:p>
          <a:p>
            <a:pPr marL="285750" indent="-285750">
              <a:buFont typeface="Arial" panose="020B0604020202020204" pitchFamily="34" charset="0"/>
              <a:buChar char="•"/>
            </a:pPr>
            <a:r>
              <a:rPr lang="en-US" sz="2000" dirty="0"/>
              <a:t>Supportive district conditions for school level change</a:t>
            </a:r>
          </a:p>
          <a:p>
            <a:pPr marL="285750" indent="-285750">
              <a:buFont typeface="Arial" panose="020B0604020202020204" pitchFamily="34" charset="0"/>
              <a:buChar char="•"/>
            </a:pPr>
            <a:r>
              <a:rPr lang="en-US" sz="2000" dirty="0"/>
              <a:t>Deliberate focus on strengthening distributed leadership teams in schools</a:t>
            </a:r>
          </a:p>
          <a:p>
            <a:pPr marL="285750" indent="-285750">
              <a:buFont typeface="Arial" panose="020B0604020202020204" pitchFamily="34" charset="0"/>
              <a:buChar char="•"/>
            </a:pPr>
            <a:r>
              <a:rPr lang="en-US" sz="2000" dirty="0"/>
              <a:t>Strategic partnership with higher education (teacher and leader preparation)</a:t>
            </a:r>
          </a:p>
          <a:p>
            <a:endParaRPr lang="en-US" dirty="0"/>
          </a:p>
          <a:p>
            <a:endParaRPr lang="en-US" dirty="0"/>
          </a:p>
          <a:p>
            <a:endParaRPr lang="en-US" dirty="0"/>
          </a:p>
        </p:txBody>
      </p:sp>
      <p:sp>
        <p:nvSpPr>
          <p:cNvPr id="3" name="Footer Placeholder 2"/>
          <p:cNvSpPr>
            <a:spLocks noGrp="1"/>
          </p:cNvSpPr>
          <p:nvPr>
            <p:ph type="ftr" sz="quarter" idx="14"/>
          </p:nvPr>
        </p:nvSpPr>
        <p:spPr/>
        <p:txBody>
          <a:bodyPr/>
          <a:lstStyle/>
          <a:p>
            <a:pPr algn="r"/>
            <a:r>
              <a:rPr lang="en-US">
                <a:solidFill>
                  <a:srgbClr val="000000"/>
                </a:solidFill>
              </a:rPr>
              <a:t>© Bill &amp; Melinda Gates Foundation      |</a:t>
            </a:r>
            <a:endParaRPr lang="en-US" dirty="0">
              <a:solidFill>
                <a:srgbClr val="000000"/>
              </a:solidFill>
            </a:endParaRPr>
          </a:p>
        </p:txBody>
      </p:sp>
      <p:sp>
        <p:nvSpPr>
          <p:cNvPr id="4" name="Slide Number Placeholder 3"/>
          <p:cNvSpPr>
            <a:spLocks noGrp="1"/>
          </p:cNvSpPr>
          <p:nvPr>
            <p:ph type="sldNum" sz="quarter" idx="15"/>
          </p:nvPr>
        </p:nvSpPr>
        <p:spPr/>
        <p:txBody>
          <a:bodyPr/>
          <a:lstStyle/>
          <a:p>
            <a:fld id="{D3F7C509-FEEF-45D3-B896-7C07814C0C13}" type="slidenum">
              <a:rPr lang="en-US" smtClean="0">
                <a:solidFill>
                  <a:srgbClr val="000000"/>
                </a:solidFill>
              </a:rPr>
              <a:pPr/>
              <a:t>10</a:t>
            </a:fld>
            <a:endParaRPr lang="en-US" dirty="0">
              <a:solidFill>
                <a:srgbClr val="000000"/>
              </a:solidFill>
            </a:endParaRPr>
          </a:p>
        </p:txBody>
      </p:sp>
      <p:sp>
        <p:nvSpPr>
          <p:cNvPr id="5" name="Title 4"/>
          <p:cNvSpPr>
            <a:spLocks noGrp="1"/>
          </p:cNvSpPr>
          <p:nvPr>
            <p:ph type="title"/>
          </p:nvPr>
        </p:nvSpPr>
        <p:spPr/>
        <p:txBody>
          <a:bodyPr/>
          <a:lstStyle/>
          <a:p>
            <a:r>
              <a:rPr lang="en-US" dirty="0"/>
              <a:t>Continued efforts: implications for future work</a:t>
            </a:r>
          </a:p>
        </p:txBody>
      </p:sp>
      <p:pic>
        <p:nvPicPr>
          <p:cNvPr id="54274" name="Picture 2" descr="Image result for school leadersh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261446" y="1802503"/>
            <a:ext cx="3811763" cy="1982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5963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5125" y="484633"/>
            <a:ext cx="8329613" cy="333463"/>
          </a:xfrm>
        </p:spPr>
        <p:txBody>
          <a:bodyPr/>
          <a:lstStyle/>
          <a:p>
            <a:r>
              <a:rPr lang="en-US" dirty="0"/>
              <a:t>the foundation’s work ahead</a:t>
            </a:r>
          </a:p>
        </p:txBody>
      </p:sp>
      <p:sp>
        <p:nvSpPr>
          <p:cNvPr id="6" name="Text Placeholder 1"/>
          <p:cNvSpPr>
            <a:spLocks noGrp="1"/>
          </p:cNvSpPr>
          <p:nvPr>
            <p:ph type="body" sz="quarter" idx="13"/>
          </p:nvPr>
        </p:nvSpPr>
        <p:spPr>
          <a:xfrm>
            <a:off x="365124" y="1002181"/>
            <a:ext cx="8329613" cy="4048935"/>
          </a:xfrm>
        </p:spPr>
        <p:txBody>
          <a:bodyPr/>
          <a:lstStyle/>
          <a:p>
            <a:pPr lvl="1" indent="0">
              <a:spcBef>
                <a:spcPts val="300"/>
              </a:spcBef>
              <a:spcAft>
                <a:spcPts val="100"/>
              </a:spcAft>
              <a:buNone/>
            </a:pPr>
            <a:r>
              <a:rPr lang="en-US" sz="1600" b="1" dirty="0">
                <a:solidFill>
                  <a:schemeClr val="accent2"/>
                </a:solidFill>
              </a:rPr>
              <a:t>Equity</a:t>
            </a:r>
          </a:p>
          <a:p>
            <a:pPr lvl="1" indent="0">
              <a:spcBef>
                <a:spcPts val="0"/>
              </a:spcBef>
              <a:spcAft>
                <a:spcPts val="1200"/>
              </a:spcAft>
              <a:buNone/>
            </a:pPr>
            <a:r>
              <a:rPr lang="en-US" dirty="0"/>
              <a:t>A defining value of the foundation (“all lives have equal value”), but not always explicit or accomplished through a universal approach that doesn’t expressly acknowledge the impact of race and class</a:t>
            </a:r>
          </a:p>
          <a:p>
            <a:pPr marL="171446" lvl="2" indent="0">
              <a:spcBef>
                <a:spcPts val="300"/>
              </a:spcBef>
              <a:spcAft>
                <a:spcPts val="100"/>
              </a:spcAft>
              <a:buClr>
                <a:srgbClr val="2F85AA"/>
              </a:buClr>
              <a:buNone/>
            </a:pPr>
            <a:r>
              <a:rPr lang="en-US" sz="1600" b="1" dirty="0">
                <a:solidFill>
                  <a:schemeClr val="accent2"/>
                </a:solidFill>
              </a:rPr>
              <a:t>Leadership to Drive Change</a:t>
            </a:r>
          </a:p>
          <a:p>
            <a:pPr marL="171446" lvl="2" indent="0">
              <a:spcBef>
                <a:spcPts val="0"/>
              </a:spcBef>
              <a:spcAft>
                <a:spcPts val="1200"/>
              </a:spcAft>
              <a:buClr>
                <a:srgbClr val="2F85AA"/>
              </a:buClr>
              <a:buNone/>
            </a:pPr>
            <a:r>
              <a:rPr lang="en-US" sz="1300" dirty="0"/>
              <a:t>Evaluation results across a wide range of initiatives and programs revealed that teachers’ experiences and successful implementation of new practices depended significantly on the quality of their leadership. </a:t>
            </a:r>
          </a:p>
          <a:p>
            <a:pPr marL="171446" lvl="2" indent="0">
              <a:spcBef>
                <a:spcPts val="300"/>
              </a:spcBef>
              <a:spcAft>
                <a:spcPts val="100"/>
              </a:spcAft>
              <a:buClr>
                <a:srgbClr val="2F85AA"/>
              </a:buClr>
              <a:buNone/>
            </a:pPr>
            <a:r>
              <a:rPr lang="en-US" sz="1600" b="1" dirty="0">
                <a:solidFill>
                  <a:schemeClr val="accent2"/>
                </a:solidFill>
              </a:rPr>
              <a:t>Schools as the Locus of Improvement </a:t>
            </a:r>
          </a:p>
          <a:p>
            <a:pPr marL="171446" lvl="2" indent="0">
              <a:spcBef>
                <a:spcPts val="0"/>
              </a:spcBef>
              <a:spcAft>
                <a:spcPts val="1200"/>
              </a:spcAft>
              <a:buClr>
                <a:srgbClr val="2F85AA"/>
              </a:buClr>
              <a:buNone/>
            </a:pPr>
            <a:r>
              <a:rPr lang="en-US" sz="1300" dirty="0"/>
              <a:t>Teachers remain the most important in-school influence on student learning, but their work takes place within the context of the school. </a:t>
            </a:r>
          </a:p>
          <a:p>
            <a:pPr marL="171446" lvl="2" indent="0">
              <a:spcBef>
                <a:spcPts val="300"/>
              </a:spcBef>
              <a:spcAft>
                <a:spcPts val="100"/>
              </a:spcAft>
              <a:buClr>
                <a:srgbClr val="2F85AA"/>
              </a:buClr>
              <a:buNone/>
            </a:pPr>
            <a:r>
              <a:rPr lang="en-US" sz="1600" b="1" dirty="0">
                <a:solidFill>
                  <a:schemeClr val="accent2"/>
                </a:solidFill>
              </a:rPr>
              <a:t>Anchor on Key Indicators of Student Success</a:t>
            </a:r>
          </a:p>
          <a:p>
            <a:pPr marL="171446" lvl="2" indent="0">
              <a:spcBef>
                <a:spcPts val="0"/>
              </a:spcBef>
              <a:spcAft>
                <a:spcPts val="1200"/>
              </a:spcAft>
              <a:buClr>
                <a:srgbClr val="2F85AA"/>
              </a:buClr>
              <a:buNone/>
            </a:pPr>
            <a:r>
              <a:rPr lang="en-US" sz="1300" dirty="0"/>
              <a:t>Significant advances in the evidence base around which patterns of student behavior, course-taking, and achievement in middle school and high school are predictive of long-term success enable a more context-sensitive and student-facing approach.</a:t>
            </a:r>
          </a:p>
        </p:txBody>
      </p:sp>
      <p:sp>
        <p:nvSpPr>
          <p:cNvPr id="7" name="Footer Placeholder 10"/>
          <p:cNvSpPr>
            <a:spLocks noGrp="1"/>
          </p:cNvSpPr>
          <p:nvPr>
            <p:ph type="ftr" sz="quarter" idx="14"/>
          </p:nvPr>
        </p:nvSpPr>
        <p:spPr>
          <a:xfrm>
            <a:off x="5623564" y="4895959"/>
            <a:ext cx="2895600" cy="155598"/>
          </a:xfrm>
        </p:spPr>
        <p:txBody>
          <a:bodyPr/>
          <a:lstStyle/>
          <a:p>
            <a:pPr algn="r"/>
            <a:r>
              <a:rPr lang="en-US" dirty="0"/>
              <a:t>© Bill &amp; Melinda Gates Foundation      |</a:t>
            </a:r>
          </a:p>
        </p:txBody>
      </p:sp>
      <p:sp>
        <p:nvSpPr>
          <p:cNvPr id="8" name="Slide Number Placeholder 12"/>
          <p:cNvSpPr>
            <a:spLocks noGrp="1"/>
          </p:cNvSpPr>
          <p:nvPr>
            <p:ph type="sldNum" sz="quarter" idx="15"/>
          </p:nvPr>
        </p:nvSpPr>
        <p:spPr>
          <a:xfrm>
            <a:off x="8519726" y="4895518"/>
            <a:ext cx="190083" cy="155598"/>
          </a:xfrm>
        </p:spPr>
        <p:txBody>
          <a:bodyPr/>
          <a:lstStyle/>
          <a:p>
            <a:fld id="{D3F7C509-FEEF-45D3-B896-7C07814C0C13}" type="slidenum">
              <a:rPr lang="en-US" smtClean="0"/>
              <a:pPr/>
              <a:t>11</a:t>
            </a:fld>
            <a:endParaRPr lang="en-US" dirty="0"/>
          </a:p>
        </p:txBody>
      </p:sp>
    </p:spTree>
    <p:extLst>
      <p:ext uri="{BB962C8B-B14F-4D97-AF65-F5344CB8AC3E}">
        <p14:creationId xmlns:p14="http://schemas.microsoft.com/office/powerpoint/2010/main" val="1159182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defTabSz="914400" fontAlgn="ctr">
              <a:spcBef>
                <a:spcPts val="600"/>
              </a:spcBef>
              <a:spcAft>
                <a:spcPts val="2400"/>
              </a:spcAft>
              <a:buSzPct val="100000"/>
            </a:pPr>
            <a:endParaRPr lang="en-US" sz="2400" dirty="0">
              <a:solidFill>
                <a:schemeClr val="bg1"/>
              </a:solidFill>
            </a:endParaRPr>
          </a:p>
        </p:txBody>
      </p:sp>
      <p:pic>
        <p:nvPicPr>
          <p:cNvPr id="3" name="Picture 6" descr="C:\Users\TERESA~1\AppData\Local\Temp\vmware-Teresa Sharp\VMwareDnD\99bbe9a7\BMGF_red_box_2i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935" y="0"/>
            <a:ext cx="1645920" cy="164592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Placeholder 19"/>
          <p:cNvPicPr>
            <a:picLocks noChangeAspect="1"/>
          </p:cNvPicPr>
          <p:nvPr/>
        </p:nvPicPr>
        <p:blipFill rotWithShape="1">
          <a:blip r:embed="rId3" cstate="screen">
            <a:extLst>
              <a:ext uri="{28A0092B-C50C-407E-A947-70E740481C1C}">
                <a14:useLocalDpi xmlns:a14="http://schemas.microsoft.com/office/drawing/2010/main" val="0"/>
              </a:ext>
            </a:extLst>
          </a:blip>
          <a:srcRect/>
          <a:stretch/>
        </p:blipFill>
        <p:spPr>
          <a:xfrm>
            <a:off x="0" y="1"/>
            <a:ext cx="9144000" cy="5143499"/>
          </a:xfrm>
          <a:prstGeom prst="rect">
            <a:avLst/>
          </a:prstGeom>
        </p:spPr>
      </p:pic>
      <p:pic>
        <p:nvPicPr>
          <p:cNvPr id="5" name="Picture 6" descr="C:\Users\TERESA~1\AppData\Local\Temp\vmware-Teresa Sharp\VMwareDnD\99bbe9a7\BMGF_red_box_2i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0363" y="1"/>
            <a:ext cx="1645920"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964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defTabSz="914400" fontAlgn="ctr">
              <a:spcAft>
                <a:spcPts val="2400"/>
              </a:spcAft>
              <a:buSzPct val="100000"/>
            </a:pPr>
            <a:r>
              <a:rPr lang="en-US" sz="3200" dirty="0"/>
              <a:t>Reflections and implications</a:t>
            </a:r>
          </a:p>
          <a:p>
            <a:pPr marL="571500" indent="-571500" defTabSz="914400" fontAlgn="ctr">
              <a:spcAft>
                <a:spcPts val="600"/>
              </a:spcAft>
              <a:buSzPct val="100000"/>
              <a:buFont typeface="+mj-lt"/>
              <a:buAutoNum type="romanUcPeriod"/>
            </a:pPr>
            <a:r>
              <a:rPr lang="en-US" sz="2400" dirty="0"/>
              <a:t>Reflections on learning from the field</a:t>
            </a:r>
          </a:p>
          <a:p>
            <a:pPr marL="571500" indent="-571500" defTabSz="914400" fontAlgn="ctr">
              <a:spcAft>
                <a:spcPts val="600"/>
              </a:spcAft>
              <a:buSzPct val="100000"/>
              <a:buFont typeface="+mj-lt"/>
              <a:buAutoNum type="romanUcPeriod"/>
            </a:pPr>
            <a:r>
              <a:rPr lang="en-US" sz="2400" dirty="0"/>
              <a:t>Considerations for the future</a:t>
            </a:r>
          </a:p>
          <a:p>
            <a:pPr marL="1371600" lvl="5" indent="-571500" defTabSz="914400" fontAlgn="ctr"/>
            <a:r>
              <a:rPr lang="en-US" sz="2400" dirty="0">
                <a:solidFill>
                  <a:schemeClr val="bg1"/>
                </a:solidFill>
              </a:rPr>
              <a:t>Distributed leadership Support</a:t>
            </a:r>
          </a:p>
          <a:p>
            <a:pPr marL="1371600" lvl="5" indent="-571500" defTabSz="914400" fontAlgn="ctr"/>
            <a:r>
              <a:rPr lang="en-US" sz="2400" dirty="0">
                <a:solidFill>
                  <a:schemeClr val="bg1"/>
                </a:solidFill>
              </a:rPr>
              <a:t>District enabling conditions </a:t>
            </a:r>
          </a:p>
          <a:p>
            <a:pPr marL="1371600" lvl="5" indent="-571500" defTabSz="914400" fontAlgn="ctr"/>
            <a:r>
              <a:rPr lang="en-US" sz="2400" dirty="0">
                <a:solidFill>
                  <a:schemeClr val="bg1"/>
                </a:solidFill>
              </a:rPr>
              <a:t>Focus on secondary schools</a:t>
            </a:r>
          </a:p>
          <a:p>
            <a:pPr marL="1371600" lvl="5" indent="-571500" defTabSz="914400" fontAlgn="ctr"/>
            <a:r>
              <a:rPr lang="en-US" sz="2400" dirty="0">
                <a:solidFill>
                  <a:schemeClr val="bg1"/>
                </a:solidFill>
              </a:rPr>
              <a:t>Partnerships with higher education</a:t>
            </a:r>
          </a:p>
        </p:txBody>
      </p:sp>
    </p:spTree>
    <p:extLst>
      <p:ext uri="{BB962C8B-B14F-4D97-AF65-F5344CB8AC3E}">
        <p14:creationId xmlns:p14="http://schemas.microsoft.com/office/powerpoint/2010/main" val="771655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p:cNvSpPr>
          <p:nvPr/>
        </p:nvSpPr>
        <p:spPr>
          <a:xfrm>
            <a:off x="365125" y="484633"/>
            <a:ext cx="3941832" cy="333463"/>
          </a:xfrm>
          <a:prstGeom prst="rect">
            <a:avLst/>
          </a:prstGeom>
        </p:spPr>
        <p:txBody>
          <a:bodyPr/>
          <a:lstStyle>
            <a:lvl1pPr algn="l" defTabSz="914378" rtl="0" eaLnBrk="1" latinLnBrk="0" hangingPunct="1">
              <a:lnSpc>
                <a:spcPts val="2300"/>
              </a:lnSpc>
              <a:spcBef>
                <a:spcPct val="0"/>
              </a:spcBef>
              <a:buNone/>
              <a:defRPr sz="2300" kern="1200" cap="all" baseline="0">
                <a:solidFill>
                  <a:schemeClr val="accent6"/>
                </a:solidFill>
                <a:latin typeface="Arial" pitchFamily="34" charset="0"/>
                <a:ea typeface="+mj-ea"/>
                <a:cs typeface="Arial" pitchFamily="34" charset="0"/>
              </a:defRPr>
            </a:lvl1pPr>
          </a:lstStyle>
          <a:p>
            <a:r>
              <a:rPr lang="en-US" sz="2800" b="1" dirty="0">
                <a:solidFill>
                  <a:srgbClr val="3086AB"/>
                </a:solidFill>
              </a:rPr>
              <a:t>Our learning line</a:t>
            </a:r>
          </a:p>
        </p:txBody>
      </p:sp>
      <p:cxnSp>
        <p:nvCxnSpPr>
          <p:cNvPr id="9" name="Straight Arrow Connector 8"/>
          <p:cNvCxnSpPr/>
          <p:nvPr/>
        </p:nvCxnSpPr>
        <p:spPr>
          <a:xfrm flipV="1">
            <a:off x="868017" y="484633"/>
            <a:ext cx="6930887" cy="409399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itle 4"/>
          <p:cNvSpPr txBox="1">
            <a:spLocks/>
          </p:cNvSpPr>
          <p:nvPr/>
        </p:nvSpPr>
        <p:spPr>
          <a:xfrm>
            <a:off x="1001230" y="4578627"/>
            <a:ext cx="3305727" cy="333463"/>
          </a:xfrm>
          <a:prstGeom prst="rect">
            <a:avLst/>
          </a:prstGeom>
        </p:spPr>
        <p:txBody>
          <a:bodyPr/>
          <a:lstStyle>
            <a:lvl1pPr algn="l" defTabSz="914378" rtl="0" eaLnBrk="1" latinLnBrk="0" hangingPunct="1">
              <a:lnSpc>
                <a:spcPts val="2300"/>
              </a:lnSpc>
              <a:spcBef>
                <a:spcPct val="0"/>
              </a:spcBef>
              <a:buNone/>
              <a:defRPr sz="2300" kern="1200" cap="all" baseline="0">
                <a:solidFill>
                  <a:schemeClr val="accent6"/>
                </a:solidFill>
                <a:latin typeface="Arial" pitchFamily="34" charset="0"/>
                <a:ea typeface="+mj-ea"/>
                <a:cs typeface="Arial" pitchFamily="34" charset="0"/>
              </a:defRPr>
            </a:lvl1pPr>
          </a:lstStyle>
          <a:p>
            <a:r>
              <a:rPr lang="en-US" sz="1800" b="1" dirty="0">
                <a:solidFill>
                  <a:schemeClr val="tx1"/>
                </a:solidFill>
              </a:rPr>
              <a:t>Absolute ignorance</a:t>
            </a:r>
          </a:p>
        </p:txBody>
      </p:sp>
      <p:sp>
        <p:nvSpPr>
          <p:cNvPr id="12" name="Oval 11"/>
          <p:cNvSpPr/>
          <p:nvPr/>
        </p:nvSpPr>
        <p:spPr>
          <a:xfrm>
            <a:off x="742123" y="4532243"/>
            <a:ext cx="145773" cy="14577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4"/>
          <p:cNvSpPr txBox="1">
            <a:spLocks/>
          </p:cNvSpPr>
          <p:nvPr/>
        </p:nvSpPr>
        <p:spPr>
          <a:xfrm>
            <a:off x="6924952" y="1066801"/>
            <a:ext cx="2351570" cy="333463"/>
          </a:xfrm>
          <a:prstGeom prst="rect">
            <a:avLst/>
          </a:prstGeom>
        </p:spPr>
        <p:txBody>
          <a:bodyPr/>
          <a:lstStyle>
            <a:lvl1pPr algn="l" defTabSz="914378" rtl="0" eaLnBrk="1" latinLnBrk="0" hangingPunct="1">
              <a:lnSpc>
                <a:spcPts val="2300"/>
              </a:lnSpc>
              <a:spcBef>
                <a:spcPct val="0"/>
              </a:spcBef>
              <a:buNone/>
              <a:defRPr sz="2300" kern="1200" cap="all" baseline="0">
                <a:solidFill>
                  <a:schemeClr val="accent6"/>
                </a:solidFill>
                <a:latin typeface="Arial" pitchFamily="34" charset="0"/>
                <a:ea typeface="+mj-ea"/>
                <a:cs typeface="Arial" pitchFamily="34" charset="0"/>
              </a:defRPr>
            </a:lvl1pPr>
          </a:lstStyle>
          <a:p>
            <a:r>
              <a:rPr lang="en-US" sz="1800" b="1" dirty="0">
                <a:solidFill>
                  <a:schemeClr val="tx1"/>
                </a:solidFill>
              </a:rPr>
              <a:t>Everything there is to know</a:t>
            </a:r>
          </a:p>
        </p:txBody>
      </p:sp>
      <p:sp>
        <p:nvSpPr>
          <p:cNvPr id="14" name="Oval 13"/>
          <p:cNvSpPr/>
          <p:nvPr/>
        </p:nvSpPr>
        <p:spPr>
          <a:xfrm>
            <a:off x="3246784" y="3061251"/>
            <a:ext cx="145773" cy="14577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stretch>
            <a:fillRect/>
          </a:stretch>
        </p:blipFill>
        <p:spPr>
          <a:xfrm>
            <a:off x="3902075" y="3061251"/>
            <a:ext cx="1092151" cy="1092151"/>
          </a:xfrm>
          <a:prstGeom prst="rect">
            <a:avLst/>
          </a:prstGeom>
        </p:spPr>
      </p:pic>
    </p:spTree>
    <p:extLst>
      <p:ext uri="{BB962C8B-B14F-4D97-AF65-F5344CB8AC3E}">
        <p14:creationId xmlns:p14="http://schemas.microsoft.com/office/powerpoint/2010/main" val="3861982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pPr algn="r"/>
            <a:r>
              <a:rPr lang="en-US"/>
              <a:t>© Bill &amp; Melinda Gates Foundation      |</a:t>
            </a:r>
            <a:endParaRPr lang="en-US" dirty="0"/>
          </a:p>
        </p:txBody>
      </p:sp>
      <p:sp>
        <p:nvSpPr>
          <p:cNvPr id="9" name="Slide Number Placeholder 8"/>
          <p:cNvSpPr>
            <a:spLocks noGrp="1"/>
          </p:cNvSpPr>
          <p:nvPr>
            <p:ph type="sldNum" sz="quarter" idx="15"/>
          </p:nvPr>
        </p:nvSpPr>
        <p:spPr/>
        <p:txBody>
          <a:bodyPr/>
          <a:lstStyle/>
          <a:p>
            <a:fld id="{D3F7C509-FEEF-45D3-B896-7C07814C0C13}" type="slidenum">
              <a:rPr lang="en-US" smtClean="0"/>
              <a:pPr/>
              <a:t>4</a:t>
            </a:fld>
            <a:endParaRPr lang="en-US" dirty="0"/>
          </a:p>
        </p:txBody>
      </p:sp>
      <p:sp>
        <p:nvSpPr>
          <p:cNvPr id="15" name="Text Placeholder 12"/>
          <p:cNvSpPr txBox="1">
            <a:spLocks/>
          </p:cNvSpPr>
          <p:nvPr/>
        </p:nvSpPr>
        <p:spPr>
          <a:xfrm>
            <a:off x="549393" y="932927"/>
            <a:ext cx="7831948" cy="3297356"/>
          </a:xfrm>
          <a:prstGeom prst="rect">
            <a:avLst/>
          </a:prstGeom>
        </p:spPr>
        <p:txBody>
          <a:bodyPr vert="horz" lIns="0" tIns="0" rIns="0" bIns="0" rtlCol="0">
            <a:noAutofit/>
          </a:bodyPr>
          <a:lstStyle>
            <a:lvl1pPr marL="173038" indent="-173038" algn="l" defTabSz="914400" rtl="0" eaLnBrk="1" latinLnBrk="0" hangingPunct="1">
              <a:spcBef>
                <a:spcPct val="20000"/>
              </a:spcBef>
              <a:buClr>
                <a:srgbClr val="2F85AA"/>
              </a:buClr>
              <a:buFont typeface="Wingdings" pitchFamily="2" charset="2"/>
              <a:buNone/>
              <a:defRPr lang="en-US" sz="3600" kern="1200" baseline="0" smtClean="0">
                <a:solidFill>
                  <a:schemeClr val="accent3">
                    <a:lumMod val="75000"/>
                  </a:schemeClr>
                </a:solidFill>
                <a:latin typeface="Arial" pitchFamily="34" charset="0"/>
                <a:ea typeface="+mn-ea"/>
                <a:cs typeface="Arial" pitchFamily="34" charset="0"/>
              </a:defRPr>
            </a:lvl1pPr>
            <a:lvl2pPr marL="0" indent="0" algn="l" defTabSz="914400" rtl="0" eaLnBrk="1" latinLnBrk="0" hangingPunct="1">
              <a:spcBef>
                <a:spcPct val="20000"/>
              </a:spcBef>
              <a:buClr>
                <a:schemeClr val="accent3">
                  <a:lumMod val="75000"/>
                </a:schemeClr>
              </a:buClr>
              <a:buFont typeface="Arial" pitchFamily="34" charset="0"/>
              <a:buNone/>
              <a:defRPr lang="en-US" sz="3600" kern="1200" smtClean="0">
                <a:solidFill>
                  <a:schemeClr val="accent3">
                    <a:lumMod val="75000"/>
                  </a:schemeClr>
                </a:solidFill>
                <a:latin typeface="Arial" pitchFamily="34" charset="0"/>
                <a:ea typeface="+mn-ea"/>
                <a:cs typeface="Arial" pitchFamily="34" charset="0"/>
              </a:defRPr>
            </a:lvl2pPr>
            <a:lvl3pPr marL="0" indent="0" algn="l" defTabSz="914400" rtl="0" eaLnBrk="1" latinLnBrk="0" hangingPunct="1">
              <a:spcBef>
                <a:spcPct val="20000"/>
              </a:spcBef>
              <a:buClr>
                <a:schemeClr val="accent3">
                  <a:lumMod val="75000"/>
                </a:schemeClr>
              </a:buClr>
              <a:buFont typeface="Arial" pitchFamily="34" charset="0"/>
              <a:buNone/>
              <a:tabLst>
                <a:tab pos="400050" algn="l"/>
              </a:tabLst>
              <a:defRPr lang="en-US" sz="3600" kern="1200" smtClean="0">
                <a:solidFill>
                  <a:schemeClr val="accent3">
                    <a:lumMod val="75000"/>
                  </a:schemeClr>
                </a:solidFill>
                <a:latin typeface="Arial" pitchFamily="34" charset="0"/>
                <a:ea typeface="+mn-ea"/>
                <a:cs typeface="Arial" pitchFamily="34" charset="0"/>
              </a:defRPr>
            </a:lvl3pPr>
            <a:lvl4pPr marL="0" indent="0" algn="l" defTabSz="914400" rtl="0" eaLnBrk="1" latinLnBrk="0" hangingPunct="1">
              <a:spcBef>
                <a:spcPct val="20000"/>
              </a:spcBef>
              <a:buClr>
                <a:schemeClr val="accent3">
                  <a:lumMod val="75000"/>
                </a:schemeClr>
              </a:buClr>
              <a:buFont typeface="Arial" panose="020B0604020202020204" pitchFamily="34" charset="0"/>
              <a:buNone/>
              <a:defRPr lang="en-US" sz="3600" kern="1200" smtClean="0">
                <a:solidFill>
                  <a:schemeClr val="accent3">
                    <a:lumMod val="75000"/>
                  </a:schemeClr>
                </a:solidFill>
                <a:latin typeface="Arial" pitchFamily="34" charset="0"/>
                <a:ea typeface="+mn-ea"/>
                <a:cs typeface="Arial" pitchFamily="34" charset="0"/>
              </a:defRPr>
            </a:lvl4pPr>
            <a:lvl5pPr marL="0" indent="0" algn="l" defTabSz="914400" rtl="0" eaLnBrk="1" latinLnBrk="0" hangingPunct="1">
              <a:spcBef>
                <a:spcPct val="20000"/>
              </a:spcBef>
              <a:buClr>
                <a:schemeClr val="accent3">
                  <a:lumMod val="75000"/>
                </a:schemeClr>
              </a:buClr>
              <a:buSzPct val="100000"/>
              <a:buFont typeface="Arial" panose="020B0604020202020204" pitchFamily="34" charset="0"/>
              <a:buNone/>
              <a:defRPr lang="en-US" sz="3600" kern="1200">
                <a:solidFill>
                  <a:schemeClr val="accent3">
                    <a:lumMod val="7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69862" lvl="2" indent="-342900">
              <a:lnSpc>
                <a:spcPts val="2800"/>
              </a:lnSpc>
              <a:spcBef>
                <a:spcPts val="0"/>
              </a:spcBef>
              <a:buFont typeface="Arial" panose="020B0604020202020204" pitchFamily="34" charset="0"/>
              <a:buChar char="•"/>
            </a:pPr>
            <a:r>
              <a:rPr lang="en-US" sz="2400" dirty="0">
                <a:solidFill>
                  <a:schemeClr val="accent6"/>
                </a:solidFill>
              </a:rPr>
              <a:t>Higher expectations for all students </a:t>
            </a:r>
          </a:p>
          <a:p>
            <a:pPr marL="342900" lvl="2" indent="-342900">
              <a:lnSpc>
                <a:spcPts val="2800"/>
              </a:lnSpc>
              <a:spcBef>
                <a:spcPts val="0"/>
              </a:spcBef>
              <a:buFont typeface="Arial" panose="020B0604020202020204" pitchFamily="34" charset="0"/>
              <a:buChar char="•"/>
            </a:pPr>
            <a:r>
              <a:rPr lang="en-US" sz="2400" dirty="0">
                <a:solidFill>
                  <a:schemeClr val="accent6"/>
                </a:solidFill>
              </a:rPr>
              <a:t>General agreement on common standards, rigorous assessments, and support for students most in need</a:t>
            </a:r>
          </a:p>
          <a:p>
            <a:pPr marL="342900" lvl="2" indent="-342900">
              <a:lnSpc>
                <a:spcPts val="2800"/>
              </a:lnSpc>
              <a:spcBef>
                <a:spcPts val="0"/>
              </a:spcBef>
              <a:buFont typeface="Arial" panose="020B0604020202020204" pitchFamily="34" charset="0"/>
              <a:buChar char="•"/>
            </a:pPr>
            <a:r>
              <a:rPr lang="en-US" sz="2400" dirty="0">
                <a:solidFill>
                  <a:schemeClr val="accent6"/>
                </a:solidFill>
              </a:rPr>
              <a:t>School turnaround models that have brought about mixed results</a:t>
            </a:r>
          </a:p>
          <a:p>
            <a:pPr marL="342900" lvl="2" indent="-342900">
              <a:lnSpc>
                <a:spcPts val="2800"/>
              </a:lnSpc>
              <a:spcBef>
                <a:spcPts val="0"/>
              </a:spcBef>
              <a:buFont typeface="Arial" panose="020B0604020202020204" pitchFamily="34" charset="0"/>
              <a:buChar char="•"/>
            </a:pPr>
            <a:r>
              <a:rPr lang="en-US" sz="2400" dirty="0">
                <a:solidFill>
                  <a:schemeClr val="accent6"/>
                </a:solidFill>
              </a:rPr>
              <a:t>Greater attention to the value of teachers and excellent teaching</a:t>
            </a:r>
          </a:p>
          <a:p>
            <a:pPr lvl="2" indent="-173038">
              <a:lnSpc>
                <a:spcPts val="2800"/>
              </a:lnSpc>
              <a:spcBef>
                <a:spcPts val="0"/>
              </a:spcBef>
            </a:pPr>
            <a:endParaRPr lang="en-US" sz="2400" dirty="0">
              <a:solidFill>
                <a:schemeClr val="accent6"/>
              </a:solidFill>
            </a:endParaRPr>
          </a:p>
          <a:p>
            <a:pPr lvl="2" indent="-173038">
              <a:spcBef>
                <a:spcPts val="0"/>
              </a:spcBef>
            </a:pPr>
            <a:r>
              <a:rPr lang="en-US" sz="1800" dirty="0">
                <a:solidFill>
                  <a:schemeClr val="accent6"/>
                </a:solidFill>
              </a:rPr>
              <a:t>But, despite modest gains and rising high school graduation rates, these enabling conditions have not yet led to the increases in successful student outcomes or closing of the opportunity gaps that we all seek. </a:t>
            </a:r>
          </a:p>
          <a:p>
            <a:pPr>
              <a:lnSpc>
                <a:spcPts val="2800"/>
              </a:lnSpc>
            </a:pPr>
            <a:endParaRPr lang="en-US" sz="2400" dirty="0"/>
          </a:p>
        </p:txBody>
      </p:sp>
      <p:cxnSp>
        <p:nvCxnSpPr>
          <p:cNvPr id="18" name="Straight Connector 17"/>
          <p:cNvCxnSpPr/>
          <p:nvPr/>
        </p:nvCxnSpPr>
        <p:spPr>
          <a:xfrm>
            <a:off x="365125" y="4848932"/>
            <a:ext cx="8340725" cy="0"/>
          </a:xfrm>
          <a:prstGeom prst="line">
            <a:avLst/>
          </a:prstGeom>
          <a:ln w="63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4"/>
          <p:cNvSpPr>
            <a:spLocks noGrp="1"/>
          </p:cNvSpPr>
          <p:nvPr>
            <p:ph type="title"/>
          </p:nvPr>
        </p:nvSpPr>
        <p:spPr>
          <a:xfrm>
            <a:off x="365125" y="484633"/>
            <a:ext cx="8329613" cy="333463"/>
          </a:xfrm>
        </p:spPr>
        <p:txBody>
          <a:bodyPr/>
          <a:lstStyle/>
          <a:p>
            <a:r>
              <a:rPr lang="en-US" dirty="0"/>
              <a:t>Reflections On the past decade of reform</a:t>
            </a:r>
          </a:p>
        </p:txBody>
      </p:sp>
    </p:spTree>
    <p:extLst>
      <p:ext uri="{BB962C8B-B14F-4D97-AF65-F5344CB8AC3E}">
        <p14:creationId xmlns:p14="http://schemas.microsoft.com/office/powerpoint/2010/main" val="93553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65126" y="1289051"/>
            <a:ext cx="3188566" cy="3389313"/>
          </a:xfrm>
        </p:spPr>
        <p:txBody>
          <a:bodyPr/>
          <a:lstStyle/>
          <a:p>
            <a:endParaRPr lang="en-US" dirty="0"/>
          </a:p>
          <a:p>
            <a:endParaRPr lang="en-US" dirty="0"/>
          </a:p>
          <a:p>
            <a:endParaRPr lang="en-US" dirty="0"/>
          </a:p>
        </p:txBody>
      </p:sp>
      <p:sp>
        <p:nvSpPr>
          <p:cNvPr id="3" name="Footer Placeholder 2"/>
          <p:cNvSpPr>
            <a:spLocks noGrp="1"/>
          </p:cNvSpPr>
          <p:nvPr>
            <p:ph type="ftr" sz="quarter" idx="14"/>
          </p:nvPr>
        </p:nvSpPr>
        <p:spPr/>
        <p:txBody>
          <a:bodyPr/>
          <a:lstStyle/>
          <a:p>
            <a:pPr algn="r"/>
            <a:r>
              <a:rPr lang="en-US">
                <a:solidFill>
                  <a:srgbClr val="000000"/>
                </a:solidFill>
              </a:rPr>
              <a:t>© Bill &amp; Melinda Gates Foundation      |</a:t>
            </a:r>
            <a:endParaRPr lang="en-US" dirty="0">
              <a:solidFill>
                <a:srgbClr val="000000"/>
              </a:solidFill>
            </a:endParaRPr>
          </a:p>
        </p:txBody>
      </p:sp>
      <p:sp>
        <p:nvSpPr>
          <p:cNvPr id="4" name="Slide Number Placeholder 3"/>
          <p:cNvSpPr>
            <a:spLocks noGrp="1"/>
          </p:cNvSpPr>
          <p:nvPr>
            <p:ph type="sldNum" sz="quarter" idx="15"/>
          </p:nvPr>
        </p:nvSpPr>
        <p:spPr/>
        <p:txBody>
          <a:bodyPr/>
          <a:lstStyle/>
          <a:p>
            <a:fld id="{D3F7C509-FEEF-45D3-B896-7C07814C0C13}" type="slidenum">
              <a:rPr lang="en-US" smtClean="0">
                <a:solidFill>
                  <a:srgbClr val="000000"/>
                </a:solidFill>
              </a:rPr>
              <a:pPr/>
              <a:t>5</a:t>
            </a:fld>
            <a:endParaRPr lang="en-US" dirty="0">
              <a:solidFill>
                <a:srgbClr val="000000"/>
              </a:solidFill>
            </a:endParaRPr>
          </a:p>
        </p:txBody>
      </p:sp>
      <p:sp>
        <p:nvSpPr>
          <p:cNvPr id="5" name="Title 4"/>
          <p:cNvSpPr>
            <a:spLocks noGrp="1"/>
          </p:cNvSpPr>
          <p:nvPr>
            <p:ph type="title"/>
          </p:nvPr>
        </p:nvSpPr>
        <p:spPr/>
        <p:txBody>
          <a:bodyPr/>
          <a:lstStyle/>
          <a:p>
            <a:r>
              <a:rPr lang="en-US" dirty="0"/>
              <a:t>Key Investments that Have shaped our learning since 2008</a:t>
            </a:r>
          </a:p>
        </p:txBody>
      </p:sp>
      <p:sp>
        <p:nvSpPr>
          <p:cNvPr id="6" name="Oval 5"/>
          <p:cNvSpPr/>
          <p:nvPr/>
        </p:nvSpPr>
        <p:spPr>
          <a:xfrm>
            <a:off x="1282132" y="1047656"/>
            <a:ext cx="2258291" cy="19257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Measuring Effective Teaching Project</a:t>
            </a:r>
          </a:p>
        </p:txBody>
      </p:sp>
      <p:sp>
        <p:nvSpPr>
          <p:cNvPr id="7" name="Oval 6"/>
          <p:cNvSpPr/>
          <p:nvPr/>
        </p:nvSpPr>
        <p:spPr>
          <a:xfrm>
            <a:off x="5603577" y="2774353"/>
            <a:ext cx="2258291" cy="192578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Innovative Professional Development (IPD)</a:t>
            </a:r>
          </a:p>
        </p:txBody>
      </p:sp>
      <p:sp>
        <p:nvSpPr>
          <p:cNvPr id="8" name="Oval 7"/>
          <p:cNvSpPr/>
          <p:nvPr/>
        </p:nvSpPr>
        <p:spPr>
          <a:xfrm>
            <a:off x="2570901" y="2873896"/>
            <a:ext cx="2258291" cy="192578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Integration Investments</a:t>
            </a:r>
          </a:p>
        </p:txBody>
      </p:sp>
      <p:sp>
        <p:nvSpPr>
          <p:cNvPr id="9" name="Oval 8"/>
          <p:cNvSpPr/>
          <p:nvPr/>
        </p:nvSpPr>
        <p:spPr>
          <a:xfrm>
            <a:off x="4078198" y="1029587"/>
            <a:ext cx="2258291" cy="1925782"/>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Intensive Partnership Site</a:t>
            </a:r>
          </a:p>
        </p:txBody>
      </p:sp>
    </p:spTree>
    <p:extLst>
      <p:ext uri="{BB962C8B-B14F-4D97-AF65-F5344CB8AC3E}">
        <p14:creationId xmlns:p14="http://schemas.microsoft.com/office/powerpoint/2010/main" val="551568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65125" y="886265"/>
            <a:ext cx="8329613" cy="3792099"/>
          </a:xfrm>
        </p:spPr>
        <p:txBody>
          <a:bodyPr/>
          <a:lstStyle/>
          <a:p>
            <a:r>
              <a:rPr lang="en-US" dirty="0"/>
              <a:t>The Common Core English language arts standards put a complex text at the center of the lesson and move away from isolated, skills-based instruction.</a:t>
            </a:r>
          </a:p>
          <a:p>
            <a:endParaRPr lang="en-US" dirty="0"/>
          </a:p>
          <a:p>
            <a:endParaRPr lang="en-US" dirty="0"/>
          </a:p>
          <a:p>
            <a:endParaRPr lang="en-US" dirty="0"/>
          </a:p>
        </p:txBody>
      </p:sp>
      <p:sp>
        <p:nvSpPr>
          <p:cNvPr id="3" name="Footer Placeholder 2"/>
          <p:cNvSpPr>
            <a:spLocks noGrp="1"/>
          </p:cNvSpPr>
          <p:nvPr>
            <p:ph type="ftr" sz="quarter" idx="14"/>
          </p:nvPr>
        </p:nvSpPr>
        <p:spPr/>
        <p:txBody>
          <a:bodyPr/>
          <a:lstStyle/>
          <a:p>
            <a:pPr algn="r"/>
            <a:r>
              <a:rPr lang="en-US">
                <a:solidFill>
                  <a:srgbClr val="000000"/>
                </a:solidFill>
              </a:rPr>
              <a:t>© Bill &amp; Melinda Gates Foundation      |</a:t>
            </a:r>
            <a:endParaRPr lang="en-US" dirty="0">
              <a:solidFill>
                <a:srgbClr val="000000"/>
              </a:solidFill>
            </a:endParaRPr>
          </a:p>
        </p:txBody>
      </p:sp>
      <p:sp>
        <p:nvSpPr>
          <p:cNvPr id="4" name="Slide Number Placeholder 3"/>
          <p:cNvSpPr>
            <a:spLocks noGrp="1"/>
          </p:cNvSpPr>
          <p:nvPr>
            <p:ph type="sldNum" sz="quarter" idx="15"/>
          </p:nvPr>
        </p:nvSpPr>
        <p:spPr/>
        <p:txBody>
          <a:bodyPr/>
          <a:lstStyle/>
          <a:p>
            <a:fld id="{D3F7C509-FEEF-45D3-B896-7C07814C0C13}" type="slidenum">
              <a:rPr lang="en-US" smtClean="0">
                <a:solidFill>
                  <a:srgbClr val="000000"/>
                </a:solidFill>
              </a:rPr>
              <a:pPr/>
              <a:t>6</a:t>
            </a:fld>
            <a:endParaRPr lang="en-US" dirty="0">
              <a:solidFill>
                <a:srgbClr val="000000"/>
              </a:solidFill>
            </a:endParaRPr>
          </a:p>
        </p:txBody>
      </p:sp>
      <p:sp>
        <p:nvSpPr>
          <p:cNvPr id="5" name="Title 4"/>
          <p:cNvSpPr>
            <a:spLocks noGrp="1"/>
          </p:cNvSpPr>
          <p:nvPr>
            <p:ph type="title"/>
          </p:nvPr>
        </p:nvSpPr>
        <p:spPr/>
        <p:txBody>
          <a:bodyPr/>
          <a:lstStyle/>
          <a:p>
            <a:r>
              <a:rPr lang="en-US" dirty="0"/>
              <a:t>ELA instructional shifts</a:t>
            </a:r>
          </a:p>
        </p:txBody>
      </p:sp>
      <p:graphicFrame>
        <p:nvGraphicFramePr>
          <p:cNvPr id="7" name="Table 6"/>
          <p:cNvGraphicFramePr>
            <a:graphicFrameLocks noGrp="1"/>
          </p:cNvGraphicFramePr>
          <p:nvPr>
            <p:extLst>
              <p:ext uri="{D42A27DB-BD31-4B8C-83A1-F6EECF244321}">
                <p14:modId xmlns:p14="http://schemas.microsoft.com/office/powerpoint/2010/main" val="2144583453"/>
              </p:ext>
            </p:extLst>
          </p:nvPr>
        </p:nvGraphicFramePr>
        <p:xfrm>
          <a:off x="365123" y="1409446"/>
          <a:ext cx="8329614" cy="3232892"/>
        </p:xfrm>
        <a:graphic>
          <a:graphicData uri="http://schemas.openxmlformats.org/drawingml/2006/table">
            <a:tbl>
              <a:tblPr firstRow="1" bandRow="1">
                <a:tableStyleId>{F5AB1C69-6EDB-4FF4-983F-18BD219EF322}</a:tableStyleId>
              </a:tblPr>
              <a:tblGrid>
                <a:gridCol w="4164807">
                  <a:extLst>
                    <a:ext uri="{9D8B030D-6E8A-4147-A177-3AD203B41FA5}">
                      <a16:colId xmlns:a16="http://schemas.microsoft.com/office/drawing/2014/main" xmlns="" val="4280746945"/>
                    </a:ext>
                  </a:extLst>
                </a:gridCol>
                <a:gridCol w="4164807">
                  <a:extLst>
                    <a:ext uri="{9D8B030D-6E8A-4147-A177-3AD203B41FA5}">
                      <a16:colId xmlns:a16="http://schemas.microsoft.com/office/drawing/2014/main" xmlns="" val="1829671800"/>
                    </a:ext>
                  </a:extLst>
                </a:gridCol>
              </a:tblGrid>
              <a:tr h="398252">
                <a:tc>
                  <a:txBody>
                    <a:bodyPr/>
                    <a:lstStyle/>
                    <a:p>
                      <a:r>
                        <a:rPr lang="en-US" dirty="0"/>
                        <a:t>ELA</a:t>
                      </a:r>
                      <a:r>
                        <a:rPr lang="en-US" baseline="0" dirty="0"/>
                        <a:t> Before</a:t>
                      </a:r>
                      <a:endParaRPr lang="en-US" dirty="0"/>
                    </a:p>
                  </a:txBody>
                  <a:tcPr/>
                </a:tc>
                <a:tc>
                  <a:txBody>
                    <a:bodyPr/>
                    <a:lstStyle/>
                    <a:p>
                      <a:r>
                        <a:rPr lang="en-US" dirty="0"/>
                        <a:t>ELA After</a:t>
                      </a:r>
                    </a:p>
                  </a:txBody>
                  <a:tcPr/>
                </a:tc>
                <a:extLst>
                  <a:ext uri="{0D108BD9-81ED-4DB2-BD59-A6C34878D82A}">
                    <a16:rowId xmlns:a16="http://schemas.microsoft.com/office/drawing/2014/main" xmlns="" val="3220450068"/>
                  </a:ext>
                </a:extLst>
              </a:tr>
              <a:tr h="690372">
                <a:tc>
                  <a:txBody>
                    <a:bodyPr/>
                    <a:lstStyle/>
                    <a:p>
                      <a:pPr marL="285750" indent="-169863">
                        <a:buFont typeface="Arial" panose="020B0604020202020204" pitchFamily="34" charset="0"/>
                        <a:buChar char="•"/>
                      </a:pPr>
                      <a:r>
                        <a:rPr lang="en-US" sz="1400" b="0" i="0" u="none" strike="noStrike" kern="1200" baseline="0" dirty="0">
                          <a:solidFill>
                            <a:schemeClr val="dk1"/>
                          </a:solidFill>
                          <a:latin typeface="+mn-lt"/>
                          <a:ea typeface="+mn-ea"/>
                          <a:cs typeface="+mn-cs"/>
                        </a:rPr>
                        <a:t>Little emphasis on text complexity.</a:t>
                      </a:r>
                    </a:p>
                    <a:p>
                      <a:pPr marL="285750" indent="-169863">
                        <a:buFont typeface="Arial" panose="020B0604020202020204" pitchFamily="34" charset="0"/>
                        <a:buChar char="•"/>
                      </a:pPr>
                      <a:r>
                        <a:rPr lang="en-US" sz="1400" b="0" i="0" u="none" strike="noStrike" kern="1200" baseline="0" dirty="0">
                          <a:solidFill>
                            <a:schemeClr val="dk1"/>
                          </a:solidFill>
                          <a:latin typeface="+mn-lt"/>
                          <a:ea typeface="+mn-ea"/>
                          <a:cs typeface="+mn-cs"/>
                        </a:rPr>
                        <a:t>Vocabulary questions often focused on prior knowledge rather than context</a:t>
                      </a:r>
                    </a:p>
                    <a:p>
                      <a:pPr marL="285750" indent="-169863">
                        <a:buFont typeface="Arial" panose="020B0604020202020204" pitchFamily="34" charset="0"/>
                        <a:buChar char="•"/>
                      </a:pPr>
                      <a:r>
                        <a:rPr lang="en-US" sz="1400" b="0" i="0" u="none" strike="noStrike" kern="1200" baseline="0" dirty="0">
                          <a:solidFill>
                            <a:schemeClr val="dk1"/>
                          </a:solidFill>
                          <a:latin typeface="+mn-lt"/>
                          <a:ea typeface="+mn-ea"/>
                          <a:cs typeface="+mn-cs"/>
                        </a:rPr>
                        <a:t>Figurative language questions focused on literary terms rather than meaning.</a:t>
                      </a:r>
                    </a:p>
                  </a:txBody>
                  <a:tcPr/>
                </a:tc>
                <a:tc>
                  <a:txBody>
                    <a:bodyPr/>
                    <a:lstStyle/>
                    <a:p>
                      <a:endParaRPr lang="en-US" sz="1800" b="0" i="0" u="none" strike="noStrike" kern="1200" baseline="0" dirty="0">
                        <a:solidFill>
                          <a:schemeClr val="dk1"/>
                        </a:solidFill>
                        <a:latin typeface="+mn-lt"/>
                        <a:ea typeface="+mn-ea"/>
                        <a:cs typeface="+mn-cs"/>
                      </a:endParaRPr>
                    </a:p>
                    <a:p>
                      <a:r>
                        <a:rPr lang="en-US" sz="1400" b="1" kern="1200" dirty="0">
                          <a:solidFill>
                            <a:schemeClr val="dk1"/>
                          </a:solidFill>
                          <a:latin typeface="+mn-lt"/>
                          <a:ea typeface="+mn-ea"/>
                          <a:cs typeface="+mn-cs"/>
                        </a:rPr>
                        <a:t>Text Complexity: </a:t>
                      </a:r>
                      <a:r>
                        <a:rPr lang="en-US" sz="1400" b="0" kern="1200" dirty="0">
                          <a:solidFill>
                            <a:schemeClr val="dk1"/>
                          </a:solidFill>
                          <a:latin typeface="+mn-lt"/>
                          <a:ea typeface="+mn-ea"/>
                          <a:cs typeface="+mn-cs"/>
                        </a:rPr>
                        <a:t>Regular practice with complex text and its academic language</a:t>
                      </a:r>
                      <a:r>
                        <a:rPr lang="en-US" sz="1800" b="0" i="0" u="none" strike="noStrike" kern="1200" baseline="0" dirty="0">
                          <a:solidFill>
                            <a:schemeClr val="dk1"/>
                          </a:solidFill>
                          <a:latin typeface="+mn-lt"/>
                          <a:ea typeface="+mn-ea"/>
                          <a:cs typeface="+mn-cs"/>
                        </a:rPr>
                        <a:t>	</a:t>
                      </a:r>
                    </a:p>
                    <a:p>
                      <a:endParaRPr lang="en-US" dirty="0"/>
                    </a:p>
                  </a:txBody>
                  <a:tcPr anchor="ctr"/>
                </a:tc>
                <a:extLst>
                  <a:ext uri="{0D108BD9-81ED-4DB2-BD59-A6C34878D82A}">
                    <a16:rowId xmlns:a16="http://schemas.microsoft.com/office/drawing/2014/main" xmlns="" val="3060841547"/>
                  </a:ext>
                </a:extLst>
              </a:tr>
              <a:tr h="690372">
                <a:tc>
                  <a:txBody>
                    <a:bodyPr/>
                    <a:lstStyle/>
                    <a:p>
                      <a:pPr marL="285750" indent="-169863">
                        <a:buFont typeface="Arial" panose="020B0604020202020204" pitchFamily="34" charset="0"/>
                        <a:buChar char="•"/>
                      </a:pPr>
                      <a:r>
                        <a:rPr lang="en-US" sz="1400" b="0" i="0" u="none" strike="noStrike" kern="1200" baseline="0" dirty="0">
                          <a:solidFill>
                            <a:schemeClr val="dk1"/>
                          </a:solidFill>
                          <a:latin typeface="+mn-lt"/>
                          <a:ea typeface="+mn-ea"/>
                          <a:cs typeface="+mn-cs"/>
                        </a:rPr>
                        <a:t>Primary focus on simple recall or superficial analysis often with decontextualized tasks</a:t>
                      </a:r>
                    </a:p>
                    <a:p>
                      <a:pPr marL="285750" indent="-169863">
                        <a:buFont typeface="Arial" panose="020B0604020202020204" pitchFamily="34" charset="0"/>
                        <a:buChar char="•"/>
                      </a:pPr>
                      <a:r>
                        <a:rPr lang="en-US" sz="1400" b="0" i="0" u="none" strike="noStrike" kern="1200" baseline="0" dirty="0">
                          <a:solidFill>
                            <a:schemeClr val="dk1"/>
                          </a:solidFill>
                          <a:latin typeface="+mn-lt"/>
                          <a:ea typeface="+mn-ea"/>
                          <a:cs typeface="+mn-cs"/>
                        </a:rPr>
                        <a:t>Little or no emphasis on using textual evidence</a:t>
                      </a:r>
                    </a:p>
                  </a:txBody>
                  <a:tcPr/>
                </a:tc>
                <a:tc>
                  <a:txBody>
                    <a:bodyPr/>
                    <a:lstStyle/>
                    <a:p>
                      <a:r>
                        <a:rPr lang="en-US" sz="1400" b="1" dirty="0"/>
                        <a:t>Evidence: </a:t>
                      </a:r>
                      <a:r>
                        <a:rPr lang="en-US" sz="1400" dirty="0"/>
                        <a:t>Reading, writing and speaking grounded in evidence from text, both literary and informational</a:t>
                      </a:r>
                    </a:p>
                  </a:txBody>
                  <a:tcPr/>
                </a:tc>
                <a:extLst>
                  <a:ext uri="{0D108BD9-81ED-4DB2-BD59-A6C34878D82A}">
                    <a16:rowId xmlns:a16="http://schemas.microsoft.com/office/drawing/2014/main" xmlns="" val="2272894472"/>
                  </a:ext>
                </a:extLst>
              </a:tr>
              <a:tr h="690372">
                <a:tc>
                  <a:txBody>
                    <a:bodyPr/>
                    <a:lstStyle/>
                    <a:p>
                      <a:pPr marL="285750" indent="-169863">
                        <a:buFont typeface="Arial" panose="020B0604020202020204" pitchFamily="34" charset="0"/>
                        <a:buChar char="•"/>
                      </a:pPr>
                      <a:r>
                        <a:rPr lang="en-US" sz="1400" b="0" i="0" u="none" strike="noStrike" kern="1200" baseline="0" dirty="0">
                          <a:solidFill>
                            <a:schemeClr val="dk1"/>
                          </a:solidFill>
                          <a:latin typeface="+mn-lt"/>
                          <a:ea typeface="+mn-ea"/>
                          <a:cs typeface="+mn-cs"/>
                        </a:rPr>
                        <a:t>Equal representation of informational and literary text throughout the grades,</a:t>
                      </a:r>
                    </a:p>
                    <a:p>
                      <a:pPr marL="285750" indent="-169863">
                        <a:buFont typeface="Arial" panose="020B0604020202020204" pitchFamily="34" charset="0"/>
                        <a:buChar char="•"/>
                      </a:pPr>
                      <a:r>
                        <a:rPr lang="en-US" sz="1400" b="0" i="0" u="none" strike="noStrike" kern="1200" baseline="0" dirty="0">
                          <a:solidFill>
                            <a:schemeClr val="dk1"/>
                          </a:solidFill>
                          <a:latin typeface="+mn-lt"/>
                          <a:ea typeface="+mn-ea"/>
                          <a:cs typeface="+mn-cs"/>
                        </a:rPr>
                        <a:t>Limited focus on the quality of informational texts</a:t>
                      </a:r>
                    </a:p>
                  </a:txBody>
                  <a:tcPr/>
                </a:tc>
                <a:tc>
                  <a:txBody>
                    <a:bodyPr/>
                    <a:lstStyle/>
                    <a:p>
                      <a:r>
                        <a:rPr lang="en-US" sz="1400" b="1" dirty="0"/>
                        <a:t>Knowledge: </a:t>
                      </a:r>
                      <a:r>
                        <a:rPr lang="en-US" sz="1400" dirty="0"/>
                        <a:t>Building knowledge through content-rich nonfiction</a:t>
                      </a:r>
                    </a:p>
                  </a:txBody>
                  <a:tcPr anchor="ctr"/>
                </a:tc>
                <a:extLst>
                  <a:ext uri="{0D108BD9-81ED-4DB2-BD59-A6C34878D82A}">
                    <a16:rowId xmlns:a16="http://schemas.microsoft.com/office/drawing/2014/main" xmlns="" val="3334391224"/>
                  </a:ext>
                </a:extLst>
              </a:tr>
            </a:tbl>
          </a:graphicData>
        </a:graphic>
      </p:graphicFrame>
    </p:spTree>
    <p:extLst>
      <p:ext uri="{BB962C8B-B14F-4D97-AF65-F5344CB8AC3E}">
        <p14:creationId xmlns:p14="http://schemas.microsoft.com/office/powerpoint/2010/main" val="417645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65125" y="886265"/>
            <a:ext cx="8329613" cy="3792099"/>
          </a:xfrm>
        </p:spPr>
        <p:txBody>
          <a:bodyPr/>
          <a:lstStyle/>
          <a:p>
            <a:r>
              <a:rPr lang="en-US" dirty="0"/>
              <a:t>The Common Core math standards support a deeper understanding of math concepts, while balancing the need for solid foundational skills.</a:t>
            </a:r>
          </a:p>
          <a:p>
            <a:endParaRPr lang="en-US" dirty="0"/>
          </a:p>
          <a:p>
            <a:endParaRPr lang="en-US" dirty="0"/>
          </a:p>
        </p:txBody>
      </p:sp>
      <p:sp>
        <p:nvSpPr>
          <p:cNvPr id="3" name="Footer Placeholder 2"/>
          <p:cNvSpPr>
            <a:spLocks noGrp="1"/>
          </p:cNvSpPr>
          <p:nvPr>
            <p:ph type="ftr" sz="quarter" idx="14"/>
          </p:nvPr>
        </p:nvSpPr>
        <p:spPr/>
        <p:txBody>
          <a:bodyPr/>
          <a:lstStyle/>
          <a:p>
            <a:pPr algn="r"/>
            <a:r>
              <a:rPr lang="en-US">
                <a:solidFill>
                  <a:srgbClr val="000000"/>
                </a:solidFill>
              </a:rPr>
              <a:t>© Bill &amp; Melinda Gates Foundation      |</a:t>
            </a:r>
            <a:endParaRPr lang="en-US" dirty="0">
              <a:solidFill>
                <a:srgbClr val="000000"/>
              </a:solidFill>
            </a:endParaRPr>
          </a:p>
        </p:txBody>
      </p:sp>
      <p:sp>
        <p:nvSpPr>
          <p:cNvPr id="4" name="Slide Number Placeholder 3"/>
          <p:cNvSpPr>
            <a:spLocks noGrp="1"/>
          </p:cNvSpPr>
          <p:nvPr>
            <p:ph type="sldNum" sz="quarter" idx="15"/>
          </p:nvPr>
        </p:nvSpPr>
        <p:spPr/>
        <p:txBody>
          <a:bodyPr/>
          <a:lstStyle/>
          <a:p>
            <a:fld id="{D3F7C509-FEEF-45D3-B896-7C07814C0C13}" type="slidenum">
              <a:rPr lang="en-US" smtClean="0">
                <a:solidFill>
                  <a:srgbClr val="000000"/>
                </a:solidFill>
              </a:rPr>
              <a:pPr/>
              <a:t>7</a:t>
            </a:fld>
            <a:endParaRPr lang="en-US" dirty="0">
              <a:solidFill>
                <a:srgbClr val="000000"/>
              </a:solidFill>
            </a:endParaRPr>
          </a:p>
        </p:txBody>
      </p:sp>
      <p:sp>
        <p:nvSpPr>
          <p:cNvPr id="5" name="Title 4"/>
          <p:cNvSpPr>
            <a:spLocks noGrp="1"/>
          </p:cNvSpPr>
          <p:nvPr>
            <p:ph type="title"/>
          </p:nvPr>
        </p:nvSpPr>
        <p:spPr/>
        <p:txBody>
          <a:bodyPr/>
          <a:lstStyle/>
          <a:p>
            <a:r>
              <a:rPr lang="en-US" dirty="0"/>
              <a:t>math instructional shifts</a:t>
            </a:r>
          </a:p>
        </p:txBody>
      </p:sp>
      <p:graphicFrame>
        <p:nvGraphicFramePr>
          <p:cNvPr id="6" name="Table 5"/>
          <p:cNvGraphicFramePr>
            <a:graphicFrameLocks noGrp="1"/>
          </p:cNvGraphicFramePr>
          <p:nvPr>
            <p:extLst>
              <p:ext uri="{D42A27DB-BD31-4B8C-83A1-F6EECF244321}">
                <p14:modId xmlns:p14="http://schemas.microsoft.com/office/powerpoint/2010/main" val="2156650380"/>
              </p:ext>
            </p:extLst>
          </p:nvPr>
        </p:nvGraphicFramePr>
        <p:xfrm>
          <a:off x="365123" y="1381501"/>
          <a:ext cx="8329614" cy="3266672"/>
        </p:xfrm>
        <a:graphic>
          <a:graphicData uri="http://schemas.openxmlformats.org/drawingml/2006/table">
            <a:tbl>
              <a:tblPr firstRow="1" bandRow="1">
                <a:tableStyleId>{F5AB1C69-6EDB-4FF4-983F-18BD219EF322}</a:tableStyleId>
              </a:tblPr>
              <a:tblGrid>
                <a:gridCol w="4164807">
                  <a:extLst>
                    <a:ext uri="{9D8B030D-6E8A-4147-A177-3AD203B41FA5}">
                      <a16:colId xmlns:a16="http://schemas.microsoft.com/office/drawing/2014/main" xmlns="" val="681956342"/>
                    </a:ext>
                  </a:extLst>
                </a:gridCol>
                <a:gridCol w="4164807">
                  <a:extLst>
                    <a:ext uri="{9D8B030D-6E8A-4147-A177-3AD203B41FA5}">
                      <a16:colId xmlns:a16="http://schemas.microsoft.com/office/drawing/2014/main" xmlns="" val="3526551505"/>
                    </a:ext>
                  </a:extLst>
                </a:gridCol>
              </a:tblGrid>
              <a:tr h="321359">
                <a:tc>
                  <a:txBody>
                    <a:bodyPr/>
                    <a:lstStyle/>
                    <a:p>
                      <a:r>
                        <a:rPr lang="en-US" dirty="0"/>
                        <a:t>Math</a:t>
                      </a:r>
                      <a:r>
                        <a:rPr lang="en-US" baseline="0" dirty="0"/>
                        <a:t> Before</a:t>
                      </a:r>
                      <a:endParaRPr lang="en-US" dirty="0"/>
                    </a:p>
                  </a:txBody>
                  <a:tcPr/>
                </a:tc>
                <a:tc>
                  <a:txBody>
                    <a:bodyPr/>
                    <a:lstStyle/>
                    <a:p>
                      <a:r>
                        <a:rPr lang="en-US" dirty="0"/>
                        <a:t>Math After</a:t>
                      </a:r>
                    </a:p>
                  </a:txBody>
                  <a:tcPr/>
                </a:tc>
                <a:extLst>
                  <a:ext uri="{0D108BD9-81ED-4DB2-BD59-A6C34878D82A}">
                    <a16:rowId xmlns:a16="http://schemas.microsoft.com/office/drawing/2014/main" xmlns="" val="907559209"/>
                  </a:ext>
                </a:extLst>
              </a:tr>
              <a:tr h="797792">
                <a:tc>
                  <a:txBody>
                    <a:bodyPr/>
                    <a:lstStyle/>
                    <a:p>
                      <a:pPr marL="285750" indent="-169863">
                        <a:buFont typeface="Arial" panose="020B0604020202020204" pitchFamily="34" charset="0"/>
                        <a:buChar char="•"/>
                      </a:pPr>
                      <a:r>
                        <a:rPr lang="en-US" sz="1400" dirty="0"/>
                        <a:t>Covered a broad range of content without delving deeply into many, if any, topics</a:t>
                      </a:r>
                    </a:p>
                    <a:p>
                      <a:pPr marL="285750" indent="-169863">
                        <a:buFont typeface="Arial" panose="020B0604020202020204" pitchFamily="34" charset="0"/>
                        <a:buChar char="•"/>
                      </a:pPr>
                      <a:r>
                        <a:rPr lang="en-US" sz="1400" dirty="0"/>
                        <a:t>All content was considered of equal importance</a:t>
                      </a:r>
                    </a:p>
                  </a:txBody>
                  <a:tcPr/>
                </a:tc>
                <a:tc>
                  <a:txBody>
                    <a:bodyPr/>
                    <a:lstStyle/>
                    <a:p>
                      <a:r>
                        <a:rPr lang="en-US" sz="1400" b="1" dirty="0"/>
                        <a:t>Focus: </a:t>
                      </a:r>
                      <a:r>
                        <a:rPr lang="en-US" sz="1400" dirty="0"/>
                        <a:t>Significant narrowing and deepening the major work of each grade</a:t>
                      </a:r>
                    </a:p>
                  </a:txBody>
                  <a:tcPr anchor="ctr"/>
                </a:tc>
                <a:extLst>
                  <a:ext uri="{0D108BD9-81ED-4DB2-BD59-A6C34878D82A}">
                    <a16:rowId xmlns:a16="http://schemas.microsoft.com/office/drawing/2014/main" xmlns="" val="1702096000"/>
                  </a:ext>
                </a:extLst>
              </a:tr>
              <a:tr h="797792">
                <a:tc>
                  <a:txBody>
                    <a:bodyPr/>
                    <a:lstStyle/>
                    <a:p>
                      <a:pPr marL="285750" indent="-169863">
                        <a:buFont typeface="Arial" panose="020B0604020202020204" pitchFamily="34" charset="0"/>
                        <a:buChar char="•"/>
                      </a:pPr>
                      <a:r>
                        <a:rPr lang="en-US" sz="1400" dirty="0"/>
                        <a:t>Assessment was a checklist of individual standards</a:t>
                      </a:r>
                    </a:p>
                    <a:p>
                      <a:pPr marL="285750" indent="-169863">
                        <a:buFont typeface="Arial" panose="020B0604020202020204" pitchFamily="34" charset="0"/>
                        <a:buChar char="•"/>
                      </a:pPr>
                      <a:r>
                        <a:rPr lang="en-US" sz="1400" dirty="0"/>
                        <a:t>Each topic taught in isolation each year</a:t>
                      </a:r>
                    </a:p>
                  </a:txBody>
                  <a:tcPr/>
                </a:tc>
                <a:tc>
                  <a:txBody>
                    <a:bodyPr/>
                    <a:lstStyle/>
                    <a:p>
                      <a:r>
                        <a:rPr lang="en-US" sz="1400" b="1" dirty="0"/>
                        <a:t>Coherence: </a:t>
                      </a:r>
                      <a:r>
                        <a:rPr lang="en-US" sz="1400" dirty="0"/>
                        <a:t>Coherent progressions from grade to grade and clear connections within grades</a:t>
                      </a:r>
                    </a:p>
                  </a:txBody>
                  <a:tcPr anchor="ctr"/>
                </a:tc>
                <a:extLst>
                  <a:ext uri="{0D108BD9-81ED-4DB2-BD59-A6C34878D82A}">
                    <a16:rowId xmlns:a16="http://schemas.microsoft.com/office/drawing/2014/main" xmlns="" val="982331974"/>
                  </a:ext>
                </a:extLst>
              </a:tr>
              <a:tr h="797792">
                <a:tc>
                  <a:txBody>
                    <a:bodyPr/>
                    <a:lstStyle/>
                    <a:p>
                      <a:pPr marL="285750" indent="-169863">
                        <a:buFont typeface="Arial" panose="020B0604020202020204" pitchFamily="34" charset="0"/>
                        <a:buChar char="•"/>
                      </a:pPr>
                      <a:r>
                        <a:rPr lang="en-US" sz="1400" dirty="0"/>
                        <a:t>Over-emphasis on procedural skill</a:t>
                      </a:r>
                    </a:p>
                    <a:p>
                      <a:pPr marL="285750" indent="-169863">
                        <a:buFont typeface="Arial" panose="020B0604020202020204" pitchFamily="34" charset="0"/>
                        <a:buChar char="•"/>
                      </a:pPr>
                      <a:r>
                        <a:rPr lang="en-US" sz="1400" dirty="0"/>
                        <a:t>Lacked focus on building conceptual understanding</a:t>
                      </a:r>
                    </a:p>
                    <a:p>
                      <a:pPr marL="285750" indent="-169863">
                        <a:buFont typeface="Arial" panose="020B0604020202020204" pitchFamily="34" charset="0"/>
                        <a:buChar char="•"/>
                      </a:pPr>
                      <a:r>
                        <a:rPr lang="en-US" sz="1400" dirty="0"/>
                        <a:t>Lacked authentic application of math to non-routine problems and real-world situations</a:t>
                      </a:r>
                    </a:p>
                  </a:txBody>
                  <a:tcPr/>
                </a:tc>
                <a:tc>
                  <a:txBody>
                    <a:bodyPr/>
                    <a:lstStyle/>
                    <a:p>
                      <a:r>
                        <a:rPr lang="en-US" sz="1400" b="1" dirty="0"/>
                        <a:t>Rigor: </a:t>
                      </a:r>
                      <a:r>
                        <a:rPr lang="en-US" sz="1400" dirty="0"/>
                        <a:t>Increased rigor, as represented by:</a:t>
                      </a:r>
                    </a:p>
                    <a:p>
                      <a:pPr marL="285750" lvl="0" indent="-169863">
                        <a:buFont typeface="Arial" panose="020B0604020202020204" pitchFamily="34" charset="0"/>
                        <a:buChar char="•"/>
                      </a:pPr>
                      <a:r>
                        <a:rPr lang="en-US" sz="1400" dirty="0"/>
                        <a:t>Speed and accuracy in calculation</a:t>
                      </a:r>
                    </a:p>
                    <a:p>
                      <a:pPr marL="285750" lvl="0" indent="-169863">
                        <a:buFont typeface="Arial" panose="020B0604020202020204" pitchFamily="34" charset="0"/>
                        <a:buChar char="•"/>
                      </a:pPr>
                      <a:r>
                        <a:rPr lang="en-US" sz="1400" dirty="0"/>
                        <a:t>Conceptual understanding of key concepts</a:t>
                      </a:r>
                    </a:p>
                    <a:p>
                      <a:pPr marL="285750" lvl="0" indent="-169863">
                        <a:buFont typeface="Arial" panose="020B0604020202020204" pitchFamily="34" charset="0"/>
                        <a:buChar char="•"/>
                      </a:pPr>
                      <a:r>
                        <a:rPr lang="en-US" sz="1400" dirty="0"/>
                        <a:t>Use of math flexibly in problem-solving contexts</a:t>
                      </a:r>
                    </a:p>
                  </a:txBody>
                  <a:tcPr/>
                </a:tc>
                <a:extLst>
                  <a:ext uri="{0D108BD9-81ED-4DB2-BD59-A6C34878D82A}">
                    <a16:rowId xmlns:a16="http://schemas.microsoft.com/office/drawing/2014/main" xmlns="" val="1329211702"/>
                  </a:ext>
                </a:extLst>
              </a:tr>
            </a:tbl>
          </a:graphicData>
        </a:graphic>
      </p:graphicFrame>
    </p:spTree>
    <p:extLst>
      <p:ext uri="{BB962C8B-B14F-4D97-AF65-F5344CB8AC3E}">
        <p14:creationId xmlns:p14="http://schemas.microsoft.com/office/powerpoint/2010/main" val="3218351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65125" y="1321707"/>
            <a:ext cx="5005161" cy="2673349"/>
          </a:xfrm>
        </p:spPr>
        <p:txBody>
          <a:bodyPr/>
          <a:lstStyle/>
          <a:p>
            <a:pPr>
              <a:spcAft>
                <a:spcPts val="600"/>
              </a:spcAft>
            </a:pPr>
            <a:r>
              <a:rPr lang="en-US" sz="1800" b="1" dirty="0"/>
              <a:t>Set a vision </a:t>
            </a:r>
            <a:r>
              <a:rPr lang="en-US" sz="1800" dirty="0"/>
              <a:t>for ambitious instruction </a:t>
            </a:r>
          </a:p>
          <a:p>
            <a:pPr>
              <a:spcAft>
                <a:spcPts val="600"/>
              </a:spcAft>
            </a:pPr>
            <a:r>
              <a:rPr lang="en-US" sz="1800" dirty="0"/>
              <a:t>Create systems to support </a:t>
            </a:r>
            <a:r>
              <a:rPr lang="en-US" sz="1800" b="1" dirty="0"/>
              <a:t>data-driven instruction </a:t>
            </a:r>
            <a:endParaRPr lang="en-US" sz="1800" dirty="0"/>
          </a:p>
          <a:p>
            <a:pPr>
              <a:spcAft>
                <a:spcPts val="600"/>
              </a:spcAft>
            </a:pPr>
            <a:r>
              <a:rPr lang="en-US" sz="1800" dirty="0"/>
              <a:t>Create systems for ongoing </a:t>
            </a:r>
            <a:r>
              <a:rPr lang="en-US" sz="1800" b="1" dirty="0"/>
              <a:t>professional learning </a:t>
            </a:r>
            <a:r>
              <a:rPr lang="en-US" sz="1800" dirty="0"/>
              <a:t>and collaboration </a:t>
            </a:r>
          </a:p>
          <a:p>
            <a:pPr>
              <a:spcAft>
                <a:spcPts val="600"/>
              </a:spcAft>
            </a:pPr>
            <a:r>
              <a:rPr lang="en-US" sz="1800" b="1" dirty="0"/>
              <a:t>Upgrade curriculum </a:t>
            </a:r>
            <a:r>
              <a:rPr lang="en-US" sz="1800" dirty="0"/>
              <a:t>and instructional models </a:t>
            </a:r>
          </a:p>
          <a:p>
            <a:pPr>
              <a:spcAft>
                <a:spcPts val="600"/>
              </a:spcAft>
            </a:pPr>
            <a:r>
              <a:rPr lang="en-US" sz="1800" dirty="0"/>
              <a:t>Create opportunities for </a:t>
            </a:r>
            <a:r>
              <a:rPr lang="en-US" sz="1800" b="1" dirty="0"/>
              <a:t>individualization </a:t>
            </a:r>
            <a:r>
              <a:rPr lang="en-US" sz="1800" dirty="0"/>
              <a:t>and intervention </a:t>
            </a:r>
          </a:p>
          <a:p>
            <a:pPr>
              <a:spcAft>
                <a:spcPts val="600"/>
              </a:spcAft>
            </a:pPr>
            <a:r>
              <a:rPr lang="en-US" sz="1800" dirty="0"/>
              <a:t>Provide targeted feedback and </a:t>
            </a:r>
            <a:r>
              <a:rPr lang="en-US" sz="1800" b="1" dirty="0"/>
              <a:t>coaching </a:t>
            </a:r>
            <a:endParaRPr lang="en-US" dirty="0"/>
          </a:p>
        </p:txBody>
      </p:sp>
      <p:sp>
        <p:nvSpPr>
          <p:cNvPr id="3" name="Footer Placeholder 2"/>
          <p:cNvSpPr>
            <a:spLocks noGrp="1"/>
          </p:cNvSpPr>
          <p:nvPr>
            <p:ph type="ftr" sz="quarter" idx="14"/>
          </p:nvPr>
        </p:nvSpPr>
        <p:spPr/>
        <p:txBody>
          <a:bodyPr/>
          <a:lstStyle/>
          <a:p>
            <a:pPr algn="r"/>
            <a:r>
              <a:rPr lang="en-US">
                <a:solidFill>
                  <a:srgbClr val="000000"/>
                </a:solidFill>
              </a:rPr>
              <a:t>© Bill &amp; Melinda Gates Foundation      |</a:t>
            </a:r>
            <a:endParaRPr lang="en-US" dirty="0">
              <a:solidFill>
                <a:srgbClr val="000000"/>
              </a:solidFill>
            </a:endParaRPr>
          </a:p>
        </p:txBody>
      </p:sp>
      <p:sp>
        <p:nvSpPr>
          <p:cNvPr id="4" name="Slide Number Placeholder 3"/>
          <p:cNvSpPr>
            <a:spLocks noGrp="1"/>
          </p:cNvSpPr>
          <p:nvPr>
            <p:ph type="sldNum" sz="quarter" idx="15"/>
          </p:nvPr>
        </p:nvSpPr>
        <p:spPr/>
        <p:txBody>
          <a:bodyPr/>
          <a:lstStyle/>
          <a:p>
            <a:fld id="{D3F7C509-FEEF-45D3-B896-7C07814C0C13}" type="slidenum">
              <a:rPr lang="en-US" smtClean="0">
                <a:solidFill>
                  <a:srgbClr val="000000"/>
                </a:solidFill>
              </a:rPr>
              <a:pPr/>
              <a:t>8</a:t>
            </a:fld>
            <a:endParaRPr lang="en-US" dirty="0">
              <a:solidFill>
                <a:srgbClr val="000000"/>
              </a:solidFill>
            </a:endParaRPr>
          </a:p>
        </p:txBody>
      </p:sp>
      <p:sp>
        <p:nvSpPr>
          <p:cNvPr id="5" name="Title 4"/>
          <p:cNvSpPr>
            <a:spLocks noGrp="1"/>
          </p:cNvSpPr>
          <p:nvPr>
            <p:ph type="title"/>
          </p:nvPr>
        </p:nvSpPr>
        <p:spPr/>
        <p:txBody>
          <a:bodyPr/>
          <a:lstStyle/>
          <a:p>
            <a:r>
              <a:rPr lang="en-US" dirty="0"/>
              <a:t>Leadership practices to support the shifts: ambitious instruction</a:t>
            </a:r>
          </a:p>
        </p:txBody>
      </p:sp>
      <p:pic>
        <p:nvPicPr>
          <p:cNvPr id="55298" name="Picture 2" descr="Image result for vi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6246" y="1761644"/>
            <a:ext cx="3368175" cy="1895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7979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65126" y="1116671"/>
            <a:ext cx="4678588" cy="2987673"/>
          </a:xfrm>
        </p:spPr>
        <p:txBody>
          <a:bodyPr/>
          <a:lstStyle/>
          <a:p>
            <a:r>
              <a:rPr lang="en-US" sz="1200" b="1" dirty="0">
                <a:solidFill>
                  <a:schemeClr val="accent4"/>
                </a:solidFill>
              </a:rPr>
              <a:t>Stage 1: Setting the conditions </a:t>
            </a:r>
            <a:endParaRPr lang="en-US" sz="1200" dirty="0">
              <a:solidFill>
                <a:schemeClr val="accent4"/>
              </a:solidFill>
            </a:endParaRPr>
          </a:p>
          <a:p>
            <a:pPr marL="342896" lvl="1" indent="-171450">
              <a:buFont typeface="Arial" panose="020B0604020202020204" pitchFamily="34" charset="0"/>
              <a:buChar char="•"/>
            </a:pPr>
            <a:r>
              <a:rPr lang="en-US" sz="1200" dirty="0"/>
              <a:t>Principal is </a:t>
            </a:r>
            <a:r>
              <a:rPr lang="en-US" sz="1200" i="1" dirty="0"/>
              <a:t>the </a:t>
            </a:r>
            <a:r>
              <a:rPr lang="en-US" sz="1200" dirty="0"/>
              <a:t>instructional leader </a:t>
            </a:r>
          </a:p>
          <a:p>
            <a:pPr marL="342896" lvl="1" indent="-171450">
              <a:buFont typeface="Arial" panose="020B0604020202020204" pitchFamily="34" charset="0"/>
              <a:buChar char="•"/>
            </a:pPr>
            <a:r>
              <a:rPr lang="en-US" sz="1200" dirty="0"/>
              <a:t>Focus on setting vision and critical conditions </a:t>
            </a:r>
          </a:p>
          <a:p>
            <a:pPr marL="342896" lvl="1" indent="-171450">
              <a:buFont typeface="Arial" panose="020B0604020202020204" pitchFamily="34" charset="0"/>
              <a:buChar char="•"/>
            </a:pPr>
            <a:r>
              <a:rPr lang="en-US" sz="1200" dirty="0"/>
              <a:t>PD: Focus on setting up systems to improve instruction rather than instruction itself </a:t>
            </a:r>
          </a:p>
          <a:p>
            <a:r>
              <a:rPr lang="en-US" sz="1200" b="1" dirty="0">
                <a:solidFill>
                  <a:schemeClr val="accent4"/>
                </a:solidFill>
              </a:rPr>
              <a:t>Stage 2: Upgrading systems and structures </a:t>
            </a:r>
            <a:endParaRPr lang="en-US" sz="1200" dirty="0">
              <a:solidFill>
                <a:schemeClr val="accent4"/>
              </a:solidFill>
            </a:endParaRPr>
          </a:p>
          <a:p>
            <a:pPr marL="342896" lvl="1" indent="-171450">
              <a:buFont typeface="Arial" panose="020B0604020202020204" pitchFamily="34" charset="0"/>
              <a:buChar char="•"/>
            </a:pPr>
            <a:r>
              <a:rPr lang="en-US" sz="1200" dirty="0"/>
              <a:t>Principal supported by some teacher leaders </a:t>
            </a:r>
          </a:p>
          <a:p>
            <a:pPr marL="342896" lvl="1" indent="-171450">
              <a:buFont typeface="Arial" panose="020B0604020202020204" pitchFamily="34" charset="0"/>
              <a:buChar char="•"/>
            </a:pPr>
            <a:r>
              <a:rPr lang="en-US" sz="1200" dirty="0"/>
              <a:t>Vision, curriculum, and instructional model established </a:t>
            </a:r>
          </a:p>
          <a:p>
            <a:pPr marL="342896" lvl="1" indent="-171450">
              <a:buFont typeface="Arial" panose="020B0604020202020204" pitchFamily="34" charset="0"/>
              <a:buChar char="•"/>
            </a:pPr>
            <a:r>
              <a:rPr lang="en-US" sz="1200" dirty="0"/>
              <a:t>PD: Focus on strengthening collaborative structures to consistently enact ambitious instruction </a:t>
            </a:r>
          </a:p>
          <a:p>
            <a:r>
              <a:rPr lang="en-US" sz="1200" b="1" dirty="0">
                <a:solidFill>
                  <a:schemeClr val="accent4"/>
                </a:solidFill>
              </a:rPr>
              <a:t>Stage 3: Consistently enacting ambitious instruction </a:t>
            </a:r>
            <a:endParaRPr lang="en-US" sz="1200" dirty="0">
              <a:solidFill>
                <a:schemeClr val="accent4"/>
              </a:solidFill>
            </a:endParaRPr>
          </a:p>
          <a:p>
            <a:pPr marL="342896" lvl="1" indent="-171450">
              <a:buFont typeface="Arial" panose="020B0604020202020204" pitchFamily="34" charset="0"/>
              <a:buChar char="•"/>
            </a:pPr>
            <a:r>
              <a:rPr lang="en-US" sz="1200" dirty="0"/>
              <a:t>Distributed instructional leadership </a:t>
            </a:r>
          </a:p>
          <a:p>
            <a:pPr marL="342896" lvl="1" indent="-171450">
              <a:buFont typeface="Arial" panose="020B0604020202020204" pitchFamily="34" charset="0"/>
              <a:buChar char="•"/>
            </a:pPr>
            <a:r>
              <a:rPr lang="en-US" sz="1200" dirty="0"/>
              <a:t>High degree consensus/coherence around vision </a:t>
            </a:r>
          </a:p>
          <a:p>
            <a:pPr marL="342896" lvl="1" indent="-171450">
              <a:buFont typeface="Arial" panose="020B0604020202020204" pitchFamily="34" charset="0"/>
              <a:buChar char="•"/>
            </a:pPr>
            <a:r>
              <a:rPr lang="en-US" sz="1200" dirty="0"/>
              <a:t>PD: Robust structures exist to enact/continually refine ambitious instruction in every classroom </a:t>
            </a:r>
          </a:p>
          <a:p>
            <a:endParaRPr lang="en-US" dirty="0"/>
          </a:p>
        </p:txBody>
      </p:sp>
      <p:sp>
        <p:nvSpPr>
          <p:cNvPr id="3" name="Footer Placeholder 2"/>
          <p:cNvSpPr>
            <a:spLocks noGrp="1"/>
          </p:cNvSpPr>
          <p:nvPr>
            <p:ph type="ftr" sz="quarter" idx="14"/>
          </p:nvPr>
        </p:nvSpPr>
        <p:spPr/>
        <p:txBody>
          <a:bodyPr/>
          <a:lstStyle/>
          <a:p>
            <a:pPr algn="r"/>
            <a:r>
              <a:rPr lang="en-US">
                <a:solidFill>
                  <a:srgbClr val="000000"/>
                </a:solidFill>
              </a:rPr>
              <a:t>© Bill &amp; Melinda Gates Foundation      |</a:t>
            </a:r>
            <a:endParaRPr lang="en-US" dirty="0">
              <a:solidFill>
                <a:srgbClr val="000000"/>
              </a:solidFill>
            </a:endParaRPr>
          </a:p>
        </p:txBody>
      </p:sp>
      <p:sp>
        <p:nvSpPr>
          <p:cNvPr id="4" name="Slide Number Placeholder 3"/>
          <p:cNvSpPr>
            <a:spLocks noGrp="1"/>
          </p:cNvSpPr>
          <p:nvPr>
            <p:ph type="sldNum" sz="quarter" idx="15"/>
          </p:nvPr>
        </p:nvSpPr>
        <p:spPr/>
        <p:txBody>
          <a:bodyPr/>
          <a:lstStyle/>
          <a:p>
            <a:fld id="{D3F7C509-FEEF-45D3-B896-7C07814C0C13}" type="slidenum">
              <a:rPr lang="en-US" smtClean="0">
                <a:solidFill>
                  <a:srgbClr val="000000"/>
                </a:solidFill>
              </a:rPr>
              <a:pPr/>
              <a:t>9</a:t>
            </a:fld>
            <a:endParaRPr lang="en-US" dirty="0">
              <a:solidFill>
                <a:srgbClr val="000000"/>
              </a:solidFill>
            </a:endParaRPr>
          </a:p>
        </p:txBody>
      </p:sp>
      <p:sp>
        <p:nvSpPr>
          <p:cNvPr id="5" name="Title 4"/>
          <p:cNvSpPr>
            <a:spLocks noGrp="1"/>
          </p:cNvSpPr>
          <p:nvPr>
            <p:ph type="title"/>
          </p:nvPr>
        </p:nvSpPr>
        <p:spPr/>
        <p:txBody>
          <a:bodyPr/>
          <a:lstStyle/>
          <a:p>
            <a:r>
              <a:rPr lang="en-US" dirty="0"/>
              <a:t>The journey toward strong implementation that matters</a:t>
            </a:r>
          </a:p>
        </p:txBody>
      </p:sp>
      <p:pic>
        <p:nvPicPr>
          <p:cNvPr id="53254" name="Picture 6" descr="Image result for path journe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876" y="1007816"/>
            <a:ext cx="3239933" cy="3486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1159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Foundation Master Slides">
  <a:themeElements>
    <a:clrScheme name="Foundation PPT Color Palette - Jan 2014">
      <a:dk1>
        <a:srgbClr val="59452A"/>
      </a:dk1>
      <a:lt1>
        <a:srgbClr val="FFFFFF"/>
      </a:lt1>
      <a:dk2>
        <a:srgbClr val="D5CB99"/>
      </a:dk2>
      <a:lt2>
        <a:srgbClr val="B6985E"/>
      </a:lt2>
      <a:accent1>
        <a:srgbClr val="977C00"/>
      </a:accent1>
      <a:accent2>
        <a:srgbClr val="CE6B29"/>
      </a:accent2>
      <a:accent3>
        <a:srgbClr val="8CB7C7"/>
      </a:accent3>
      <a:accent4>
        <a:srgbClr val="9B242D"/>
      </a:accent4>
      <a:accent5>
        <a:srgbClr val="AAA092"/>
      </a:accent5>
      <a:accent6>
        <a:srgbClr val="000000"/>
      </a:accent6>
      <a:hlink>
        <a:srgbClr val="3086AB"/>
      </a:hlink>
      <a:folHlink>
        <a:srgbClr val="3086AB"/>
      </a:folHlink>
    </a:clrScheme>
    <a:fontScheme name="Foundation PPT Fonts - Jan 20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sz="1400" smtClean="0">
            <a:solidFill>
              <a:schemeClr val="accent6"/>
            </a:solidFill>
            <a:latin typeface="Arial" pitchFamily="34" charset="0"/>
            <a:cs typeface="Arial" pitchFamily="34" charset="0"/>
          </a:defRPr>
        </a:defPPr>
      </a:lstStyle>
    </a:txDef>
  </a:objectDefaults>
  <a:extraClrSchemeLst/>
  <a:extLst>
    <a:ext uri="{05A4C25C-085E-4340-85A3-A5531E510DB2}">
      <thm15:themeFamily xmlns:thm15="http://schemas.microsoft.com/office/thememl/2012/main" name="PPT Expanded Template_Aug 6 2014.potx [Read-Only]" id="{54EAB1AF-2BF0-4657-B92D-73BA1FAA10BB}" vid="{34A574F2-1355-496F-9589-BABF7CA81020}"/>
    </a:ext>
  </a:extLst>
</a:theme>
</file>

<file path=ppt/theme/theme2.xml><?xml version="1.0" encoding="utf-8"?>
<a:theme xmlns:a="http://schemas.openxmlformats.org/drawingml/2006/main" name="1_BMG_CF_GAE350 (Normal)">
  <a:themeElements>
    <a:clrScheme name="Current">
      <a:dk1>
        <a:srgbClr val="000000"/>
      </a:dk1>
      <a:lt1>
        <a:srgbClr val="FFFFFF"/>
      </a:lt1>
      <a:dk2>
        <a:srgbClr val="3086AB"/>
      </a:dk2>
      <a:lt2>
        <a:srgbClr val="B6985E"/>
      </a:lt2>
      <a:accent1>
        <a:srgbClr val="977C00"/>
      </a:accent1>
      <a:accent2>
        <a:srgbClr val="CE6B29"/>
      </a:accent2>
      <a:accent3>
        <a:srgbClr val="8CB7C7"/>
      </a:accent3>
      <a:accent4>
        <a:srgbClr val="9B242D"/>
      </a:accent4>
      <a:accent5>
        <a:srgbClr val="AAA092"/>
      </a:accent5>
      <a:accent6>
        <a:srgbClr val="808080"/>
      </a:accent6>
      <a:hlink>
        <a:srgbClr val="8CB7C7"/>
      </a:hlink>
      <a:folHlink>
        <a:srgbClr val="9B242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3086AB"/>
        </a:dk2>
        <a:lt2>
          <a:srgbClr val="B6985E"/>
        </a:lt2>
        <a:accent1>
          <a:srgbClr val="977C00"/>
        </a:accent1>
        <a:accent2>
          <a:srgbClr val="CE6B29"/>
        </a:accent2>
        <a:accent3>
          <a:srgbClr val="8CB7C7"/>
        </a:accent3>
        <a:accent4>
          <a:srgbClr val="9B242D"/>
        </a:accent4>
        <a:accent5>
          <a:srgbClr val="AAA092"/>
        </a:accent5>
        <a:accent6>
          <a:srgbClr val="808080"/>
        </a:accent6>
        <a:hlink>
          <a:srgbClr val="8CB7C7"/>
        </a:hlink>
        <a:folHlink>
          <a:srgbClr val="9B242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Foundation Master Slides">
  <a:themeElements>
    <a:clrScheme name="Foundation PPT Color Palette - Jan 2014">
      <a:dk1>
        <a:srgbClr val="59452A"/>
      </a:dk1>
      <a:lt1>
        <a:srgbClr val="FFFFFF"/>
      </a:lt1>
      <a:dk2>
        <a:srgbClr val="D5CB99"/>
      </a:dk2>
      <a:lt2>
        <a:srgbClr val="B6985E"/>
      </a:lt2>
      <a:accent1>
        <a:srgbClr val="977C00"/>
      </a:accent1>
      <a:accent2>
        <a:srgbClr val="CE6B29"/>
      </a:accent2>
      <a:accent3>
        <a:srgbClr val="8CB7C7"/>
      </a:accent3>
      <a:accent4>
        <a:srgbClr val="9B242D"/>
      </a:accent4>
      <a:accent5>
        <a:srgbClr val="AAA092"/>
      </a:accent5>
      <a:accent6>
        <a:srgbClr val="000000"/>
      </a:accent6>
      <a:hlink>
        <a:srgbClr val="3086AB"/>
      </a:hlink>
      <a:folHlink>
        <a:srgbClr val="3086AB"/>
      </a:folHlink>
    </a:clrScheme>
    <a:fontScheme name="Foundation PPT Fonts - Jan 20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sz="1400" smtClean="0">
            <a:solidFill>
              <a:schemeClr val="accent6"/>
            </a:solidFill>
            <a:latin typeface="Arial" pitchFamily="34" charset="0"/>
            <a:cs typeface="Arial" pitchFamily="34" charset="0"/>
          </a:defRPr>
        </a:defPPr>
      </a:lstStyle>
    </a:txDef>
  </a:objectDefaults>
  <a:extraClrSchemeLst/>
  <a:extLst>
    <a:ext uri="{05A4C25C-085E-4340-85A3-A5531E510DB2}">
      <thm15:themeFamily xmlns:thm15="http://schemas.microsoft.com/office/thememl/2012/main" name="PPT Expanded Template_Aug 6 2014.potx [Read-Only]" id="{54EAB1AF-2BF0-4657-B92D-73BA1FAA10BB}" vid="{34A574F2-1355-496F-9589-BABF7CA81020}"/>
    </a:ext>
  </a:extLst>
</a:theme>
</file>

<file path=ppt/theme/theme4.xml><?xml version="1.0" encoding="utf-8"?>
<a:theme xmlns:a="http://schemas.openxmlformats.org/drawingml/2006/main" name="blank">
  <a:themeElements>
    <a:clrScheme name="Foundation PPT Color Palette - Jan 2014">
      <a:dk1>
        <a:srgbClr val="59452A"/>
      </a:dk1>
      <a:lt1>
        <a:srgbClr val="FFFFFF"/>
      </a:lt1>
      <a:dk2>
        <a:srgbClr val="D5CB99"/>
      </a:dk2>
      <a:lt2>
        <a:srgbClr val="B6985E"/>
      </a:lt2>
      <a:accent1>
        <a:srgbClr val="977C00"/>
      </a:accent1>
      <a:accent2>
        <a:srgbClr val="CE6B29"/>
      </a:accent2>
      <a:accent3>
        <a:srgbClr val="8CB7C7"/>
      </a:accent3>
      <a:accent4>
        <a:srgbClr val="9B242D"/>
      </a:accent4>
      <a:accent5>
        <a:srgbClr val="AAA092"/>
      </a:accent5>
      <a:accent6>
        <a:srgbClr val="000000"/>
      </a:accent6>
      <a:hlink>
        <a:srgbClr val="3086AB"/>
      </a:hlink>
      <a:folHlink>
        <a:srgbClr val="3086AB"/>
      </a:folHlink>
    </a:clrScheme>
    <a:fontScheme name="Foundation PPT Fonts - Jan 20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sz="1400" smtClean="0">
            <a:solidFill>
              <a:schemeClr val="accent6"/>
            </a:solidFill>
            <a:latin typeface="Arial" pitchFamily="34" charset="0"/>
            <a:cs typeface="Arial" pitchFamily="34" charset="0"/>
          </a:defRPr>
        </a:defPPr>
      </a:lstStyle>
    </a:txDef>
  </a:objectDefaults>
  <a:extraClrSchemeLst/>
</a:theme>
</file>

<file path=ppt/theme/theme5.xml><?xml version="1.0" encoding="utf-8"?>
<a:theme xmlns:a="http://schemas.openxmlformats.org/drawingml/2006/main" name="2_Foundation Master Slides">
  <a:themeElements>
    <a:clrScheme name="Foundation PPT Color Palette - Jan 2014">
      <a:dk1>
        <a:srgbClr val="59452A"/>
      </a:dk1>
      <a:lt1>
        <a:srgbClr val="FFFFFF"/>
      </a:lt1>
      <a:dk2>
        <a:srgbClr val="D5CB99"/>
      </a:dk2>
      <a:lt2>
        <a:srgbClr val="B6985E"/>
      </a:lt2>
      <a:accent1>
        <a:srgbClr val="977C00"/>
      </a:accent1>
      <a:accent2>
        <a:srgbClr val="CE6B29"/>
      </a:accent2>
      <a:accent3>
        <a:srgbClr val="8CB7C7"/>
      </a:accent3>
      <a:accent4>
        <a:srgbClr val="9B242D"/>
      </a:accent4>
      <a:accent5>
        <a:srgbClr val="AAA092"/>
      </a:accent5>
      <a:accent6>
        <a:srgbClr val="000000"/>
      </a:accent6>
      <a:hlink>
        <a:srgbClr val="3086AB"/>
      </a:hlink>
      <a:folHlink>
        <a:srgbClr val="3086AB"/>
      </a:folHlink>
    </a:clrScheme>
    <a:fontScheme name="Foundation PPT Fonts - Jan 20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sz="1400" smtClean="0">
            <a:solidFill>
              <a:schemeClr val="accent6"/>
            </a:solidFill>
            <a:latin typeface="Arial" pitchFamily="34" charset="0"/>
            <a:cs typeface="Arial" pitchFamily="34" charset="0"/>
          </a:defRPr>
        </a:defPPr>
      </a:lstStyle>
    </a:txDef>
  </a:objectDefaults>
  <a:extraClrSchemeLst/>
  <a:extLst>
    <a:ext uri="{05A4C25C-085E-4340-85A3-A5531E510DB2}">
      <thm15:themeFamily xmlns:thm15="http://schemas.microsoft.com/office/thememl/2012/main" name="PPT Expanded Template_Aug 6 2014.potx [Read-Only]" id="{2A830886-2974-43E1-B1B3-517999228BCC}" vid="{7991ED96-3FC4-4A3C-831D-608220E18CC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2e959f2-c4b1-4c82-8ad2-fbdae0af7fef">
      <Value>186</Value>
    </TaxCatchAll>
    <Gates_x0020_Funded xmlns="6673f7df-c26a-4505-b040-76b9d83a30f1">true</Gates_x0020_Funded>
    <m7fe4e8e47e14942ae2f0fdc2f1508da xmlns="6673f7df-c26a-4505-b040-76b9d83a30f1">
      <Terms xmlns="http://schemas.microsoft.com/office/infopath/2007/PartnerControls"/>
    </m7fe4e8e47e14942ae2f0fdc2f1508da>
    <Company xmlns="http://schemas.microsoft.com/sharepoint/v3">Bill &amp; Melinda Gates Foundation</Company>
    <Final_x002f_Draft xmlns="6673f7df-c26a-4505-b040-76b9d83a30f1">Draft</Final_x002f_Draft>
    <e6e1e72feb4d4571821138017861b48f xmlns="6673f7df-c26a-4505-b040-76b9d83a30f1">
      <Terms xmlns="http://schemas.microsoft.com/office/infopath/2007/PartnerControls">
        <TermInfo xmlns="http://schemas.microsoft.com/office/infopath/2007/PartnerControls">
          <TermName xmlns="http://schemas.microsoft.com/office/infopath/2007/PartnerControls">College Ready Standards and Assessments</TermName>
          <TermId xmlns="http://schemas.microsoft.com/office/infopath/2007/PartnerControls">b5185ca6-0a01-4230-9ecc-d31a925d2a96</TermId>
        </TermInfo>
      </Terms>
    </e6e1e72feb4d4571821138017861b48f>
    <jd539115015346cf944447cbeedbde4d xmlns="6673f7df-c26a-4505-b040-76b9d83a30f1">
      <Terms xmlns="http://schemas.microsoft.com/office/infopath/2007/PartnerControls"/>
    </jd539115015346cf944447cbeedbde4d>
    <Author_x0028_s_x0029_ xmlns="6673f7df-c26a-4505-b040-76b9d83a30f1">Bill Tucker; Brad Bernatek; Sara Allan; Rae Ann Knopf; </Author_x0028_s_x0029_>
    <IconOverlay xmlns="http://schemas.microsoft.com/sharepoint/v4" xsi:nil="true"/>
    <nb086440de254f578beca9cfdd3403b9 xmlns="6673f7df-c26a-4505-b040-76b9d83a30f1">
      <Terms xmlns="http://schemas.microsoft.com/office/infopath/2007/PartnerControls"/>
    </nb086440de254f578beca9cfdd3403b9>
    <Uploadede_x0020_By xmlns="405ce4be-f61c-4f05-b3d8-4af424f573ad">
      <UserInfo>
        <DisplayName>Julie Chaloupka</DisplayName>
        <AccountId>129</AccountId>
        <AccountType/>
      </UserInfo>
    </Uploadede_x0020_By>
    <ReportDescription xmlns="http://schemas.microsoft.com/sharepoint/v3" xsi:nil="true"/>
    <gec755da582742eba449952222c2c0ee xmlns="6673f7df-c26a-4505-b040-76b9d83a30f1">
      <Terms xmlns="http://schemas.microsoft.com/office/infopath/2007/PartnerControls"/>
    </gec755da582742eba449952222c2c0ee>
    <PubDate xmlns="6673f7df-c26a-4505-b040-76b9d83a30f1">2016-09-27T07:00:00+00:00</PubDat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6890F649E8B3341B6BE41371EF66F1F" ma:contentTypeVersion="40" ma:contentTypeDescription="Create a new document." ma:contentTypeScope="" ma:versionID="218bb4217f02f4e2b4dc4fb224094256">
  <xsd:schema xmlns:xsd="http://www.w3.org/2001/XMLSchema" xmlns:xs="http://www.w3.org/2001/XMLSchema" xmlns:p="http://schemas.microsoft.com/office/2006/metadata/properties" xmlns:ns1="http://schemas.microsoft.com/sharepoint/v3" xmlns:ns2="6673f7df-c26a-4505-b040-76b9d83a30f1" xmlns:ns3="02e959f2-c4b1-4c82-8ad2-fbdae0af7fef" xmlns:ns5="405ce4be-f61c-4f05-b3d8-4af424f573ad" xmlns:ns6="http://schemas.microsoft.com/sharepoint/v4" targetNamespace="http://schemas.microsoft.com/office/2006/metadata/properties" ma:root="true" ma:fieldsID="bea11b6c07ccfba9355f609bc56a1231" ns1:_="" ns2:_="" ns3:_="" ns5:_="" ns6:_="">
    <xsd:import namespace="http://schemas.microsoft.com/sharepoint/v3"/>
    <xsd:import namespace="6673f7df-c26a-4505-b040-76b9d83a30f1"/>
    <xsd:import namespace="02e959f2-c4b1-4c82-8ad2-fbdae0af7fef"/>
    <xsd:import namespace="405ce4be-f61c-4f05-b3d8-4af424f573ad"/>
    <xsd:import namespace="http://schemas.microsoft.com/sharepoint/v4"/>
    <xsd:element name="properties">
      <xsd:complexType>
        <xsd:sequence>
          <xsd:element name="documentManagement">
            <xsd:complexType>
              <xsd:all>
                <xsd:element ref="ns2:Gates_x0020_Funded" minOccurs="0"/>
                <xsd:element ref="ns2:e6e1e72feb4d4571821138017861b48f" minOccurs="0"/>
                <xsd:element ref="ns3:TaxCatchAll" minOccurs="0"/>
                <xsd:element ref="ns2:m7fe4e8e47e14942ae2f0fdc2f1508da" minOccurs="0"/>
                <xsd:element ref="ns2:nb086440de254f578beca9cfdd3403b9" minOccurs="0"/>
                <xsd:element ref="ns2:jd539115015346cf944447cbeedbde4d" minOccurs="0"/>
                <xsd:element ref="ns2:gec755da582742eba449952222c2c0ee" minOccurs="0"/>
                <xsd:element ref="ns2:Final_x002f_Draft"/>
                <xsd:element ref="ns2:SharedWithUsers" minOccurs="0"/>
                <xsd:element ref="ns2:SharedWithDetails" minOccurs="0"/>
                <xsd:element ref="ns2:Author_x0028_s_x0029_" minOccurs="0"/>
                <xsd:element ref="ns1:Company"/>
                <xsd:element ref="ns5:Uploadede_x0020_By"/>
                <xsd:element ref="ns2:PubDate" minOccurs="0"/>
                <xsd:element ref="ns1:ReportDescription" minOccurs="0"/>
                <xsd:element ref="ns6: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pany" ma:index="25" ma:displayName="Company" ma:internalName="Company" ma:readOnly="false">
      <xsd:simpleType>
        <xsd:restriction base="dms:Text">
          <xsd:maxLength value="255"/>
        </xsd:restriction>
      </xsd:simpleType>
    </xsd:element>
    <xsd:element name="ReportDescription" ma:index="28" nillable="true" ma:displayName="Report Description" ma:description="A description of the contents of the report" ma:internalName="Report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73f7df-c26a-4505-b040-76b9d83a30f1" elementFormDefault="qualified">
    <xsd:import namespace="http://schemas.microsoft.com/office/2006/documentManagement/types"/>
    <xsd:import namespace="http://schemas.microsoft.com/office/infopath/2007/PartnerControls"/>
    <xsd:element name="Gates_x0020_Funded" ma:index="7" nillable="true" ma:displayName="Gates Funded" ma:default="1" ma:description="Applies to research, landscape analyses, evaluations, literature reviews, etc" ma:internalName="Gates_x0020_Funded">
      <xsd:simpleType>
        <xsd:restriction base="dms:Boolean"/>
      </xsd:simpleType>
    </xsd:element>
    <xsd:element name="e6e1e72feb4d4571821138017861b48f" ma:index="9" nillable="true" ma:taxonomy="true" ma:internalName="e6e1e72feb4d4571821138017861b48f" ma:taxonomyFieldName="Collections" ma:displayName="Collections" ma:default="" ma:fieldId="{e6e1e72f-eb4d-4571-8211-38017861b48f}" ma:taxonomyMulti="true" ma:sspId="497590d4-f9cd-4952-aa38-5a1111e36f02" ma:termSetId="8c369bc6-a871-4668-bc3e-f03c90178555" ma:anchorId="00000000-0000-0000-0000-000000000000" ma:open="false" ma:isKeyword="false">
      <xsd:complexType>
        <xsd:sequence>
          <xsd:element ref="pc:Terms" minOccurs="0" maxOccurs="1"/>
        </xsd:sequence>
      </xsd:complexType>
    </xsd:element>
    <xsd:element name="m7fe4e8e47e14942ae2f0fdc2f1508da" ma:index="13" nillable="true" ma:taxonomy="true" ma:internalName="m7fe4e8e47e14942ae2f0fdc2f1508da" ma:taxonomyFieldName="Internal_x0020_K_x002d_12_x0020_Topics" ma:displayName="Internal K-12 Topics" ma:default="" ma:fieldId="{67fe4e8e-47e1-4942-ae2f-0fdc2f1508da}" ma:sspId="497590d4-f9cd-4952-aa38-5a1111e36f02" ma:termSetId="22589ab4-ad5a-4c86-a14b-9f2f56b054ad" ma:anchorId="00000000-0000-0000-0000-000000000000" ma:open="false" ma:isKeyword="false">
      <xsd:complexType>
        <xsd:sequence>
          <xsd:element ref="pc:Terms" minOccurs="0" maxOccurs="1"/>
        </xsd:sequence>
      </xsd:complexType>
    </xsd:element>
    <xsd:element name="nb086440de254f578beca9cfdd3403b9" ma:index="15" nillable="true" ma:taxonomy="true" ma:internalName="nb086440de254f578beca9cfdd3403b9" ma:taxonomyFieldName="Locations" ma:displayName="Locations" ma:default="" ma:fieldId="{7b086440-de25-4f57-8bec-a9cfdd3403b9}" ma:taxonomyMulti="true" ma:sspId="497590d4-f9cd-4952-aa38-5a1111e36f02" ma:termSetId="d0b8571a-a927-4bdf-858c-5be1cc2f9c95" ma:anchorId="00000000-0000-0000-0000-000000000000" ma:open="true" ma:isKeyword="false">
      <xsd:complexType>
        <xsd:sequence>
          <xsd:element ref="pc:Terms" minOccurs="0" maxOccurs="1"/>
        </xsd:sequence>
      </xsd:complexType>
    </xsd:element>
    <xsd:element name="jd539115015346cf944447cbeedbde4d" ma:index="17" nillable="true" ma:taxonomy="true" ma:internalName="jd539115015346cf944447cbeedbde4d" ma:taxonomyFieldName="RType" ma:displayName="Resource Types" ma:default="" ma:fieldId="{3d539115-0153-46cf-9444-47cbeedbde4d}" ma:sspId="497590d4-f9cd-4952-aa38-5a1111e36f02" ma:termSetId="ca6e7d0f-4dde-46d0-bea2-54f2790dbca4" ma:anchorId="00000000-0000-0000-0000-000000000000" ma:open="false" ma:isKeyword="false">
      <xsd:complexType>
        <xsd:sequence>
          <xsd:element ref="pc:Terms" minOccurs="0" maxOccurs="1"/>
        </xsd:sequence>
      </xsd:complexType>
    </xsd:element>
    <xsd:element name="gec755da582742eba449952222c2c0ee" ma:index="19" nillable="true" ma:taxonomy="true" ma:internalName="gec755da582742eba449952222c2c0ee" ma:taxonomyFieldName="Topics" ma:displayName="Topics" ma:default="" ma:fieldId="{0ec755da-5827-42eb-a449-952222c2c0ee}" ma:taxonomyMulti="true" ma:sspId="497590d4-f9cd-4952-aa38-5a1111e36f02" ma:termSetId="5fd4fcaf-51b1-4610-9641-2ab3fecc78df" ma:anchorId="00000000-0000-0000-0000-000000000000" ma:open="false" ma:isKeyword="false">
      <xsd:complexType>
        <xsd:sequence>
          <xsd:element ref="pc:Terms" minOccurs="0" maxOccurs="1"/>
        </xsd:sequence>
      </xsd:complexType>
    </xsd:element>
    <xsd:element name="Final_x002f_Draft" ma:index="20" ma:displayName="Final/Draft" ma:default="Select One" ma:format="Dropdown" ma:internalName="Final_x002F_Draft" ma:readOnly="false">
      <xsd:simpleType>
        <xsd:restriction base="dms:Choice">
          <xsd:enumeration value="Select One"/>
          <xsd:enumeration value="Final"/>
          <xsd:enumeration value="Draft"/>
        </xsd:restriction>
      </xsd:simpleType>
    </xsd:element>
    <xsd:element name="SharedWithUsers" ma:index="2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description="" ma:internalName="SharedWithDetails" ma:readOnly="true">
      <xsd:simpleType>
        <xsd:restriction base="dms:Note">
          <xsd:maxLength value="255"/>
        </xsd:restriction>
      </xsd:simpleType>
    </xsd:element>
    <xsd:element name="Author_x0028_s_x0029_" ma:index="24" nillable="true" ma:displayName="Author(s)" ma:internalName="Author_x0028_s_x0029_">
      <xsd:simpleType>
        <xsd:restriction base="dms:Note">
          <xsd:maxLength value="255"/>
        </xsd:restriction>
      </xsd:simpleType>
    </xsd:element>
    <xsd:element name="PubDate" ma:index="27" nillable="true" ma:displayName="Published Date (Date on Resource)" ma:description="Many items are posted well after they are created, this field should contain the date the item was actually created or published" ma:format="DateOnly" ma:internalName="Pub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2e959f2-c4b1-4c82-8ad2-fbdae0af7fef"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ca7e7a49-549a-4e2c-9638-287e36f0244f}" ma:internalName="TaxCatchAll" ma:showField="CatchAllData" ma:web="6673f7df-c26a-4505-b040-76b9d83a30f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05ce4be-f61c-4f05-b3d8-4af424f573ad" elementFormDefault="qualified">
    <xsd:import namespace="http://schemas.microsoft.com/office/2006/documentManagement/types"/>
    <xsd:import namespace="http://schemas.microsoft.com/office/infopath/2007/PartnerControls"/>
    <xsd:element name="Uploadede_x0020_By" ma:index="26" ma:displayName="Uploaded By" ma:list="UserInfo" ma:SharePointGroup="0" ma:internalName="Uploadede_x0020_By"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ma:index="23"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67752B-71B5-46AA-B2C8-4C1B5BD3102F}">
  <ds:schemaRefs>
    <ds:schemaRef ds:uri="http://schemas.microsoft.com/sharepoint/v3/contenttype/forms"/>
  </ds:schemaRefs>
</ds:datastoreItem>
</file>

<file path=customXml/itemProps2.xml><?xml version="1.0" encoding="utf-8"?>
<ds:datastoreItem xmlns:ds="http://schemas.openxmlformats.org/officeDocument/2006/customXml" ds:itemID="{0B0028F7-DF0F-41FC-A311-53C3755DF694}">
  <ds:schemaRefs>
    <ds:schemaRef ds:uri="http://purl.org/dc/elements/1.1/"/>
    <ds:schemaRef ds:uri="http://www.w3.org/XML/1998/namespace"/>
    <ds:schemaRef ds:uri="http://schemas.microsoft.com/sharepoint/v3"/>
    <ds:schemaRef ds:uri="http://purl.org/dc/dcmitype/"/>
    <ds:schemaRef ds:uri="http://schemas.microsoft.com/office/infopath/2007/PartnerControls"/>
    <ds:schemaRef ds:uri="405ce4be-f61c-4f05-b3d8-4af424f573ad"/>
    <ds:schemaRef ds:uri="http://schemas.openxmlformats.org/package/2006/metadata/core-properties"/>
    <ds:schemaRef ds:uri="http://schemas.microsoft.com/sharepoint/v4"/>
    <ds:schemaRef ds:uri="02e959f2-c4b1-4c82-8ad2-fbdae0af7fef"/>
    <ds:schemaRef ds:uri="http://schemas.microsoft.com/office/2006/documentManagement/types"/>
    <ds:schemaRef ds:uri="6673f7df-c26a-4505-b040-76b9d83a30f1"/>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4522000-834D-40CA-8C31-F6F539DE31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73f7df-c26a-4505-b040-76b9d83a30f1"/>
    <ds:schemaRef ds:uri="02e959f2-c4b1-4c82-8ad2-fbdae0af7fef"/>
    <ds:schemaRef ds:uri="405ce4be-f61c-4f05-b3d8-4af424f573ad"/>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Expanded Template_Aug 6 2014</Template>
  <TotalTime>20468</TotalTime>
  <Words>843</Words>
  <Application>Microsoft Office PowerPoint</Application>
  <PresentationFormat>On-screen Show (16:9)</PresentationFormat>
  <Paragraphs>112</Paragraphs>
  <Slides>12</Slides>
  <Notes>1</Notes>
  <HiddenSlides>0</HiddenSlides>
  <MMClips>0</MMClips>
  <ScaleCrop>false</ScaleCrop>
  <HeadingPairs>
    <vt:vector size="8" baseType="variant">
      <vt:variant>
        <vt:lpstr>Fonts Used</vt:lpstr>
      </vt:variant>
      <vt:variant>
        <vt:i4>6</vt:i4>
      </vt:variant>
      <vt:variant>
        <vt:lpstr>Theme</vt:lpstr>
      </vt:variant>
      <vt:variant>
        <vt:i4>5</vt:i4>
      </vt:variant>
      <vt:variant>
        <vt:lpstr>Embedded OLE Servers</vt:lpstr>
      </vt:variant>
      <vt:variant>
        <vt:i4>1</vt:i4>
      </vt:variant>
      <vt:variant>
        <vt:lpstr>Slide Titles</vt:lpstr>
      </vt:variant>
      <vt:variant>
        <vt:i4>12</vt:i4>
      </vt:variant>
    </vt:vector>
  </HeadingPairs>
  <TitlesOfParts>
    <vt:vector size="24" baseType="lpstr">
      <vt:lpstr>Arial Unicode MS</vt:lpstr>
      <vt:lpstr>Arial</vt:lpstr>
      <vt:lpstr>Calibri</vt:lpstr>
      <vt:lpstr>Calibri Light</vt:lpstr>
      <vt:lpstr>Segoe</vt:lpstr>
      <vt:lpstr>Wingdings</vt:lpstr>
      <vt:lpstr>Foundation Master Slides</vt:lpstr>
      <vt:lpstr>1_BMG_CF_GAE350 (Normal)</vt:lpstr>
      <vt:lpstr>1_Foundation Master Slides</vt:lpstr>
      <vt:lpstr>blank</vt:lpstr>
      <vt:lpstr>2_Foundation Master Slides</vt:lpstr>
      <vt:lpstr>think-cell Slide</vt:lpstr>
      <vt:lpstr>Instructional Shifts that Matter: How School Leaders can Support Teachers to make them happen</vt:lpstr>
      <vt:lpstr>PowerPoint Presentation</vt:lpstr>
      <vt:lpstr>PowerPoint Presentation</vt:lpstr>
      <vt:lpstr>Reflections On the past decade of reform</vt:lpstr>
      <vt:lpstr>Key Investments that Have shaped our learning since 2008</vt:lpstr>
      <vt:lpstr>ELA instructional shifts</vt:lpstr>
      <vt:lpstr>math instructional shifts</vt:lpstr>
      <vt:lpstr>Leadership practices to support the shifts: ambitious instruction</vt:lpstr>
      <vt:lpstr>The journey toward strong implementation that matters</vt:lpstr>
      <vt:lpstr>Continued efforts: implications for future work</vt:lpstr>
      <vt:lpstr>the foundation’s work ahead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UglyDeck_Assessment_Response v3.2</dc:title>
  <dc:creator>Jacqueline Connor (Education Pioneers)</dc:creator>
  <cp:keywords/>
  <cp:lastModifiedBy>Loaner Laptops Pool</cp:lastModifiedBy>
  <cp:revision>908</cp:revision>
  <cp:lastPrinted>2016-08-02T20:46:46Z</cp:lastPrinted>
  <dcterms:created xsi:type="dcterms:W3CDTF">2016-07-19T04:42:50Z</dcterms:created>
  <dcterms:modified xsi:type="dcterms:W3CDTF">2017-04-20T17:42:26Z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0x010100A6890F649E8B3341B6BE41371EF66F1F</vt:lpwstr>
  </property>
  <property fmtid="{D5CDD505-2E9C-101B-9397-08002B2CF9AE}" pid="3" name="_dlc_policyId">
    <vt:lpwstr>0x010100B583468FADC30B40A2E549391720310F|1778251714</vt:lpwstr>
  </property>
  <property fmtid="{D5CDD505-2E9C-101B-9397-08002B2CF9AE}" pid="4" name="ItemRetentionFormula">
    <vt:lpwstr>&lt;formula id="Microsoft.Office.RecordsManagement.PolicyFeatures.Expiration.Formula.BuiltIn"&gt;&lt;number&gt;6&lt;/number&gt;&lt;property&gt;Created&lt;/property&gt;&lt;propertyId&gt;8c06beca-0777-48f7-91c7-6da68bc07b69&lt;/propertyId&gt;&lt;period&gt;months&lt;/period&gt;&lt;/formula&gt;</vt:lpwstr>
  </property>
  <property fmtid="{D5CDD505-2E9C-101B-9397-08002B2CF9AE}" pid="5" name="Portfolio">
    <vt:lpwstr/>
  </property>
  <property fmtid="{D5CDD505-2E9C-101B-9397-08002B2CF9AE}" pid="6" name="Outcomes">
    <vt:lpwstr/>
  </property>
  <property fmtid="{D5CDD505-2E9C-101B-9397-08002B2CF9AE}" pid="7" name="Item Type">
    <vt:lpwstr/>
  </property>
  <property fmtid="{D5CDD505-2E9C-101B-9397-08002B2CF9AE}" pid="8" name="Collections">
    <vt:lpwstr>186;#College Ready Standards and Assessments|b5185ca6-0a01-4230-9ecc-d31a925d2a96</vt:lpwstr>
  </property>
  <property fmtid="{D5CDD505-2E9C-101B-9397-08002B2CF9AE}" pid="9" name="Locations">
    <vt:lpwstr/>
  </property>
  <property fmtid="{D5CDD505-2E9C-101B-9397-08002B2CF9AE}" pid="10" name="Internal K-12 Topics">
    <vt:lpwstr/>
  </property>
  <property fmtid="{D5CDD505-2E9C-101B-9397-08002B2CF9AE}" pid="11" name="RType">
    <vt:lpwstr/>
  </property>
  <property fmtid="{D5CDD505-2E9C-101B-9397-08002B2CF9AE}" pid="12" name="Topics">
    <vt:lpwstr/>
  </property>
</Properties>
</file>