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2" r:id="rId4"/>
    <p:sldId id="258" r:id="rId5"/>
    <p:sldId id="264" r:id="rId6"/>
    <p:sldId id="278" r:id="rId7"/>
    <p:sldId id="271" r:id="rId8"/>
    <p:sldId id="265" r:id="rId9"/>
    <p:sldId id="268" r:id="rId10"/>
    <p:sldId id="273" r:id="rId11"/>
    <p:sldId id="267" r:id="rId12"/>
    <p:sldId id="266" r:id="rId13"/>
    <p:sldId id="263" r:id="rId14"/>
    <p:sldId id="269" r:id="rId15"/>
    <p:sldId id="274" r:id="rId16"/>
    <p:sldId id="270" r:id="rId17"/>
    <p:sldId id="279" r:id="rId18"/>
    <p:sldId id="275" r:id="rId19"/>
    <p:sldId id="277" r:id="rId20"/>
    <p:sldId id="276" r:id="rId21"/>
    <p:sldId id="287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AFAB3A-CE23-4FDA-BB35-02B769B44F59}">
          <p14:sldIdLst>
            <p14:sldId id="256"/>
            <p14:sldId id="257"/>
            <p14:sldId id="272"/>
            <p14:sldId id="258"/>
            <p14:sldId id="264"/>
            <p14:sldId id="278"/>
            <p14:sldId id="271"/>
            <p14:sldId id="265"/>
            <p14:sldId id="268"/>
            <p14:sldId id="273"/>
            <p14:sldId id="267"/>
            <p14:sldId id="266"/>
            <p14:sldId id="263"/>
            <p14:sldId id="269"/>
            <p14:sldId id="274"/>
            <p14:sldId id="270"/>
            <p14:sldId id="279"/>
            <p14:sldId id="275"/>
            <p14:sldId id="277"/>
            <p14:sldId id="27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Gaffney" initials="MG" lastIdx="1" clrIdx="0">
    <p:extLst>
      <p:ext uri="{19B8F6BF-5375-455C-9EA6-DF929625EA0E}">
        <p15:presenceInfo xmlns:p15="http://schemas.microsoft.com/office/powerpoint/2012/main" userId="S-1-5-21-1078597155-1780168180-313593124-286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7" autoAdjust="0"/>
    <p:restoredTop sz="79487" autoAdjust="0"/>
  </p:normalViewPr>
  <p:slideViewPr>
    <p:cSldViewPr snapToGrid="0" showGuides="1">
      <p:cViewPr varScale="1">
        <p:scale>
          <a:sx n="68" d="100"/>
          <a:sy n="68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tx1"/>
                </a:solidFill>
              </a:rPr>
              <a:t>Skittles Helped with Understanding</a:t>
            </a:r>
            <a:endParaRPr lang="en-US" sz="2200" b="1" baseline="0" dirty="0">
              <a:solidFill>
                <a:schemeClr val="tx1"/>
              </a:solidFill>
            </a:endParaRPr>
          </a:p>
          <a:p>
            <a:pPr>
              <a:defRPr sz="2200" b="1">
                <a:solidFill>
                  <a:schemeClr val="tx1"/>
                </a:solidFill>
              </a:defRPr>
            </a:pPr>
            <a:r>
              <a:rPr lang="en-US" sz="2200" b="1" dirty="0">
                <a:solidFill>
                  <a:schemeClr val="tx1"/>
                </a:solidFill>
              </a:rPr>
              <a:t>Sampling Strategies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Skittles Sampling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74-4A4B-872F-043EA476763C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74-4A4B-872F-043EA476763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74-4A4B-872F-043EA476763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74-4A4B-872F-043EA47676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74-4A4B-872F-043EA476763C}"/>
              </c:ext>
            </c:extLst>
          </c:dPt>
          <c:cat>
            <c:strRef>
              <c:f>Sheet1!$A$2:$A$6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9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74-4A4B-872F-043EA4767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1T14:47:05.58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6F5C7-C707-4668-9D31-3307787EBE1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F79A8D-3EE7-46E9-9A00-971E898805A8}">
      <dgm:prSet phldrT="[Text]"/>
      <dgm:spPr>
        <a:solidFill>
          <a:schemeClr val="tx1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Adult Learners</a:t>
          </a:r>
        </a:p>
      </dgm:t>
    </dgm:pt>
    <dgm:pt modelId="{AC747026-01BE-4140-AC3A-E1701C46DB8D}" type="parTrans" cxnId="{186A93E9-9354-40C0-91F4-08B15ACA83E1}">
      <dgm:prSet/>
      <dgm:spPr/>
      <dgm:t>
        <a:bodyPr/>
        <a:lstStyle/>
        <a:p>
          <a:endParaRPr lang="en-US"/>
        </a:p>
      </dgm:t>
    </dgm:pt>
    <dgm:pt modelId="{226A0A27-3AB2-4DB3-B829-4F84271D6844}" type="sibTrans" cxnId="{186A93E9-9354-40C0-91F4-08B15ACA83E1}">
      <dgm:prSet/>
      <dgm:spPr/>
      <dgm:t>
        <a:bodyPr/>
        <a:lstStyle/>
        <a:p>
          <a:endParaRPr lang="en-US"/>
        </a:p>
      </dgm:t>
    </dgm:pt>
    <dgm:pt modelId="{9895FD28-FA89-469B-9DFE-17EACC82BFC2}">
      <dgm:prSet phldrT="[Text]"/>
      <dgm:spPr>
        <a:solidFill>
          <a:srgbClr val="FF9900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Foundation</a:t>
          </a:r>
        </a:p>
      </dgm:t>
    </dgm:pt>
    <dgm:pt modelId="{76BE6197-FFEB-4CC4-B5B9-0D924B17E810}" type="parTrans" cxnId="{73D8BD05-0F50-4CF0-AC8F-5EFF66CC2A5C}">
      <dgm:prSet/>
      <dgm:spPr>
        <a:solidFill>
          <a:schemeClr val="tx1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4F4EFA1-476B-4C5D-9814-8475BF738832}" type="sibTrans" cxnId="{73D8BD05-0F50-4CF0-AC8F-5EFF66CC2A5C}">
      <dgm:prSet/>
      <dgm:spPr/>
      <dgm:t>
        <a:bodyPr/>
        <a:lstStyle/>
        <a:p>
          <a:endParaRPr lang="en-US"/>
        </a:p>
      </dgm:t>
    </dgm:pt>
    <dgm:pt modelId="{83AB7E8B-8653-4F40-A1FE-9284DC04777F}">
      <dgm:prSet phldrT="[Text]"/>
      <dgm:spPr>
        <a:solidFill>
          <a:srgbClr val="FF0000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Readiness</a:t>
          </a:r>
        </a:p>
      </dgm:t>
    </dgm:pt>
    <dgm:pt modelId="{51B955EE-56A9-4B3F-A464-F7EB4E71D17B}" type="parTrans" cxnId="{76E41D0B-57B9-47D9-A211-1E29328FD93E}">
      <dgm:prSet/>
      <dgm:spPr>
        <a:solidFill>
          <a:schemeClr val="tx1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3C33ACE0-D812-47ED-97A6-268640E94FEE}" type="sibTrans" cxnId="{76E41D0B-57B9-47D9-A211-1E29328FD93E}">
      <dgm:prSet/>
      <dgm:spPr/>
      <dgm:t>
        <a:bodyPr/>
        <a:lstStyle/>
        <a:p>
          <a:endParaRPr lang="en-US"/>
        </a:p>
      </dgm:t>
    </dgm:pt>
    <dgm:pt modelId="{B51A9093-452E-4101-B8A1-4E4099E2480B}">
      <dgm:prSet phldrT="[Text]"/>
      <dgm:spPr>
        <a:solidFill>
          <a:srgbClr val="FFFF00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Need to Know</a:t>
          </a:r>
        </a:p>
      </dgm:t>
    </dgm:pt>
    <dgm:pt modelId="{E0FA36D7-C08B-4636-96E3-2A5D0DA9217A}" type="parTrans" cxnId="{62C1DA76-BC4A-47B5-AE8F-9B271F5B9139}">
      <dgm:prSet/>
      <dgm:spPr>
        <a:solidFill>
          <a:schemeClr val="tx1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06363D19-D307-41B4-957F-11B58DDDBCE9}" type="sibTrans" cxnId="{62C1DA76-BC4A-47B5-AE8F-9B271F5B9139}">
      <dgm:prSet/>
      <dgm:spPr/>
      <dgm:t>
        <a:bodyPr/>
        <a:lstStyle/>
        <a:p>
          <a:endParaRPr lang="en-US"/>
        </a:p>
      </dgm:t>
    </dgm:pt>
    <dgm:pt modelId="{26C4E9EE-861C-4F16-94D3-9BA61021FAF8}">
      <dgm:prSet phldrT="[Text]"/>
      <dgm:spPr>
        <a:solidFill>
          <a:srgbClr val="00B050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Self-concept</a:t>
          </a:r>
        </a:p>
      </dgm:t>
    </dgm:pt>
    <dgm:pt modelId="{A0ED4A84-B561-4033-9101-60BA0A5B137E}" type="parTrans" cxnId="{B188131C-CC03-424B-9B5D-5AA60021624B}">
      <dgm:prSet/>
      <dgm:spPr>
        <a:solidFill>
          <a:schemeClr val="tx1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74722381-FCBF-437C-A251-96E1B68AFEBA}" type="sibTrans" cxnId="{B188131C-CC03-424B-9B5D-5AA60021624B}">
      <dgm:prSet/>
      <dgm:spPr/>
      <dgm:t>
        <a:bodyPr/>
        <a:lstStyle/>
        <a:p>
          <a:endParaRPr lang="en-US"/>
        </a:p>
      </dgm:t>
    </dgm:pt>
    <dgm:pt modelId="{981C1B51-76FC-418C-AEF6-DFFE91AF6C62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Motivation</a:t>
          </a:r>
        </a:p>
      </dgm:t>
    </dgm:pt>
    <dgm:pt modelId="{FE0B15F0-17F3-43A2-8E7B-BAB78396117A}" type="parTrans" cxnId="{08E505AF-C203-42AC-AF6F-888DFC2BC021}">
      <dgm:prSet/>
      <dgm:spPr>
        <a:solidFill>
          <a:schemeClr val="tx1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1E32FA07-360E-4DA4-A535-84665B2D0A3A}" type="sibTrans" cxnId="{08E505AF-C203-42AC-AF6F-888DFC2BC021}">
      <dgm:prSet/>
      <dgm:spPr/>
      <dgm:t>
        <a:bodyPr/>
        <a:lstStyle/>
        <a:p>
          <a:endParaRPr lang="en-US"/>
        </a:p>
      </dgm:t>
    </dgm:pt>
    <dgm:pt modelId="{9561EF8E-96F0-477D-B570-80F6557C768F}">
      <dgm:prSet phldrT="[Text]"/>
      <dgm:spPr>
        <a:solidFill>
          <a:srgbClr val="7030A0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Orientation</a:t>
          </a:r>
        </a:p>
      </dgm:t>
    </dgm:pt>
    <dgm:pt modelId="{24A03AE3-C3EB-455F-8B50-9C50C6636573}" type="parTrans" cxnId="{CDA4CEEB-0D26-472B-B684-12A2BCF66C29}">
      <dgm:prSet/>
      <dgm:spPr>
        <a:solidFill>
          <a:schemeClr val="tx1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300D2CC8-6C74-4106-98C9-AC593495CF66}" type="sibTrans" cxnId="{CDA4CEEB-0D26-472B-B684-12A2BCF66C29}">
      <dgm:prSet/>
      <dgm:spPr/>
      <dgm:t>
        <a:bodyPr/>
        <a:lstStyle/>
        <a:p>
          <a:endParaRPr lang="en-US"/>
        </a:p>
      </dgm:t>
    </dgm:pt>
    <dgm:pt modelId="{B4F30F78-9706-4C94-81E4-49CFB3EADC8F}" type="pres">
      <dgm:prSet presAssocID="{4D76F5C7-C707-4668-9D31-3307787EBE1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92562A-DBD7-42FF-A191-E187A39810D2}" type="pres">
      <dgm:prSet presAssocID="{C5F79A8D-3EE7-46E9-9A00-971E898805A8}" presName="centerShape" presStyleLbl="node0" presStyleIdx="0" presStyleCnt="1"/>
      <dgm:spPr/>
    </dgm:pt>
    <dgm:pt modelId="{E3312220-0829-4FE3-8E70-FA257709EF0A}" type="pres">
      <dgm:prSet presAssocID="{76BE6197-FFEB-4CC4-B5B9-0D924B17E810}" presName="parTrans" presStyleLbl="sibTrans2D1" presStyleIdx="0" presStyleCnt="6"/>
      <dgm:spPr/>
    </dgm:pt>
    <dgm:pt modelId="{D340D5F9-88B8-4C56-8B6E-12A5930B769B}" type="pres">
      <dgm:prSet presAssocID="{76BE6197-FFEB-4CC4-B5B9-0D924B17E810}" presName="connectorText" presStyleLbl="sibTrans2D1" presStyleIdx="0" presStyleCnt="6"/>
      <dgm:spPr/>
    </dgm:pt>
    <dgm:pt modelId="{4FA25921-97A7-45D1-A12A-7D29841D32DA}" type="pres">
      <dgm:prSet presAssocID="{9895FD28-FA89-469B-9DFE-17EACC82BFC2}" presName="node" presStyleLbl="node1" presStyleIdx="0" presStyleCnt="6">
        <dgm:presLayoutVars>
          <dgm:bulletEnabled val="1"/>
        </dgm:presLayoutVars>
      </dgm:prSet>
      <dgm:spPr/>
    </dgm:pt>
    <dgm:pt modelId="{D3C19B95-04C0-41FB-A833-6F3C1CC9C29F}" type="pres">
      <dgm:prSet presAssocID="{51B955EE-56A9-4B3F-A464-F7EB4E71D17B}" presName="parTrans" presStyleLbl="sibTrans2D1" presStyleIdx="1" presStyleCnt="6"/>
      <dgm:spPr/>
    </dgm:pt>
    <dgm:pt modelId="{BC217DE5-2332-4C30-83AE-BFD75D993BF0}" type="pres">
      <dgm:prSet presAssocID="{51B955EE-56A9-4B3F-A464-F7EB4E71D17B}" presName="connectorText" presStyleLbl="sibTrans2D1" presStyleIdx="1" presStyleCnt="6"/>
      <dgm:spPr/>
    </dgm:pt>
    <dgm:pt modelId="{9298E52F-AFD8-46F2-B915-F583E29E72D7}" type="pres">
      <dgm:prSet presAssocID="{83AB7E8B-8653-4F40-A1FE-9284DC04777F}" presName="node" presStyleLbl="node1" presStyleIdx="1" presStyleCnt="6">
        <dgm:presLayoutVars>
          <dgm:bulletEnabled val="1"/>
        </dgm:presLayoutVars>
      </dgm:prSet>
      <dgm:spPr/>
    </dgm:pt>
    <dgm:pt modelId="{A2B932B4-76F9-4B4C-B58D-05A78D070B0D}" type="pres">
      <dgm:prSet presAssocID="{FE0B15F0-17F3-43A2-8E7B-BAB78396117A}" presName="parTrans" presStyleLbl="sibTrans2D1" presStyleIdx="2" presStyleCnt="6"/>
      <dgm:spPr/>
    </dgm:pt>
    <dgm:pt modelId="{B66A86A6-590F-4F9C-9195-9D85076B65C1}" type="pres">
      <dgm:prSet presAssocID="{FE0B15F0-17F3-43A2-8E7B-BAB78396117A}" presName="connectorText" presStyleLbl="sibTrans2D1" presStyleIdx="2" presStyleCnt="6"/>
      <dgm:spPr/>
    </dgm:pt>
    <dgm:pt modelId="{29975304-076C-4690-A52B-E08D41277581}" type="pres">
      <dgm:prSet presAssocID="{981C1B51-76FC-418C-AEF6-DFFE91AF6C62}" presName="node" presStyleLbl="node1" presStyleIdx="2" presStyleCnt="6">
        <dgm:presLayoutVars>
          <dgm:bulletEnabled val="1"/>
        </dgm:presLayoutVars>
      </dgm:prSet>
      <dgm:spPr/>
    </dgm:pt>
    <dgm:pt modelId="{D80EF1F1-4ADE-4F1A-BA30-54947CBD7FC3}" type="pres">
      <dgm:prSet presAssocID="{24A03AE3-C3EB-455F-8B50-9C50C6636573}" presName="parTrans" presStyleLbl="sibTrans2D1" presStyleIdx="3" presStyleCnt="6"/>
      <dgm:spPr/>
    </dgm:pt>
    <dgm:pt modelId="{0DDB3AC5-4957-4439-8085-56270371CF26}" type="pres">
      <dgm:prSet presAssocID="{24A03AE3-C3EB-455F-8B50-9C50C6636573}" presName="connectorText" presStyleLbl="sibTrans2D1" presStyleIdx="3" presStyleCnt="6"/>
      <dgm:spPr/>
    </dgm:pt>
    <dgm:pt modelId="{57D45D2D-EFD2-4DB1-9A6D-F766740AB60F}" type="pres">
      <dgm:prSet presAssocID="{9561EF8E-96F0-477D-B570-80F6557C768F}" presName="node" presStyleLbl="node1" presStyleIdx="3" presStyleCnt="6">
        <dgm:presLayoutVars>
          <dgm:bulletEnabled val="1"/>
        </dgm:presLayoutVars>
      </dgm:prSet>
      <dgm:spPr/>
    </dgm:pt>
    <dgm:pt modelId="{B6290A9B-FD75-4C20-90C3-287DDE5F8E35}" type="pres">
      <dgm:prSet presAssocID="{E0FA36D7-C08B-4636-96E3-2A5D0DA9217A}" presName="parTrans" presStyleLbl="sibTrans2D1" presStyleIdx="4" presStyleCnt="6"/>
      <dgm:spPr/>
    </dgm:pt>
    <dgm:pt modelId="{737910DE-EFE3-46CA-BB69-226597C8358E}" type="pres">
      <dgm:prSet presAssocID="{E0FA36D7-C08B-4636-96E3-2A5D0DA9217A}" presName="connectorText" presStyleLbl="sibTrans2D1" presStyleIdx="4" presStyleCnt="6"/>
      <dgm:spPr/>
    </dgm:pt>
    <dgm:pt modelId="{9893A327-A487-4DB9-B158-EF00B682DF2D}" type="pres">
      <dgm:prSet presAssocID="{B51A9093-452E-4101-B8A1-4E4099E2480B}" presName="node" presStyleLbl="node1" presStyleIdx="4" presStyleCnt="6">
        <dgm:presLayoutVars>
          <dgm:bulletEnabled val="1"/>
        </dgm:presLayoutVars>
      </dgm:prSet>
      <dgm:spPr/>
    </dgm:pt>
    <dgm:pt modelId="{2A00BBD8-DBEB-479C-B7E8-E08C8B6FA918}" type="pres">
      <dgm:prSet presAssocID="{A0ED4A84-B561-4033-9101-60BA0A5B137E}" presName="parTrans" presStyleLbl="sibTrans2D1" presStyleIdx="5" presStyleCnt="6"/>
      <dgm:spPr/>
    </dgm:pt>
    <dgm:pt modelId="{23C9A4E6-1DE4-41C0-8228-0BF901B2BD7E}" type="pres">
      <dgm:prSet presAssocID="{A0ED4A84-B561-4033-9101-60BA0A5B137E}" presName="connectorText" presStyleLbl="sibTrans2D1" presStyleIdx="5" presStyleCnt="6"/>
      <dgm:spPr/>
    </dgm:pt>
    <dgm:pt modelId="{7EFF65DF-130D-4B8D-B7A5-DAFD388B3DAC}" type="pres">
      <dgm:prSet presAssocID="{26C4E9EE-861C-4F16-94D3-9BA61021FAF8}" presName="node" presStyleLbl="node1" presStyleIdx="5" presStyleCnt="6">
        <dgm:presLayoutVars>
          <dgm:bulletEnabled val="1"/>
        </dgm:presLayoutVars>
      </dgm:prSet>
      <dgm:spPr/>
    </dgm:pt>
  </dgm:ptLst>
  <dgm:cxnLst>
    <dgm:cxn modelId="{F892D103-D538-454E-9112-43069FD0867E}" type="presOf" srcId="{A0ED4A84-B561-4033-9101-60BA0A5B137E}" destId="{23C9A4E6-1DE4-41C0-8228-0BF901B2BD7E}" srcOrd="1" destOrd="0" presId="urn:microsoft.com/office/officeart/2005/8/layout/radial5"/>
    <dgm:cxn modelId="{73D8BD05-0F50-4CF0-AC8F-5EFF66CC2A5C}" srcId="{C5F79A8D-3EE7-46E9-9A00-971E898805A8}" destId="{9895FD28-FA89-469B-9DFE-17EACC82BFC2}" srcOrd="0" destOrd="0" parTransId="{76BE6197-FFEB-4CC4-B5B9-0D924B17E810}" sibTransId="{94F4EFA1-476B-4C5D-9814-8475BF738832}"/>
    <dgm:cxn modelId="{76E41D0B-57B9-47D9-A211-1E29328FD93E}" srcId="{C5F79A8D-3EE7-46E9-9A00-971E898805A8}" destId="{83AB7E8B-8653-4F40-A1FE-9284DC04777F}" srcOrd="1" destOrd="0" parTransId="{51B955EE-56A9-4B3F-A464-F7EB4E71D17B}" sibTransId="{3C33ACE0-D812-47ED-97A6-268640E94FEE}"/>
    <dgm:cxn modelId="{D6D52A12-78ED-4BF7-8B64-89CF348AFA83}" type="presOf" srcId="{26C4E9EE-861C-4F16-94D3-9BA61021FAF8}" destId="{7EFF65DF-130D-4B8D-B7A5-DAFD388B3DAC}" srcOrd="0" destOrd="0" presId="urn:microsoft.com/office/officeart/2005/8/layout/radial5"/>
    <dgm:cxn modelId="{B188131C-CC03-424B-9B5D-5AA60021624B}" srcId="{C5F79A8D-3EE7-46E9-9A00-971E898805A8}" destId="{26C4E9EE-861C-4F16-94D3-9BA61021FAF8}" srcOrd="5" destOrd="0" parTransId="{A0ED4A84-B561-4033-9101-60BA0A5B137E}" sibTransId="{74722381-FCBF-437C-A251-96E1B68AFEBA}"/>
    <dgm:cxn modelId="{E6C1221D-2973-4411-89A7-8AC7625FD765}" type="presOf" srcId="{76BE6197-FFEB-4CC4-B5B9-0D924B17E810}" destId="{E3312220-0829-4FE3-8E70-FA257709EF0A}" srcOrd="0" destOrd="0" presId="urn:microsoft.com/office/officeart/2005/8/layout/radial5"/>
    <dgm:cxn modelId="{1E152721-9A98-40C5-A5D5-13F4735076C8}" type="presOf" srcId="{FE0B15F0-17F3-43A2-8E7B-BAB78396117A}" destId="{B66A86A6-590F-4F9C-9195-9D85076B65C1}" srcOrd="1" destOrd="0" presId="urn:microsoft.com/office/officeart/2005/8/layout/radial5"/>
    <dgm:cxn modelId="{808CB324-3558-4414-A717-F7656AA4A599}" type="presOf" srcId="{9895FD28-FA89-469B-9DFE-17EACC82BFC2}" destId="{4FA25921-97A7-45D1-A12A-7D29841D32DA}" srcOrd="0" destOrd="0" presId="urn:microsoft.com/office/officeart/2005/8/layout/radial5"/>
    <dgm:cxn modelId="{44FD0373-D621-433B-83A6-DE1B13289D76}" type="presOf" srcId="{76BE6197-FFEB-4CC4-B5B9-0D924B17E810}" destId="{D340D5F9-88B8-4C56-8B6E-12A5930B769B}" srcOrd="1" destOrd="0" presId="urn:microsoft.com/office/officeart/2005/8/layout/radial5"/>
    <dgm:cxn modelId="{1537E754-AB78-410B-8D60-BCAB6336B2E8}" type="presOf" srcId="{C5F79A8D-3EE7-46E9-9A00-971E898805A8}" destId="{6F92562A-DBD7-42FF-A191-E187A39810D2}" srcOrd="0" destOrd="0" presId="urn:microsoft.com/office/officeart/2005/8/layout/radial5"/>
    <dgm:cxn modelId="{62C1DA76-BC4A-47B5-AE8F-9B271F5B9139}" srcId="{C5F79A8D-3EE7-46E9-9A00-971E898805A8}" destId="{B51A9093-452E-4101-B8A1-4E4099E2480B}" srcOrd="4" destOrd="0" parTransId="{E0FA36D7-C08B-4636-96E3-2A5D0DA9217A}" sibTransId="{06363D19-D307-41B4-957F-11B58DDDBCE9}"/>
    <dgm:cxn modelId="{A2302F7A-F4CC-477D-85DE-5199893D644C}" type="presOf" srcId="{24A03AE3-C3EB-455F-8B50-9C50C6636573}" destId="{0DDB3AC5-4957-4439-8085-56270371CF26}" srcOrd="1" destOrd="0" presId="urn:microsoft.com/office/officeart/2005/8/layout/radial5"/>
    <dgm:cxn modelId="{2DD6EE80-AF64-4342-BCD7-3BFFFC169F61}" type="presOf" srcId="{83AB7E8B-8653-4F40-A1FE-9284DC04777F}" destId="{9298E52F-AFD8-46F2-B915-F583E29E72D7}" srcOrd="0" destOrd="0" presId="urn:microsoft.com/office/officeart/2005/8/layout/radial5"/>
    <dgm:cxn modelId="{C1251981-F0E2-4FA9-BE5E-01D6ECA2BB64}" type="presOf" srcId="{A0ED4A84-B561-4033-9101-60BA0A5B137E}" destId="{2A00BBD8-DBEB-479C-B7E8-E08C8B6FA918}" srcOrd="0" destOrd="0" presId="urn:microsoft.com/office/officeart/2005/8/layout/radial5"/>
    <dgm:cxn modelId="{8FC5CA8B-CEDE-4AA4-B9F0-EDD5CA66CFA4}" type="presOf" srcId="{E0FA36D7-C08B-4636-96E3-2A5D0DA9217A}" destId="{737910DE-EFE3-46CA-BB69-226597C8358E}" srcOrd="1" destOrd="0" presId="urn:microsoft.com/office/officeart/2005/8/layout/radial5"/>
    <dgm:cxn modelId="{5D2F598D-AF04-4D19-9BCD-63132722336D}" type="presOf" srcId="{51B955EE-56A9-4B3F-A464-F7EB4E71D17B}" destId="{BC217DE5-2332-4C30-83AE-BFD75D993BF0}" srcOrd="1" destOrd="0" presId="urn:microsoft.com/office/officeart/2005/8/layout/radial5"/>
    <dgm:cxn modelId="{907E02A0-BBD5-41CE-8A08-8EC5680F3C17}" type="presOf" srcId="{4D76F5C7-C707-4668-9D31-3307787EBE1C}" destId="{B4F30F78-9706-4C94-81E4-49CFB3EADC8F}" srcOrd="0" destOrd="0" presId="urn:microsoft.com/office/officeart/2005/8/layout/radial5"/>
    <dgm:cxn modelId="{D8C865A4-10D2-45A4-9573-21EA91FC28C4}" type="presOf" srcId="{51B955EE-56A9-4B3F-A464-F7EB4E71D17B}" destId="{D3C19B95-04C0-41FB-A833-6F3C1CC9C29F}" srcOrd="0" destOrd="0" presId="urn:microsoft.com/office/officeart/2005/8/layout/radial5"/>
    <dgm:cxn modelId="{1DE069A7-7C3F-4886-9876-10648EC8EA4B}" type="presOf" srcId="{B51A9093-452E-4101-B8A1-4E4099E2480B}" destId="{9893A327-A487-4DB9-B158-EF00B682DF2D}" srcOrd="0" destOrd="0" presId="urn:microsoft.com/office/officeart/2005/8/layout/radial5"/>
    <dgm:cxn modelId="{08E505AF-C203-42AC-AF6F-888DFC2BC021}" srcId="{C5F79A8D-3EE7-46E9-9A00-971E898805A8}" destId="{981C1B51-76FC-418C-AEF6-DFFE91AF6C62}" srcOrd="2" destOrd="0" parTransId="{FE0B15F0-17F3-43A2-8E7B-BAB78396117A}" sibTransId="{1E32FA07-360E-4DA4-A535-84665B2D0A3A}"/>
    <dgm:cxn modelId="{34FD8EB0-63B9-4084-A773-6B26DA6D8896}" type="presOf" srcId="{E0FA36D7-C08B-4636-96E3-2A5D0DA9217A}" destId="{B6290A9B-FD75-4C20-90C3-287DDE5F8E35}" srcOrd="0" destOrd="0" presId="urn:microsoft.com/office/officeart/2005/8/layout/radial5"/>
    <dgm:cxn modelId="{0039FCC3-66DC-4EFB-8A61-53B9E5D86B79}" type="presOf" srcId="{9561EF8E-96F0-477D-B570-80F6557C768F}" destId="{57D45D2D-EFD2-4DB1-9A6D-F766740AB60F}" srcOrd="0" destOrd="0" presId="urn:microsoft.com/office/officeart/2005/8/layout/radial5"/>
    <dgm:cxn modelId="{D75115DF-1344-4161-BCF6-C18159FF7B5D}" type="presOf" srcId="{981C1B51-76FC-418C-AEF6-DFFE91AF6C62}" destId="{29975304-076C-4690-A52B-E08D41277581}" srcOrd="0" destOrd="0" presId="urn:microsoft.com/office/officeart/2005/8/layout/radial5"/>
    <dgm:cxn modelId="{186A93E9-9354-40C0-91F4-08B15ACA83E1}" srcId="{4D76F5C7-C707-4668-9D31-3307787EBE1C}" destId="{C5F79A8D-3EE7-46E9-9A00-971E898805A8}" srcOrd="0" destOrd="0" parTransId="{AC747026-01BE-4140-AC3A-E1701C46DB8D}" sibTransId="{226A0A27-3AB2-4DB3-B829-4F84271D6844}"/>
    <dgm:cxn modelId="{CDA4CEEB-0D26-472B-B684-12A2BCF66C29}" srcId="{C5F79A8D-3EE7-46E9-9A00-971E898805A8}" destId="{9561EF8E-96F0-477D-B570-80F6557C768F}" srcOrd="3" destOrd="0" parTransId="{24A03AE3-C3EB-455F-8B50-9C50C6636573}" sibTransId="{300D2CC8-6C74-4106-98C9-AC593495CF66}"/>
    <dgm:cxn modelId="{EB08E5EB-BF79-40F4-BD59-6ECD2CA93E88}" type="presOf" srcId="{24A03AE3-C3EB-455F-8B50-9C50C6636573}" destId="{D80EF1F1-4ADE-4F1A-BA30-54947CBD7FC3}" srcOrd="0" destOrd="0" presId="urn:microsoft.com/office/officeart/2005/8/layout/radial5"/>
    <dgm:cxn modelId="{A67D0AF9-6629-4030-BFCC-0CC9C34206AA}" type="presOf" srcId="{FE0B15F0-17F3-43A2-8E7B-BAB78396117A}" destId="{A2B932B4-76F9-4B4C-B58D-05A78D070B0D}" srcOrd="0" destOrd="0" presId="urn:microsoft.com/office/officeart/2005/8/layout/radial5"/>
    <dgm:cxn modelId="{45BE5982-43D0-4689-BF7F-B77A0E4367B5}" type="presParOf" srcId="{B4F30F78-9706-4C94-81E4-49CFB3EADC8F}" destId="{6F92562A-DBD7-42FF-A191-E187A39810D2}" srcOrd="0" destOrd="0" presId="urn:microsoft.com/office/officeart/2005/8/layout/radial5"/>
    <dgm:cxn modelId="{9B1DA175-3C6F-41CD-B482-52E33683AA73}" type="presParOf" srcId="{B4F30F78-9706-4C94-81E4-49CFB3EADC8F}" destId="{E3312220-0829-4FE3-8E70-FA257709EF0A}" srcOrd="1" destOrd="0" presId="urn:microsoft.com/office/officeart/2005/8/layout/radial5"/>
    <dgm:cxn modelId="{9A151F7A-AC35-4C84-A346-4B9B291359FC}" type="presParOf" srcId="{E3312220-0829-4FE3-8E70-FA257709EF0A}" destId="{D340D5F9-88B8-4C56-8B6E-12A5930B769B}" srcOrd="0" destOrd="0" presId="urn:microsoft.com/office/officeart/2005/8/layout/radial5"/>
    <dgm:cxn modelId="{FF01BA1A-98AE-4929-8E04-C023B03131FF}" type="presParOf" srcId="{B4F30F78-9706-4C94-81E4-49CFB3EADC8F}" destId="{4FA25921-97A7-45D1-A12A-7D29841D32DA}" srcOrd="2" destOrd="0" presId="urn:microsoft.com/office/officeart/2005/8/layout/radial5"/>
    <dgm:cxn modelId="{6FDB4668-9BC2-4910-84E0-3C91E7CF2804}" type="presParOf" srcId="{B4F30F78-9706-4C94-81E4-49CFB3EADC8F}" destId="{D3C19B95-04C0-41FB-A833-6F3C1CC9C29F}" srcOrd="3" destOrd="0" presId="urn:microsoft.com/office/officeart/2005/8/layout/radial5"/>
    <dgm:cxn modelId="{D58BD254-F02F-4852-A3C5-2E55F3F82973}" type="presParOf" srcId="{D3C19B95-04C0-41FB-A833-6F3C1CC9C29F}" destId="{BC217DE5-2332-4C30-83AE-BFD75D993BF0}" srcOrd="0" destOrd="0" presId="urn:microsoft.com/office/officeart/2005/8/layout/radial5"/>
    <dgm:cxn modelId="{2820A28E-ADAE-40CA-9C70-10474E276922}" type="presParOf" srcId="{B4F30F78-9706-4C94-81E4-49CFB3EADC8F}" destId="{9298E52F-AFD8-46F2-B915-F583E29E72D7}" srcOrd="4" destOrd="0" presId="urn:microsoft.com/office/officeart/2005/8/layout/radial5"/>
    <dgm:cxn modelId="{E7F27C72-5AF4-42F2-B73A-F600C3A14BBD}" type="presParOf" srcId="{B4F30F78-9706-4C94-81E4-49CFB3EADC8F}" destId="{A2B932B4-76F9-4B4C-B58D-05A78D070B0D}" srcOrd="5" destOrd="0" presId="urn:microsoft.com/office/officeart/2005/8/layout/radial5"/>
    <dgm:cxn modelId="{CBB91652-B3B6-4F1E-8574-CBC668346B89}" type="presParOf" srcId="{A2B932B4-76F9-4B4C-B58D-05A78D070B0D}" destId="{B66A86A6-590F-4F9C-9195-9D85076B65C1}" srcOrd="0" destOrd="0" presId="urn:microsoft.com/office/officeart/2005/8/layout/radial5"/>
    <dgm:cxn modelId="{6E4C9EBF-229A-471B-ABC9-DF4B4550307B}" type="presParOf" srcId="{B4F30F78-9706-4C94-81E4-49CFB3EADC8F}" destId="{29975304-076C-4690-A52B-E08D41277581}" srcOrd="6" destOrd="0" presId="urn:microsoft.com/office/officeart/2005/8/layout/radial5"/>
    <dgm:cxn modelId="{B579DFC6-1C4B-44AC-8658-2CFE367C0260}" type="presParOf" srcId="{B4F30F78-9706-4C94-81E4-49CFB3EADC8F}" destId="{D80EF1F1-4ADE-4F1A-BA30-54947CBD7FC3}" srcOrd="7" destOrd="0" presId="urn:microsoft.com/office/officeart/2005/8/layout/radial5"/>
    <dgm:cxn modelId="{A46D0355-4085-43B6-BC21-A06C937910C2}" type="presParOf" srcId="{D80EF1F1-4ADE-4F1A-BA30-54947CBD7FC3}" destId="{0DDB3AC5-4957-4439-8085-56270371CF26}" srcOrd="0" destOrd="0" presId="urn:microsoft.com/office/officeart/2005/8/layout/radial5"/>
    <dgm:cxn modelId="{04BD47D1-FDF6-42BB-A641-FE7D0B40828F}" type="presParOf" srcId="{B4F30F78-9706-4C94-81E4-49CFB3EADC8F}" destId="{57D45D2D-EFD2-4DB1-9A6D-F766740AB60F}" srcOrd="8" destOrd="0" presId="urn:microsoft.com/office/officeart/2005/8/layout/radial5"/>
    <dgm:cxn modelId="{8D91B405-11FD-4C14-8F62-B0B9D85EE994}" type="presParOf" srcId="{B4F30F78-9706-4C94-81E4-49CFB3EADC8F}" destId="{B6290A9B-FD75-4C20-90C3-287DDE5F8E35}" srcOrd="9" destOrd="0" presId="urn:microsoft.com/office/officeart/2005/8/layout/radial5"/>
    <dgm:cxn modelId="{842293F8-A59C-46E9-9DFE-957C448D7BBD}" type="presParOf" srcId="{B6290A9B-FD75-4C20-90C3-287DDE5F8E35}" destId="{737910DE-EFE3-46CA-BB69-226597C8358E}" srcOrd="0" destOrd="0" presId="urn:microsoft.com/office/officeart/2005/8/layout/radial5"/>
    <dgm:cxn modelId="{564C0EC5-8608-4443-8108-5603615C832F}" type="presParOf" srcId="{B4F30F78-9706-4C94-81E4-49CFB3EADC8F}" destId="{9893A327-A487-4DB9-B158-EF00B682DF2D}" srcOrd="10" destOrd="0" presId="urn:microsoft.com/office/officeart/2005/8/layout/radial5"/>
    <dgm:cxn modelId="{6A529037-61A3-42D3-A57B-961FEF73AA91}" type="presParOf" srcId="{B4F30F78-9706-4C94-81E4-49CFB3EADC8F}" destId="{2A00BBD8-DBEB-479C-B7E8-E08C8B6FA918}" srcOrd="11" destOrd="0" presId="urn:microsoft.com/office/officeart/2005/8/layout/radial5"/>
    <dgm:cxn modelId="{07AC591D-93F3-4641-99E3-27A83BCE585D}" type="presParOf" srcId="{2A00BBD8-DBEB-479C-B7E8-E08C8B6FA918}" destId="{23C9A4E6-1DE4-41C0-8228-0BF901B2BD7E}" srcOrd="0" destOrd="0" presId="urn:microsoft.com/office/officeart/2005/8/layout/radial5"/>
    <dgm:cxn modelId="{3B62F984-00FF-4995-A7B9-57445549D657}" type="presParOf" srcId="{B4F30F78-9706-4C94-81E4-49CFB3EADC8F}" destId="{7EFF65DF-130D-4B8D-B7A5-DAFD388B3DA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DD2FE-7D0C-4582-AC98-7967831A72FC}" type="doc">
      <dgm:prSet loTypeId="urn:microsoft.com/office/officeart/2005/8/layout/pyramid1" loCatId="pyramid" qsTypeId="urn:microsoft.com/office/officeart/2005/8/quickstyle/3d2" qsCatId="3D" csTypeId="urn:microsoft.com/office/officeart/2005/8/colors/colorful1" csCatId="colorful" phldr="1"/>
      <dgm:spPr/>
    </dgm:pt>
    <dgm:pt modelId="{2E2B9079-F3D0-49E5-AC1F-8CFFD6E825DF}">
      <dgm:prSet phldrT="[Text]"/>
      <dgm:spPr/>
      <dgm:t>
        <a:bodyPr/>
        <a:lstStyle/>
        <a:p>
          <a:r>
            <a:rPr lang="en-US" b="1" dirty="0"/>
            <a:t>Lecture</a:t>
          </a:r>
        </a:p>
        <a:p>
          <a:r>
            <a:rPr lang="en-US" b="1" dirty="0"/>
            <a:t>5%</a:t>
          </a:r>
        </a:p>
      </dgm:t>
    </dgm:pt>
    <dgm:pt modelId="{B0F2152B-1B31-4CB3-AC9B-F238B6EF0EAA}" type="parTrans" cxnId="{255895E7-D4AA-4072-8034-0F8CC27B6223}">
      <dgm:prSet/>
      <dgm:spPr/>
      <dgm:t>
        <a:bodyPr/>
        <a:lstStyle/>
        <a:p>
          <a:endParaRPr lang="en-US" b="1"/>
        </a:p>
      </dgm:t>
    </dgm:pt>
    <dgm:pt modelId="{8D91A4CD-031B-465C-962F-8069F46D9A9F}" type="sibTrans" cxnId="{255895E7-D4AA-4072-8034-0F8CC27B6223}">
      <dgm:prSet/>
      <dgm:spPr/>
      <dgm:t>
        <a:bodyPr/>
        <a:lstStyle/>
        <a:p>
          <a:endParaRPr lang="en-US" b="1"/>
        </a:p>
      </dgm:t>
    </dgm:pt>
    <dgm:pt modelId="{B3DB91C5-E3E7-4FDB-A89A-5C2D6ECF3C1C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Reading</a:t>
          </a:r>
        </a:p>
        <a:p>
          <a:r>
            <a:rPr lang="en-US" b="1" dirty="0"/>
            <a:t>10%</a:t>
          </a:r>
        </a:p>
      </dgm:t>
    </dgm:pt>
    <dgm:pt modelId="{D7619D67-116A-4611-9516-B48D3651FAC8}" type="parTrans" cxnId="{00CF1FDD-EFEB-4500-AD2A-D8F1BD35DEAD}">
      <dgm:prSet/>
      <dgm:spPr/>
      <dgm:t>
        <a:bodyPr/>
        <a:lstStyle/>
        <a:p>
          <a:endParaRPr lang="en-US" b="1"/>
        </a:p>
      </dgm:t>
    </dgm:pt>
    <dgm:pt modelId="{4BEE2F1D-DA99-447B-B6AE-C988441165F0}" type="sibTrans" cxnId="{00CF1FDD-EFEB-4500-AD2A-D8F1BD35DEAD}">
      <dgm:prSet/>
      <dgm:spPr/>
      <dgm:t>
        <a:bodyPr/>
        <a:lstStyle/>
        <a:p>
          <a:endParaRPr lang="en-US" b="1"/>
        </a:p>
      </dgm:t>
    </dgm:pt>
    <dgm:pt modelId="{4E173BAF-6C7F-415E-A0F9-CA16425C34A8}">
      <dgm:prSet phldrT="[Text]"/>
      <dgm:spPr/>
      <dgm:t>
        <a:bodyPr/>
        <a:lstStyle/>
        <a:p>
          <a:r>
            <a:rPr lang="en-US" b="1" dirty="0"/>
            <a:t>Audio-Visual</a:t>
          </a:r>
        </a:p>
        <a:p>
          <a:r>
            <a:rPr lang="en-US" b="1" dirty="0"/>
            <a:t>20%</a:t>
          </a:r>
        </a:p>
      </dgm:t>
    </dgm:pt>
    <dgm:pt modelId="{036EABA7-F45F-4807-AC28-DA2F823A06EA}" type="parTrans" cxnId="{36D82284-ACF2-4CDF-AE81-38CDC546058E}">
      <dgm:prSet/>
      <dgm:spPr/>
      <dgm:t>
        <a:bodyPr/>
        <a:lstStyle/>
        <a:p>
          <a:endParaRPr lang="en-US" b="1"/>
        </a:p>
      </dgm:t>
    </dgm:pt>
    <dgm:pt modelId="{124E4E3C-0E25-4304-8072-A9FC2620502F}" type="sibTrans" cxnId="{36D82284-ACF2-4CDF-AE81-38CDC546058E}">
      <dgm:prSet/>
      <dgm:spPr/>
      <dgm:t>
        <a:bodyPr/>
        <a:lstStyle/>
        <a:p>
          <a:endParaRPr lang="en-US" b="1"/>
        </a:p>
      </dgm:t>
    </dgm:pt>
    <dgm:pt modelId="{633054DB-AD17-4AEB-8DF2-3281AF090363}">
      <dgm:prSet phldrT="[Text]"/>
      <dgm:spPr/>
      <dgm:t>
        <a:bodyPr/>
        <a:lstStyle/>
        <a:p>
          <a:r>
            <a:rPr lang="en-US" b="1" dirty="0"/>
            <a:t>Demonstration</a:t>
          </a:r>
        </a:p>
        <a:p>
          <a:r>
            <a:rPr lang="en-US" b="1" dirty="0"/>
            <a:t>30%</a:t>
          </a:r>
        </a:p>
      </dgm:t>
    </dgm:pt>
    <dgm:pt modelId="{1B8968EF-D8C7-41D7-BC92-8F0AB9AB6E98}" type="parTrans" cxnId="{E3D7FB9B-43D9-4C0E-9664-93E33D5B7EA4}">
      <dgm:prSet/>
      <dgm:spPr/>
      <dgm:t>
        <a:bodyPr/>
        <a:lstStyle/>
        <a:p>
          <a:endParaRPr lang="en-US" b="1"/>
        </a:p>
      </dgm:t>
    </dgm:pt>
    <dgm:pt modelId="{19BD5052-E4D2-48C9-9173-079C0A7A1FF5}" type="sibTrans" cxnId="{E3D7FB9B-43D9-4C0E-9664-93E33D5B7EA4}">
      <dgm:prSet/>
      <dgm:spPr/>
      <dgm:t>
        <a:bodyPr/>
        <a:lstStyle/>
        <a:p>
          <a:endParaRPr lang="en-US" b="1"/>
        </a:p>
      </dgm:t>
    </dgm:pt>
    <dgm:pt modelId="{27BB478E-96BD-44B7-8337-58A971AFB4D0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/>
            <a:t>Discussion Group</a:t>
          </a:r>
        </a:p>
        <a:p>
          <a:r>
            <a:rPr lang="en-US" b="1" dirty="0"/>
            <a:t>50%</a:t>
          </a:r>
        </a:p>
      </dgm:t>
    </dgm:pt>
    <dgm:pt modelId="{7E3C8F8B-4F2E-42DC-B70A-F8C29D07FC0C}" type="parTrans" cxnId="{E3793DF1-5BDC-4550-BEB4-202330090ACF}">
      <dgm:prSet/>
      <dgm:spPr/>
      <dgm:t>
        <a:bodyPr/>
        <a:lstStyle/>
        <a:p>
          <a:endParaRPr lang="en-US" b="1"/>
        </a:p>
      </dgm:t>
    </dgm:pt>
    <dgm:pt modelId="{6DEDFC07-7039-4BDA-AB1B-36B6AB9D3A0F}" type="sibTrans" cxnId="{E3793DF1-5BDC-4550-BEB4-202330090ACF}">
      <dgm:prSet/>
      <dgm:spPr/>
      <dgm:t>
        <a:bodyPr/>
        <a:lstStyle/>
        <a:p>
          <a:endParaRPr lang="en-US" b="1"/>
        </a:p>
      </dgm:t>
    </dgm:pt>
    <dgm:pt modelId="{0DF01F2F-516F-4CB2-BDE1-AF7A0FCE0AA6}">
      <dgm:prSet phldrT="[Text]"/>
      <dgm:spPr/>
      <dgm:t>
        <a:bodyPr/>
        <a:lstStyle/>
        <a:p>
          <a:r>
            <a:rPr lang="en-US" b="1" dirty="0"/>
            <a:t>Practice by Doing</a:t>
          </a:r>
        </a:p>
        <a:p>
          <a:r>
            <a:rPr lang="en-US" b="1" dirty="0"/>
            <a:t>75%</a:t>
          </a:r>
        </a:p>
      </dgm:t>
    </dgm:pt>
    <dgm:pt modelId="{77132729-45AF-4698-B368-91AFEC936D69}" type="parTrans" cxnId="{DDC557F3-B5AA-4312-A81D-0955B24BEC3C}">
      <dgm:prSet/>
      <dgm:spPr/>
      <dgm:t>
        <a:bodyPr/>
        <a:lstStyle/>
        <a:p>
          <a:endParaRPr lang="en-US" b="1"/>
        </a:p>
      </dgm:t>
    </dgm:pt>
    <dgm:pt modelId="{F26C1E30-A42B-48AC-8B70-F92018E83237}" type="sibTrans" cxnId="{DDC557F3-B5AA-4312-A81D-0955B24BEC3C}">
      <dgm:prSet/>
      <dgm:spPr/>
      <dgm:t>
        <a:bodyPr/>
        <a:lstStyle/>
        <a:p>
          <a:endParaRPr lang="en-US" b="1"/>
        </a:p>
      </dgm:t>
    </dgm:pt>
    <dgm:pt modelId="{346DFFB4-FDB5-41C7-BBF8-AD3DE4BCAD05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Teach Others/Immediate Use</a:t>
          </a:r>
        </a:p>
        <a:p>
          <a:r>
            <a:rPr lang="en-US" b="1" dirty="0"/>
            <a:t>90%</a:t>
          </a:r>
        </a:p>
      </dgm:t>
    </dgm:pt>
    <dgm:pt modelId="{F1820E02-9314-4B66-A1DA-5DD7F742B8E2}" type="parTrans" cxnId="{356B917A-3345-477F-A032-A3266CA5EE53}">
      <dgm:prSet/>
      <dgm:spPr/>
      <dgm:t>
        <a:bodyPr/>
        <a:lstStyle/>
        <a:p>
          <a:endParaRPr lang="en-US" b="1"/>
        </a:p>
      </dgm:t>
    </dgm:pt>
    <dgm:pt modelId="{9E9293AA-0707-4D4C-8584-9546818FFAE5}" type="sibTrans" cxnId="{356B917A-3345-477F-A032-A3266CA5EE53}">
      <dgm:prSet/>
      <dgm:spPr/>
      <dgm:t>
        <a:bodyPr/>
        <a:lstStyle/>
        <a:p>
          <a:endParaRPr lang="en-US" b="1"/>
        </a:p>
      </dgm:t>
    </dgm:pt>
    <dgm:pt modelId="{F83E9073-34B1-40AF-9195-048B2438BEA6}" type="pres">
      <dgm:prSet presAssocID="{E84DD2FE-7D0C-4582-AC98-7967831A72FC}" presName="Name0" presStyleCnt="0">
        <dgm:presLayoutVars>
          <dgm:dir/>
          <dgm:animLvl val="lvl"/>
          <dgm:resizeHandles val="exact"/>
        </dgm:presLayoutVars>
      </dgm:prSet>
      <dgm:spPr/>
    </dgm:pt>
    <dgm:pt modelId="{0483CA59-68CC-45BC-AF2C-D143C5229020}" type="pres">
      <dgm:prSet presAssocID="{2E2B9079-F3D0-49E5-AC1F-8CFFD6E825DF}" presName="Name8" presStyleCnt="0"/>
      <dgm:spPr/>
    </dgm:pt>
    <dgm:pt modelId="{399C8537-C30F-4AD5-A79C-072008F4B0F8}" type="pres">
      <dgm:prSet presAssocID="{2E2B9079-F3D0-49E5-AC1F-8CFFD6E825DF}" presName="level" presStyleLbl="node1" presStyleIdx="0" presStyleCnt="7">
        <dgm:presLayoutVars>
          <dgm:chMax val="1"/>
          <dgm:bulletEnabled val="1"/>
        </dgm:presLayoutVars>
      </dgm:prSet>
      <dgm:spPr/>
    </dgm:pt>
    <dgm:pt modelId="{E65895CB-57FA-4235-926C-F9F0CEA4A21A}" type="pres">
      <dgm:prSet presAssocID="{2E2B9079-F3D0-49E5-AC1F-8CFFD6E825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D73E8BE-92BF-4F3E-BFE8-5F656B70566A}" type="pres">
      <dgm:prSet presAssocID="{B3DB91C5-E3E7-4FDB-A89A-5C2D6ECF3C1C}" presName="Name8" presStyleCnt="0"/>
      <dgm:spPr/>
    </dgm:pt>
    <dgm:pt modelId="{3E85E58C-DBCE-416F-A8AF-8BD3A0AA8118}" type="pres">
      <dgm:prSet presAssocID="{B3DB91C5-E3E7-4FDB-A89A-5C2D6ECF3C1C}" presName="level" presStyleLbl="node1" presStyleIdx="1" presStyleCnt="7">
        <dgm:presLayoutVars>
          <dgm:chMax val="1"/>
          <dgm:bulletEnabled val="1"/>
        </dgm:presLayoutVars>
      </dgm:prSet>
      <dgm:spPr/>
    </dgm:pt>
    <dgm:pt modelId="{C315D63C-0A6C-4E23-BA73-4A0FF8AB1CAD}" type="pres">
      <dgm:prSet presAssocID="{B3DB91C5-E3E7-4FDB-A89A-5C2D6ECF3C1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7F404C4-4C44-43B4-8952-E35DBC7A3781}" type="pres">
      <dgm:prSet presAssocID="{4E173BAF-6C7F-415E-A0F9-CA16425C34A8}" presName="Name8" presStyleCnt="0"/>
      <dgm:spPr/>
    </dgm:pt>
    <dgm:pt modelId="{CA99916B-EBBB-45A1-A853-19C418CBE74F}" type="pres">
      <dgm:prSet presAssocID="{4E173BAF-6C7F-415E-A0F9-CA16425C34A8}" presName="level" presStyleLbl="node1" presStyleIdx="2" presStyleCnt="7">
        <dgm:presLayoutVars>
          <dgm:chMax val="1"/>
          <dgm:bulletEnabled val="1"/>
        </dgm:presLayoutVars>
      </dgm:prSet>
      <dgm:spPr/>
    </dgm:pt>
    <dgm:pt modelId="{D4C66BC7-1011-430C-9C81-88CCF0C17D3B}" type="pres">
      <dgm:prSet presAssocID="{4E173BAF-6C7F-415E-A0F9-CA16425C34A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FBBA45-F220-43AC-98EA-2DF69B625DB2}" type="pres">
      <dgm:prSet presAssocID="{633054DB-AD17-4AEB-8DF2-3281AF090363}" presName="Name8" presStyleCnt="0"/>
      <dgm:spPr/>
    </dgm:pt>
    <dgm:pt modelId="{D84ABB57-D2EB-44C0-A125-439EF75E7BDA}" type="pres">
      <dgm:prSet presAssocID="{633054DB-AD17-4AEB-8DF2-3281AF090363}" presName="level" presStyleLbl="node1" presStyleIdx="3" presStyleCnt="7">
        <dgm:presLayoutVars>
          <dgm:chMax val="1"/>
          <dgm:bulletEnabled val="1"/>
        </dgm:presLayoutVars>
      </dgm:prSet>
      <dgm:spPr/>
    </dgm:pt>
    <dgm:pt modelId="{D1588510-F147-45AE-99BD-77FDEC22D1F5}" type="pres">
      <dgm:prSet presAssocID="{633054DB-AD17-4AEB-8DF2-3281AF0903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09F2A3E-A389-4A6F-8F08-F140AB47D9CE}" type="pres">
      <dgm:prSet presAssocID="{27BB478E-96BD-44B7-8337-58A971AFB4D0}" presName="Name8" presStyleCnt="0"/>
      <dgm:spPr/>
    </dgm:pt>
    <dgm:pt modelId="{790C3968-B225-4461-8BB9-93EE889791ED}" type="pres">
      <dgm:prSet presAssocID="{27BB478E-96BD-44B7-8337-58A971AFB4D0}" presName="level" presStyleLbl="node1" presStyleIdx="4" presStyleCnt="7">
        <dgm:presLayoutVars>
          <dgm:chMax val="1"/>
          <dgm:bulletEnabled val="1"/>
        </dgm:presLayoutVars>
      </dgm:prSet>
      <dgm:spPr/>
    </dgm:pt>
    <dgm:pt modelId="{7AEA0742-4D7C-41B9-88E0-50A3E605DAD9}" type="pres">
      <dgm:prSet presAssocID="{27BB478E-96BD-44B7-8337-58A971AFB4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0A67C7-6F74-456C-B07F-70CF0C2BC73F}" type="pres">
      <dgm:prSet presAssocID="{0DF01F2F-516F-4CB2-BDE1-AF7A0FCE0AA6}" presName="Name8" presStyleCnt="0"/>
      <dgm:spPr/>
    </dgm:pt>
    <dgm:pt modelId="{2CDC295F-6E8A-42CE-87E9-C8B423B2C6D8}" type="pres">
      <dgm:prSet presAssocID="{0DF01F2F-516F-4CB2-BDE1-AF7A0FCE0AA6}" presName="level" presStyleLbl="node1" presStyleIdx="5" presStyleCnt="7">
        <dgm:presLayoutVars>
          <dgm:chMax val="1"/>
          <dgm:bulletEnabled val="1"/>
        </dgm:presLayoutVars>
      </dgm:prSet>
      <dgm:spPr/>
    </dgm:pt>
    <dgm:pt modelId="{15C0AA9C-C485-4C8A-BD1B-EBD13DCBAA92}" type="pres">
      <dgm:prSet presAssocID="{0DF01F2F-516F-4CB2-BDE1-AF7A0FCE0AA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4585AC-EB0E-4DA4-8DBC-466FDBC805B7}" type="pres">
      <dgm:prSet presAssocID="{346DFFB4-FDB5-41C7-BBF8-AD3DE4BCAD05}" presName="Name8" presStyleCnt="0"/>
      <dgm:spPr/>
    </dgm:pt>
    <dgm:pt modelId="{B22CF977-D84F-4231-87F7-30F01A638A62}" type="pres">
      <dgm:prSet presAssocID="{346DFFB4-FDB5-41C7-BBF8-AD3DE4BCAD05}" presName="level" presStyleLbl="node1" presStyleIdx="6" presStyleCnt="7">
        <dgm:presLayoutVars>
          <dgm:chMax val="1"/>
          <dgm:bulletEnabled val="1"/>
        </dgm:presLayoutVars>
      </dgm:prSet>
      <dgm:spPr/>
    </dgm:pt>
    <dgm:pt modelId="{303D83AC-DA26-442E-A23C-CB40BCCA86E2}" type="pres">
      <dgm:prSet presAssocID="{346DFFB4-FDB5-41C7-BBF8-AD3DE4BCAD0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AA6C905-0945-4AB3-9FA7-FADD02898090}" type="presOf" srcId="{0DF01F2F-516F-4CB2-BDE1-AF7A0FCE0AA6}" destId="{2CDC295F-6E8A-42CE-87E9-C8B423B2C6D8}" srcOrd="0" destOrd="0" presId="urn:microsoft.com/office/officeart/2005/8/layout/pyramid1"/>
    <dgm:cxn modelId="{EE0A0C08-1692-4869-A9D6-B34059465EAD}" type="presOf" srcId="{346DFFB4-FDB5-41C7-BBF8-AD3DE4BCAD05}" destId="{303D83AC-DA26-442E-A23C-CB40BCCA86E2}" srcOrd="1" destOrd="0" presId="urn:microsoft.com/office/officeart/2005/8/layout/pyramid1"/>
    <dgm:cxn modelId="{164C6714-267E-41B1-9C49-93ED4C71B488}" type="presOf" srcId="{B3DB91C5-E3E7-4FDB-A89A-5C2D6ECF3C1C}" destId="{3E85E58C-DBCE-416F-A8AF-8BD3A0AA8118}" srcOrd="0" destOrd="0" presId="urn:microsoft.com/office/officeart/2005/8/layout/pyramid1"/>
    <dgm:cxn modelId="{BA4DF818-00F7-4ED4-93CA-628C467EFFDB}" type="presOf" srcId="{27BB478E-96BD-44B7-8337-58A971AFB4D0}" destId="{7AEA0742-4D7C-41B9-88E0-50A3E605DAD9}" srcOrd="1" destOrd="0" presId="urn:microsoft.com/office/officeart/2005/8/layout/pyramid1"/>
    <dgm:cxn modelId="{605DB034-83CD-45AB-9A66-FA1E97B1C42B}" type="presOf" srcId="{0DF01F2F-516F-4CB2-BDE1-AF7A0FCE0AA6}" destId="{15C0AA9C-C485-4C8A-BD1B-EBD13DCBAA92}" srcOrd="1" destOrd="0" presId="urn:microsoft.com/office/officeart/2005/8/layout/pyramid1"/>
    <dgm:cxn modelId="{DA10A73F-14D1-4136-92D1-C7DA503D1C2E}" type="presOf" srcId="{4E173BAF-6C7F-415E-A0F9-CA16425C34A8}" destId="{D4C66BC7-1011-430C-9C81-88CCF0C17D3B}" srcOrd="1" destOrd="0" presId="urn:microsoft.com/office/officeart/2005/8/layout/pyramid1"/>
    <dgm:cxn modelId="{7D564466-8DC6-4ECE-B9F1-20EAEE4C9EEB}" type="presOf" srcId="{4E173BAF-6C7F-415E-A0F9-CA16425C34A8}" destId="{CA99916B-EBBB-45A1-A853-19C418CBE74F}" srcOrd="0" destOrd="0" presId="urn:microsoft.com/office/officeart/2005/8/layout/pyramid1"/>
    <dgm:cxn modelId="{A6624379-5A80-41B2-82C5-3A3D4809FC9B}" type="presOf" srcId="{2E2B9079-F3D0-49E5-AC1F-8CFFD6E825DF}" destId="{E65895CB-57FA-4235-926C-F9F0CEA4A21A}" srcOrd="1" destOrd="0" presId="urn:microsoft.com/office/officeart/2005/8/layout/pyramid1"/>
    <dgm:cxn modelId="{1B47335A-5FDB-4292-94DB-B8B2F55CC27B}" type="presOf" srcId="{B3DB91C5-E3E7-4FDB-A89A-5C2D6ECF3C1C}" destId="{C315D63C-0A6C-4E23-BA73-4A0FF8AB1CAD}" srcOrd="1" destOrd="0" presId="urn:microsoft.com/office/officeart/2005/8/layout/pyramid1"/>
    <dgm:cxn modelId="{356B917A-3345-477F-A032-A3266CA5EE53}" srcId="{E84DD2FE-7D0C-4582-AC98-7967831A72FC}" destId="{346DFFB4-FDB5-41C7-BBF8-AD3DE4BCAD05}" srcOrd="6" destOrd="0" parTransId="{F1820E02-9314-4B66-A1DA-5DD7F742B8E2}" sibTransId="{9E9293AA-0707-4D4C-8584-9546818FFAE5}"/>
    <dgm:cxn modelId="{B160257B-F8AE-416E-BB16-FAE095D5AE62}" type="presOf" srcId="{633054DB-AD17-4AEB-8DF2-3281AF090363}" destId="{D84ABB57-D2EB-44C0-A125-439EF75E7BDA}" srcOrd="0" destOrd="0" presId="urn:microsoft.com/office/officeart/2005/8/layout/pyramid1"/>
    <dgm:cxn modelId="{5A19287D-3632-4BFC-95CB-00B0935DD943}" type="presOf" srcId="{346DFFB4-FDB5-41C7-BBF8-AD3DE4BCAD05}" destId="{B22CF977-D84F-4231-87F7-30F01A638A62}" srcOrd="0" destOrd="0" presId="urn:microsoft.com/office/officeart/2005/8/layout/pyramid1"/>
    <dgm:cxn modelId="{36D82284-ACF2-4CDF-AE81-38CDC546058E}" srcId="{E84DD2FE-7D0C-4582-AC98-7967831A72FC}" destId="{4E173BAF-6C7F-415E-A0F9-CA16425C34A8}" srcOrd="2" destOrd="0" parTransId="{036EABA7-F45F-4807-AC28-DA2F823A06EA}" sibTransId="{124E4E3C-0E25-4304-8072-A9FC2620502F}"/>
    <dgm:cxn modelId="{DE5E488A-7B6F-486E-863C-D1DFA6DD2CE9}" type="presOf" srcId="{2E2B9079-F3D0-49E5-AC1F-8CFFD6E825DF}" destId="{399C8537-C30F-4AD5-A79C-072008F4B0F8}" srcOrd="0" destOrd="0" presId="urn:microsoft.com/office/officeart/2005/8/layout/pyramid1"/>
    <dgm:cxn modelId="{E3D7FB9B-43D9-4C0E-9664-93E33D5B7EA4}" srcId="{E84DD2FE-7D0C-4582-AC98-7967831A72FC}" destId="{633054DB-AD17-4AEB-8DF2-3281AF090363}" srcOrd="3" destOrd="0" parTransId="{1B8968EF-D8C7-41D7-BC92-8F0AB9AB6E98}" sibTransId="{19BD5052-E4D2-48C9-9173-079C0A7A1FF5}"/>
    <dgm:cxn modelId="{0302339F-4F41-42C4-838D-7330CF5C2BA3}" type="presOf" srcId="{27BB478E-96BD-44B7-8337-58A971AFB4D0}" destId="{790C3968-B225-4461-8BB9-93EE889791ED}" srcOrd="0" destOrd="0" presId="urn:microsoft.com/office/officeart/2005/8/layout/pyramid1"/>
    <dgm:cxn modelId="{00CF1FDD-EFEB-4500-AD2A-D8F1BD35DEAD}" srcId="{E84DD2FE-7D0C-4582-AC98-7967831A72FC}" destId="{B3DB91C5-E3E7-4FDB-A89A-5C2D6ECF3C1C}" srcOrd="1" destOrd="0" parTransId="{D7619D67-116A-4611-9516-B48D3651FAC8}" sibTransId="{4BEE2F1D-DA99-447B-B6AE-C988441165F0}"/>
    <dgm:cxn modelId="{255895E7-D4AA-4072-8034-0F8CC27B6223}" srcId="{E84DD2FE-7D0C-4582-AC98-7967831A72FC}" destId="{2E2B9079-F3D0-49E5-AC1F-8CFFD6E825DF}" srcOrd="0" destOrd="0" parTransId="{B0F2152B-1B31-4CB3-AC9B-F238B6EF0EAA}" sibTransId="{8D91A4CD-031B-465C-962F-8069F46D9A9F}"/>
    <dgm:cxn modelId="{C94E0EEC-0E2F-49E3-95E5-CB67B008C946}" type="presOf" srcId="{E84DD2FE-7D0C-4582-AC98-7967831A72FC}" destId="{F83E9073-34B1-40AF-9195-048B2438BEA6}" srcOrd="0" destOrd="0" presId="urn:microsoft.com/office/officeart/2005/8/layout/pyramid1"/>
    <dgm:cxn modelId="{7C9E17EF-3B08-4A87-BB06-49599E362FE1}" type="presOf" srcId="{633054DB-AD17-4AEB-8DF2-3281AF090363}" destId="{D1588510-F147-45AE-99BD-77FDEC22D1F5}" srcOrd="1" destOrd="0" presId="urn:microsoft.com/office/officeart/2005/8/layout/pyramid1"/>
    <dgm:cxn modelId="{E3793DF1-5BDC-4550-BEB4-202330090ACF}" srcId="{E84DD2FE-7D0C-4582-AC98-7967831A72FC}" destId="{27BB478E-96BD-44B7-8337-58A971AFB4D0}" srcOrd="4" destOrd="0" parTransId="{7E3C8F8B-4F2E-42DC-B70A-F8C29D07FC0C}" sibTransId="{6DEDFC07-7039-4BDA-AB1B-36B6AB9D3A0F}"/>
    <dgm:cxn modelId="{DDC557F3-B5AA-4312-A81D-0955B24BEC3C}" srcId="{E84DD2FE-7D0C-4582-AC98-7967831A72FC}" destId="{0DF01F2F-516F-4CB2-BDE1-AF7A0FCE0AA6}" srcOrd="5" destOrd="0" parTransId="{77132729-45AF-4698-B368-91AFEC936D69}" sibTransId="{F26C1E30-A42B-48AC-8B70-F92018E83237}"/>
    <dgm:cxn modelId="{7A609A17-3A42-4C24-A9D9-274D2C4C0022}" type="presParOf" srcId="{F83E9073-34B1-40AF-9195-048B2438BEA6}" destId="{0483CA59-68CC-45BC-AF2C-D143C5229020}" srcOrd="0" destOrd="0" presId="urn:microsoft.com/office/officeart/2005/8/layout/pyramid1"/>
    <dgm:cxn modelId="{138E7ED6-42C0-49BE-A8E4-ADEBB0DD57E3}" type="presParOf" srcId="{0483CA59-68CC-45BC-AF2C-D143C5229020}" destId="{399C8537-C30F-4AD5-A79C-072008F4B0F8}" srcOrd="0" destOrd="0" presId="urn:microsoft.com/office/officeart/2005/8/layout/pyramid1"/>
    <dgm:cxn modelId="{99A1FA8B-FC9E-484A-95FD-026E93F15D48}" type="presParOf" srcId="{0483CA59-68CC-45BC-AF2C-D143C5229020}" destId="{E65895CB-57FA-4235-926C-F9F0CEA4A21A}" srcOrd="1" destOrd="0" presId="urn:microsoft.com/office/officeart/2005/8/layout/pyramid1"/>
    <dgm:cxn modelId="{5F82CBA8-1ACB-4381-93B6-C89F1BA6F70E}" type="presParOf" srcId="{F83E9073-34B1-40AF-9195-048B2438BEA6}" destId="{8D73E8BE-92BF-4F3E-BFE8-5F656B70566A}" srcOrd="1" destOrd="0" presId="urn:microsoft.com/office/officeart/2005/8/layout/pyramid1"/>
    <dgm:cxn modelId="{886789AF-CDF7-4B34-A585-6F945B167537}" type="presParOf" srcId="{8D73E8BE-92BF-4F3E-BFE8-5F656B70566A}" destId="{3E85E58C-DBCE-416F-A8AF-8BD3A0AA8118}" srcOrd="0" destOrd="0" presId="urn:microsoft.com/office/officeart/2005/8/layout/pyramid1"/>
    <dgm:cxn modelId="{FA6B5D38-9614-4415-AF85-50852E959182}" type="presParOf" srcId="{8D73E8BE-92BF-4F3E-BFE8-5F656B70566A}" destId="{C315D63C-0A6C-4E23-BA73-4A0FF8AB1CAD}" srcOrd="1" destOrd="0" presId="urn:microsoft.com/office/officeart/2005/8/layout/pyramid1"/>
    <dgm:cxn modelId="{E97E4975-F150-45F2-BBA1-EB82EED1D9CF}" type="presParOf" srcId="{F83E9073-34B1-40AF-9195-048B2438BEA6}" destId="{97F404C4-4C44-43B4-8952-E35DBC7A3781}" srcOrd="2" destOrd="0" presId="urn:microsoft.com/office/officeart/2005/8/layout/pyramid1"/>
    <dgm:cxn modelId="{A70BE646-B283-4760-BF02-A662FC8A5C9B}" type="presParOf" srcId="{97F404C4-4C44-43B4-8952-E35DBC7A3781}" destId="{CA99916B-EBBB-45A1-A853-19C418CBE74F}" srcOrd="0" destOrd="0" presId="urn:microsoft.com/office/officeart/2005/8/layout/pyramid1"/>
    <dgm:cxn modelId="{61D1831D-7AC2-471E-A976-B299BA873F3F}" type="presParOf" srcId="{97F404C4-4C44-43B4-8952-E35DBC7A3781}" destId="{D4C66BC7-1011-430C-9C81-88CCF0C17D3B}" srcOrd="1" destOrd="0" presId="urn:microsoft.com/office/officeart/2005/8/layout/pyramid1"/>
    <dgm:cxn modelId="{E117FDF0-D737-4D00-AB2D-6D3B7DD07AAF}" type="presParOf" srcId="{F83E9073-34B1-40AF-9195-048B2438BEA6}" destId="{02FBBA45-F220-43AC-98EA-2DF69B625DB2}" srcOrd="3" destOrd="0" presId="urn:microsoft.com/office/officeart/2005/8/layout/pyramid1"/>
    <dgm:cxn modelId="{64947BC3-6E02-49C1-8BE9-BF7FE124AD05}" type="presParOf" srcId="{02FBBA45-F220-43AC-98EA-2DF69B625DB2}" destId="{D84ABB57-D2EB-44C0-A125-439EF75E7BDA}" srcOrd="0" destOrd="0" presId="urn:microsoft.com/office/officeart/2005/8/layout/pyramid1"/>
    <dgm:cxn modelId="{9479194D-2A48-42A6-9F26-B68C45761BF3}" type="presParOf" srcId="{02FBBA45-F220-43AC-98EA-2DF69B625DB2}" destId="{D1588510-F147-45AE-99BD-77FDEC22D1F5}" srcOrd="1" destOrd="0" presId="urn:microsoft.com/office/officeart/2005/8/layout/pyramid1"/>
    <dgm:cxn modelId="{0E2E819D-C367-439D-97DC-2CFE827FA240}" type="presParOf" srcId="{F83E9073-34B1-40AF-9195-048B2438BEA6}" destId="{F09F2A3E-A389-4A6F-8F08-F140AB47D9CE}" srcOrd="4" destOrd="0" presId="urn:microsoft.com/office/officeart/2005/8/layout/pyramid1"/>
    <dgm:cxn modelId="{08261EAA-6B74-4E78-87E5-A45FBBAE845F}" type="presParOf" srcId="{F09F2A3E-A389-4A6F-8F08-F140AB47D9CE}" destId="{790C3968-B225-4461-8BB9-93EE889791ED}" srcOrd="0" destOrd="0" presId="urn:microsoft.com/office/officeart/2005/8/layout/pyramid1"/>
    <dgm:cxn modelId="{B147025B-3793-4412-B30E-8C96DCF8E677}" type="presParOf" srcId="{F09F2A3E-A389-4A6F-8F08-F140AB47D9CE}" destId="{7AEA0742-4D7C-41B9-88E0-50A3E605DAD9}" srcOrd="1" destOrd="0" presId="urn:microsoft.com/office/officeart/2005/8/layout/pyramid1"/>
    <dgm:cxn modelId="{3C770327-2EF3-4A1D-9B70-8BB1B5A83835}" type="presParOf" srcId="{F83E9073-34B1-40AF-9195-048B2438BEA6}" destId="{910A67C7-6F74-456C-B07F-70CF0C2BC73F}" srcOrd="5" destOrd="0" presId="urn:microsoft.com/office/officeart/2005/8/layout/pyramid1"/>
    <dgm:cxn modelId="{29D6F991-4B46-416D-91B4-59D015F37677}" type="presParOf" srcId="{910A67C7-6F74-456C-B07F-70CF0C2BC73F}" destId="{2CDC295F-6E8A-42CE-87E9-C8B423B2C6D8}" srcOrd="0" destOrd="0" presId="urn:microsoft.com/office/officeart/2005/8/layout/pyramid1"/>
    <dgm:cxn modelId="{73183263-49EE-4D56-BE06-C2EB16E8BE15}" type="presParOf" srcId="{910A67C7-6F74-456C-B07F-70CF0C2BC73F}" destId="{15C0AA9C-C485-4C8A-BD1B-EBD13DCBAA92}" srcOrd="1" destOrd="0" presId="urn:microsoft.com/office/officeart/2005/8/layout/pyramid1"/>
    <dgm:cxn modelId="{75BC2CAC-29B3-4DB0-B644-EF7CDECE3812}" type="presParOf" srcId="{F83E9073-34B1-40AF-9195-048B2438BEA6}" destId="{F54585AC-EB0E-4DA4-8DBC-466FDBC805B7}" srcOrd="6" destOrd="0" presId="urn:microsoft.com/office/officeart/2005/8/layout/pyramid1"/>
    <dgm:cxn modelId="{9CC0D8CD-23AB-4D90-9AD1-7AB4C8438F05}" type="presParOf" srcId="{F54585AC-EB0E-4DA4-8DBC-466FDBC805B7}" destId="{B22CF977-D84F-4231-87F7-30F01A638A62}" srcOrd="0" destOrd="0" presId="urn:microsoft.com/office/officeart/2005/8/layout/pyramid1"/>
    <dgm:cxn modelId="{E56D76C6-0425-4E2B-9EA9-A0FCEB7A0AAC}" type="presParOf" srcId="{F54585AC-EB0E-4DA4-8DBC-466FDBC805B7}" destId="{303D83AC-DA26-442E-A23C-CB40BCCA86E2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2562A-DBD7-42FF-A191-E187A39810D2}">
      <dsp:nvSpPr>
        <dsp:cNvPr id="0" name=""/>
        <dsp:cNvSpPr/>
      </dsp:nvSpPr>
      <dsp:spPr>
        <a:xfrm>
          <a:off x="3087410" y="1910024"/>
          <a:ext cx="1361551" cy="1361551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Adult Learners</a:t>
          </a:r>
        </a:p>
      </dsp:txBody>
      <dsp:txXfrm>
        <a:off x="3286805" y="2109419"/>
        <a:ext cx="962761" cy="962761"/>
      </dsp:txXfrm>
    </dsp:sp>
    <dsp:sp modelId="{E3312220-0829-4FE3-8E70-FA257709EF0A}">
      <dsp:nvSpPr>
        <dsp:cNvPr id="0" name=""/>
        <dsp:cNvSpPr/>
      </dsp:nvSpPr>
      <dsp:spPr>
        <a:xfrm rot="16200000">
          <a:off x="3623582" y="1413909"/>
          <a:ext cx="289207" cy="46292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666963" y="1549875"/>
        <a:ext cx="202445" cy="277757"/>
      </dsp:txXfrm>
    </dsp:sp>
    <dsp:sp modelId="{4FA25921-97A7-45D1-A12A-7D29841D32DA}">
      <dsp:nvSpPr>
        <dsp:cNvPr id="0" name=""/>
        <dsp:cNvSpPr/>
      </dsp:nvSpPr>
      <dsp:spPr>
        <a:xfrm>
          <a:off x="3087410" y="2799"/>
          <a:ext cx="1361551" cy="1361551"/>
        </a:xfrm>
        <a:prstGeom prst="ellipse">
          <a:avLst/>
        </a:prstGeom>
        <a:solidFill>
          <a:srgbClr val="FF990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Foundation</a:t>
          </a:r>
        </a:p>
      </dsp:txBody>
      <dsp:txXfrm>
        <a:off x="3286805" y="202194"/>
        <a:ext cx="962761" cy="962761"/>
      </dsp:txXfrm>
    </dsp:sp>
    <dsp:sp modelId="{D3C19B95-04C0-41FB-A833-6F3C1CC9C29F}">
      <dsp:nvSpPr>
        <dsp:cNvPr id="0" name=""/>
        <dsp:cNvSpPr/>
      </dsp:nvSpPr>
      <dsp:spPr>
        <a:xfrm rot="19800000">
          <a:off x="4442346" y="1886622"/>
          <a:ext cx="289207" cy="46292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448158" y="2000898"/>
        <a:ext cx="202445" cy="277757"/>
      </dsp:txXfrm>
    </dsp:sp>
    <dsp:sp modelId="{9298E52F-AFD8-46F2-B915-F583E29E72D7}">
      <dsp:nvSpPr>
        <dsp:cNvPr id="0" name=""/>
        <dsp:cNvSpPr/>
      </dsp:nvSpPr>
      <dsp:spPr>
        <a:xfrm>
          <a:off x="4739115" y="956412"/>
          <a:ext cx="1361551" cy="136155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Readiness</a:t>
          </a:r>
        </a:p>
      </dsp:txBody>
      <dsp:txXfrm>
        <a:off x="4938510" y="1155807"/>
        <a:ext cx="962761" cy="962761"/>
      </dsp:txXfrm>
    </dsp:sp>
    <dsp:sp modelId="{A2B932B4-76F9-4B4C-B58D-05A78D070B0D}">
      <dsp:nvSpPr>
        <dsp:cNvPr id="0" name=""/>
        <dsp:cNvSpPr/>
      </dsp:nvSpPr>
      <dsp:spPr>
        <a:xfrm rot="1800000">
          <a:off x="4442346" y="2832050"/>
          <a:ext cx="289207" cy="46292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448158" y="2902945"/>
        <a:ext cx="202445" cy="277757"/>
      </dsp:txXfrm>
    </dsp:sp>
    <dsp:sp modelId="{29975304-076C-4690-A52B-E08D41277581}">
      <dsp:nvSpPr>
        <dsp:cNvPr id="0" name=""/>
        <dsp:cNvSpPr/>
      </dsp:nvSpPr>
      <dsp:spPr>
        <a:xfrm>
          <a:off x="4739115" y="2863637"/>
          <a:ext cx="1361551" cy="1361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Motivation</a:t>
          </a:r>
        </a:p>
      </dsp:txBody>
      <dsp:txXfrm>
        <a:off x="4938510" y="3063032"/>
        <a:ext cx="962761" cy="962761"/>
      </dsp:txXfrm>
    </dsp:sp>
    <dsp:sp modelId="{D80EF1F1-4ADE-4F1A-BA30-54947CBD7FC3}">
      <dsp:nvSpPr>
        <dsp:cNvPr id="0" name=""/>
        <dsp:cNvSpPr/>
      </dsp:nvSpPr>
      <dsp:spPr>
        <a:xfrm rot="5400000">
          <a:off x="3623582" y="3304764"/>
          <a:ext cx="289207" cy="46292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666963" y="3353968"/>
        <a:ext cx="202445" cy="277757"/>
      </dsp:txXfrm>
    </dsp:sp>
    <dsp:sp modelId="{57D45D2D-EFD2-4DB1-9A6D-F766740AB60F}">
      <dsp:nvSpPr>
        <dsp:cNvPr id="0" name=""/>
        <dsp:cNvSpPr/>
      </dsp:nvSpPr>
      <dsp:spPr>
        <a:xfrm>
          <a:off x="3087410" y="3817249"/>
          <a:ext cx="1361551" cy="136155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Orientation</a:t>
          </a:r>
        </a:p>
      </dsp:txBody>
      <dsp:txXfrm>
        <a:off x="3286805" y="4016644"/>
        <a:ext cx="962761" cy="962761"/>
      </dsp:txXfrm>
    </dsp:sp>
    <dsp:sp modelId="{B6290A9B-FD75-4C20-90C3-287DDE5F8E35}">
      <dsp:nvSpPr>
        <dsp:cNvPr id="0" name=""/>
        <dsp:cNvSpPr/>
      </dsp:nvSpPr>
      <dsp:spPr>
        <a:xfrm rot="9000000">
          <a:off x="2804818" y="2832050"/>
          <a:ext cx="289207" cy="46292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885768" y="2902945"/>
        <a:ext cx="202445" cy="277757"/>
      </dsp:txXfrm>
    </dsp:sp>
    <dsp:sp modelId="{9893A327-A487-4DB9-B158-EF00B682DF2D}">
      <dsp:nvSpPr>
        <dsp:cNvPr id="0" name=""/>
        <dsp:cNvSpPr/>
      </dsp:nvSpPr>
      <dsp:spPr>
        <a:xfrm>
          <a:off x="1435704" y="2863637"/>
          <a:ext cx="1361551" cy="136155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Need to Know</a:t>
          </a:r>
        </a:p>
      </dsp:txBody>
      <dsp:txXfrm>
        <a:off x="1635099" y="3063032"/>
        <a:ext cx="962761" cy="962761"/>
      </dsp:txXfrm>
    </dsp:sp>
    <dsp:sp modelId="{2A00BBD8-DBEB-479C-B7E8-E08C8B6FA918}">
      <dsp:nvSpPr>
        <dsp:cNvPr id="0" name=""/>
        <dsp:cNvSpPr/>
      </dsp:nvSpPr>
      <dsp:spPr>
        <a:xfrm rot="12600000">
          <a:off x="2804818" y="1886622"/>
          <a:ext cx="289207" cy="46292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885768" y="2000898"/>
        <a:ext cx="202445" cy="277757"/>
      </dsp:txXfrm>
    </dsp:sp>
    <dsp:sp modelId="{7EFF65DF-130D-4B8D-B7A5-DAFD388B3DAC}">
      <dsp:nvSpPr>
        <dsp:cNvPr id="0" name=""/>
        <dsp:cNvSpPr/>
      </dsp:nvSpPr>
      <dsp:spPr>
        <a:xfrm>
          <a:off x="1435704" y="956412"/>
          <a:ext cx="1361551" cy="136155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Self-concept</a:t>
          </a:r>
        </a:p>
      </dsp:txBody>
      <dsp:txXfrm>
        <a:off x="1635099" y="1155807"/>
        <a:ext cx="962761" cy="962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8537-C30F-4AD5-A79C-072008F4B0F8}">
      <dsp:nvSpPr>
        <dsp:cNvPr id="0" name=""/>
        <dsp:cNvSpPr/>
      </dsp:nvSpPr>
      <dsp:spPr>
        <a:xfrm>
          <a:off x="2360279" y="0"/>
          <a:ext cx="786759" cy="774095"/>
        </a:xfrm>
        <a:prstGeom prst="trapezoid">
          <a:avLst>
            <a:gd name="adj" fmla="val 5081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Lecture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5%</a:t>
          </a:r>
        </a:p>
      </dsp:txBody>
      <dsp:txXfrm>
        <a:off x="2360279" y="0"/>
        <a:ext cx="786759" cy="774095"/>
      </dsp:txXfrm>
    </dsp:sp>
    <dsp:sp modelId="{3E85E58C-DBCE-416F-A8AF-8BD3A0AA8118}">
      <dsp:nvSpPr>
        <dsp:cNvPr id="0" name=""/>
        <dsp:cNvSpPr/>
      </dsp:nvSpPr>
      <dsp:spPr>
        <a:xfrm>
          <a:off x="1966899" y="774095"/>
          <a:ext cx="1573519" cy="774095"/>
        </a:xfrm>
        <a:prstGeom prst="trapezoid">
          <a:avLst>
            <a:gd name="adj" fmla="val 50818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Reading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10%</a:t>
          </a:r>
        </a:p>
      </dsp:txBody>
      <dsp:txXfrm>
        <a:off x="2242265" y="774095"/>
        <a:ext cx="1022787" cy="774095"/>
      </dsp:txXfrm>
    </dsp:sp>
    <dsp:sp modelId="{CA99916B-EBBB-45A1-A853-19C418CBE74F}">
      <dsp:nvSpPr>
        <dsp:cNvPr id="0" name=""/>
        <dsp:cNvSpPr/>
      </dsp:nvSpPr>
      <dsp:spPr>
        <a:xfrm>
          <a:off x="1573519" y="1548190"/>
          <a:ext cx="2360279" cy="774095"/>
        </a:xfrm>
        <a:prstGeom prst="trapezoid">
          <a:avLst>
            <a:gd name="adj" fmla="val 5081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Audio-Visual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20%</a:t>
          </a:r>
        </a:p>
      </dsp:txBody>
      <dsp:txXfrm>
        <a:off x="1986568" y="1548190"/>
        <a:ext cx="1534181" cy="774095"/>
      </dsp:txXfrm>
    </dsp:sp>
    <dsp:sp modelId="{D84ABB57-D2EB-44C0-A125-439EF75E7BDA}">
      <dsp:nvSpPr>
        <dsp:cNvPr id="0" name=""/>
        <dsp:cNvSpPr/>
      </dsp:nvSpPr>
      <dsp:spPr>
        <a:xfrm>
          <a:off x="1180139" y="2322285"/>
          <a:ext cx="3147039" cy="774095"/>
        </a:xfrm>
        <a:prstGeom prst="trapezoid">
          <a:avLst>
            <a:gd name="adj" fmla="val 5081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Demonstration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30%</a:t>
          </a:r>
        </a:p>
      </dsp:txBody>
      <dsp:txXfrm>
        <a:off x="1730871" y="2322285"/>
        <a:ext cx="2045575" cy="774095"/>
      </dsp:txXfrm>
    </dsp:sp>
    <dsp:sp modelId="{790C3968-B225-4461-8BB9-93EE889791ED}">
      <dsp:nvSpPr>
        <dsp:cNvPr id="0" name=""/>
        <dsp:cNvSpPr/>
      </dsp:nvSpPr>
      <dsp:spPr>
        <a:xfrm>
          <a:off x="786759" y="3096381"/>
          <a:ext cx="3933799" cy="774095"/>
        </a:xfrm>
        <a:prstGeom prst="trapezoid">
          <a:avLst>
            <a:gd name="adj" fmla="val 50818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Discussion Group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50%</a:t>
          </a:r>
        </a:p>
      </dsp:txBody>
      <dsp:txXfrm>
        <a:off x="1475174" y="3096381"/>
        <a:ext cx="2556969" cy="774095"/>
      </dsp:txXfrm>
    </dsp:sp>
    <dsp:sp modelId="{2CDC295F-6E8A-42CE-87E9-C8B423B2C6D8}">
      <dsp:nvSpPr>
        <dsp:cNvPr id="0" name=""/>
        <dsp:cNvSpPr/>
      </dsp:nvSpPr>
      <dsp:spPr>
        <a:xfrm>
          <a:off x="393379" y="3870476"/>
          <a:ext cx="4720559" cy="774095"/>
        </a:xfrm>
        <a:prstGeom prst="trapezoid">
          <a:avLst>
            <a:gd name="adj" fmla="val 5081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Practice by Doing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75%</a:t>
          </a:r>
        </a:p>
      </dsp:txBody>
      <dsp:txXfrm>
        <a:off x="1219477" y="3870476"/>
        <a:ext cx="3068363" cy="774095"/>
      </dsp:txXfrm>
    </dsp:sp>
    <dsp:sp modelId="{B22CF977-D84F-4231-87F7-30F01A638A62}">
      <dsp:nvSpPr>
        <dsp:cNvPr id="0" name=""/>
        <dsp:cNvSpPr/>
      </dsp:nvSpPr>
      <dsp:spPr>
        <a:xfrm>
          <a:off x="0" y="4644571"/>
          <a:ext cx="5507319" cy="774095"/>
        </a:xfrm>
        <a:prstGeom prst="trapezoid">
          <a:avLst>
            <a:gd name="adj" fmla="val 50818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Teach Others/Immediate Use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90%</a:t>
          </a:r>
        </a:p>
      </dsp:txBody>
      <dsp:txXfrm>
        <a:off x="963780" y="4644571"/>
        <a:ext cx="3579757" cy="774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824976-6213-43F3-94D9-94DEBEC9EF2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ADF263-D777-4448-B077-D802EBE0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4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4D41F2-7615-47CA-B333-0B3588B51C2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492B51-5983-4EDD-ADF6-F9FF1A76C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Knowles lead the 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2B51-5983-4EDD-ADF6-F9FF1A76C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2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Bandura, Vygotsky, Kolb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2B51-5983-4EDD-ADF6-F9FF1A76C6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research concepts explored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Representation of population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size considerations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Ethical concerns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2B51-5983-4EDD-ADF6-F9FF1A76C6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15% were neutral or disagree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2B51-5983-4EDD-ADF6-F9FF1A76C6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7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2B51-5983-4EDD-ADF6-F9FF1A76C6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3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9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7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9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6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000" t="82000" r="5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06FF-199F-48B8-B01C-FF4CD4B1728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D9DD-2598-4E2D-B284-23498C959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2092"/>
            <a:ext cx="9144000" cy="2015952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sz="4800" b="1" dirty="0"/>
              <a:t>Using Colored Candies and</a:t>
            </a:r>
            <a:br>
              <a:rPr lang="en-US" sz="4800" b="1" dirty="0"/>
            </a:br>
            <a:r>
              <a:rPr lang="en-US" sz="4800" b="1" dirty="0"/>
              <a:t>Google Spreadsheets to Teach</a:t>
            </a:r>
            <a:br>
              <a:rPr lang="en-US" sz="4800" b="1" dirty="0"/>
            </a:br>
            <a:r>
              <a:rPr lang="en-US" sz="4800" b="1" dirty="0"/>
              <a:t>Research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09179"/>
            <a:ext cx="9144000" cy="1425754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Mary Gaffney,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MSN, RN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 Aiken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of Nursing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583459"/>
            <a:ext cx="914400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Please prepare for this presentation!</a:t>
            </a:r>
          </a:p>
          <a:p>
            <a:pPr algn="ctr"/>
            <a:r>
              <a:rPr lang="en-US" sz="2400" b="1" dirty="0"/>
              <a:t>POLLEV.COM/MARYGAFFNEY457 </a:t>
            </a:r>
          </a:p>
          <a:p>
            <a:pPr algn="ctr"/>
            <a:r>
              <a:rPr lang="en-US" sz="2400" dirty="0"/>
              <a:t>or</a:t>
            </a:r>
          </a:p>
          <a:p>
            <a:pPr algn="ctr"/>
            <a:r>
              <a:rPr lang="en-US" sz="2400" b="1" dirty="0" err="1"/>
              <a:t>PollEverything</a:t>
            </a:r>
            <a:r>
              <a:rPr lang="en-US" sz="2400" b="1" dirty="0"/>
              <a:t> App </a:t>
            </a:r>
            <a:r>
              <a:rPr lang="en-US" sz="2400" dirty="0"/>
              <a:t>and enter user name: </a:t>
            </a:r>
            <a:r>
              <a:rPr lang="en-US" sz="2400" b="1" dirty="0"/>
              <a:t>marygaffney457</a:t>
            </a:r>
          </a:p>
        </p:txBody>
      </p:sp>
    </p:spTree>
    <p:extLst>
      <p:ext uri="{BB962C8B-B14F-4D97-AF65-F5344CB8AC3E}">
        <p14:creationId xmlns:p14="http://schemas.microsoft.com/office/powerpoint/2010/main" val="163955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Instructions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4" t="7468" r="7024" b="41619"/>
          <a:stretch/>
        </p:blipFill>
        <p:spPr>
          <a:xfrm>
            <a:off x="6338047" y="1755238"/>
            <a:ext cx="5035882" cy="398853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7" t="38437" r="6742" b="16823"/>
          <a:stretch/>
        </p:blipFill>
        <p:spPr>
          <a:xfrm>
            <a:off x="766245" y="1755238"/>
            <a:ext cx="5203793" cy="398559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0942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in Action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964290" y="2075336"/>
            <a:ext cx="1710434" cy="6240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Stratified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8011" y="2119906"/>
            <a:ext cx="4803984" cy="25011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r="23851"/>
          <a:stretch/>
        </p:blipFill>
        <p:spPr>
          <a:xfrm rot="5400000">
            <a:off x="471350" y="1995289"/>
            <a:ext cx="3085025" cy="238494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1047915" y="5066864"/>
            <a:ext cx="1931894" cy="469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2"/>
          <a:stretch/>
        </p:blipFill>
        <p:spPr>
          <a:xfrm rot="10800000">
            <a:off x="3070758" y="3635824"/>
            <a:ext cx="3489330" cy="213662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95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5367" y="3809094"/>
            <a:ext cx="3222846" cy="168204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in Action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052441" y="5142343"/>
            <a:ext cx="1931894" cy="469340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5348" y="2909653"/>
            <a:ext cx="3312028" cy="168204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4251" y="1809453"/>
            <a:ext cx="3243367" cy="168204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18103"/>
          <a:stretch/>
        </p:blipFill>
        <p:spPr>
          <a:xfrm>
            <a:off x="715544" y="1842710"/>
            <a:ext cx="4605688" cy="296522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67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Debriefing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84410" y="1825625"/>
            <a:ext cx="6859036" cy="30130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 techniques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Several others may be introduced or reinforced during this activity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10" y="2431872"/>
            <a:ext cx="4052193" cy="27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38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669306" cy="2181599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Before-and-after testing with identical questions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Google Forms used to design and administer the test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grpSp>
        <p:nvGrpSpPr>
          <p:cNvPr id="7" name="Group 6"/>
          <p:cNvGrpSpPr/>
          <p:nvPr/>
        </p:nvGrpSpPr>
        <p:grpSpPr>
          <a:xfrm>
            <a:off x="7298251" y="3755764"/>
            <a:ext cx="3989294" cy="1918447"/>
            <a:chOff x="6975522" y="3533411"/>
            <a:chExt cx="3989294" cy="1918447"/>
          </a:xfrm>
        </p:grpSpPr>
        <p:sp>
          <p:nvSpPr>
            <p:cNvPr id="6" name="Rectangle 5"/>
            <p:cNvSpPr/>
            <p:nvPr/>
          </p:nvSpPr>
          <p:spPr>
            <a:xfrm>
              <a:off x="6975522" y="3533411"/>
              <a:ext cx="3989294" cy="191844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" t="2731" r="3551" b="4556"/>
            <a:stretch/>
          </p:blipFill>
          <p:spPr>
            <a:xfrm>
              <a:off x="9253538" y="3911246"/>
              <a:ext cx="1304925" cy="1162779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" b="5339"/>
            <a:stretch/>
          </p:blipFill>
          <p:spPr>
            <a:xfrm>
              <a:off x="7388879" y="3911246"/>
              <a:ext cx="1304925" cy="1165412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3671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299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Bloom’s Revised Taxonomy levels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grpSp>
        <p:nvGrpSpPr>
          <p:cNvPr id="6" name="Group 5"/>
          <p:cNvGrpSpPr/>
          <p:nvPr/>
        </p:nvGrpSpPr>
        <p:grpSpPr>
          <a:xfrm>
            <a:off x="6096000" y="2867102"/>
            <a:ext cx="5359966" cy="3384842"/>
            <a:chOff x="5769628" y="2968734"/>
            <a:chExt cx="5698472" cy="3491942"/>
          </a:xfrm>
        </p:grpSpPr>
        <p:sp>
          <p:nvSpPr>
            <p:cNvPr id="3" name="Rectangle 2"/>
            <p:cNvSpPr/>
            <p:nvPr/>
          </p:nvSpPr>
          <p:spPr>
            <a:xfrm>
              <a:off x="5945965" y="2968734"/>
              <a:ext cx="5522135" cy="3314372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628" y="3146304"/>
              <a:ext cx="5522135" cy="3314372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050" name="Picture 2" descr="Blooms Revis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 bwMode="auto">
          <a:xfrm>
            <a:off x="896386" y="2297433"/>
            <a:ext cx="4149342" cy="352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9768" y="5654561"/>
            <a:ext cx="2562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Bloom &amp; Anderson, 2001</a:t>
            </a:r>
          </a:p>
        </p:txBody>
      </p:sp>
    </p:spTree>
    <p:extLst>
      <p:ext uri="{BB962C8B-B14F-4D97-AF65-F5344CB8AC3E}">
        <p14:creationId xmlns:p14="http://schemas.microsoft.com/office/powerpoint/2010/main" val="378134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Activity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students taking this course for the 1</a:t>
            </a:r>
            <a:r>
              <a:rPr lang="en-US" baseline="30000" dirty="0"/>
              <a:t>st</a:t>
            </a:r>
            <a:r>
              <a:rPr lang="en-US" dirty="0"/>
              <a:t> time (semester 3 of 5)</a:t>
            </a:r>
          </a:p>
          <a:p>
            <a:r>
              <a:rPr lang="en-US" dirty="0"/>
              <a:t>14% male/86% female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05827"/>
              </p:ext>
            </p:extLst>
          </p:nvPr>
        </p:nvGraphicFramePr>
        <p:xfrm>
          <a:off x="6529754" y="2386979"/>
          <a:ext cx="463134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352">
                  <a:extLst>
                    <a:ext uri="{9D8B030D-6E8A-4147-A177-3AD203B41FA5}">
                      <a16:colId xmlns:a16="http://schemas.microsoft.com/office/drawing/2014/main" val="2476220916"/>
                    </a:ext>
                  </a:extLst>
                </a:gridCol>
                <a:gridCol w="3331997">
                  <a:extLst>
                    <a:ext uri="{9D8B030D-6E8A-4147-A177-3AD203B41FA5}">
                      <a16:colId xmlns:a16="http://schemas.microsoft.com/office/drawing/2014/main" val="12524141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800" dirty="0"/>
                        <a:t>Ethnic</a:t>
                      </a:r>
                      <a:r>
                        <a:rPr lang="en-US" sz="2800" baseline="0" dirty="0"/>
                        <a:t> Backgrounds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62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Non-Hispanic White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901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Non-Hispanic Black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010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Hispanic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261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Asian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13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58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Activity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6815012"/>
              </p:ext>
            </p:extLst>
          </p:nvPr>
        </p:nvGraphicFramePr>
        <p:xfrm>
          <a:off x="445476" y="1647527"/>
          <a:ext cx="11254156" cy="4033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900">
                  <a:extLst>
                    <a:ext uri="{9D8B030D-6E8A-4147-A177-3AD203B41FA5}">
                      <a16:colId xmlns:a16="http://schemas.microsoft.com/office/drawing/2014/main" val="1013959090"/>
                    </a:ext>
                  </a:extLst>
                </a:gridCol>
                <a:gridCol w="1306657">
                  <a:extLst>
                    <a:ext uri="{9D8B030D-6E8A-4147-A177-3AD203B41FA5}">
                      <a16:colId xmlns:a16="http://schemas.microsoft.com/office/drawing/2014/main" val="4228786311"/>
                    </a:ext>
                  </a:extLst>
                </a:gridCol>
                <a:gridCol w="1306657">
                  <a:extLst>
                    <a:ext uri="{9D8B030D-6E8A-4147-A177-3AD203B41FA5}">
                      <a16:colId xmlns:a16="http://schemas.microsoft.com/office/drawing/2014/main" val="3473610434"/>
                    </a:ext>
                  </a:extLst>
                </a:gridCol>
                <a:gridCol w="1306657">
                  <a:extLst>
                    <a:ext uri="{9D8B030D-6E8A-4147-A177-3AD203B41FA5}">
                      <a16:colId xmlns:a16="http://schemas.microsoft.com/office/drawing/2014/main" val="3741991924"/>
                    </a:ext>
                  </a:extLst>
                </a:gridCol>
                <a:gridCol w="1306657">
                  <a:extLst>
                    <a:ext uri="{9D8B030D-6E8A-4147-A177-3AD203B41FA5}">
                      <a16:colId xmlns:a16="http://schemas.microsoft.com/office/drawing/2014/main" val="2068867667"/>
                    </a:ext>
                  </a:extLst>
                </a:gridCol>
                <a:gridCol w="1306657">
                  <a:extLst>
                    <a:ext uri="{9D8B030D-6E8A-4147-A177-3AD203B41FA5}">
                      <a16:colId xmlns:a16="http://schemas.microsoft.com/office/drawing/2014/main" val="817303094"/>
                    </a:ext>
                  </a:extLst>
                </a:gridCol>
                <a:gridCol w="1306657">
                  <a:extLst>
                    <a:ext uri="{9D8B030D-6E8A-4147-A177-3AD203B41FA5}">
                      <a16:colId xmlns:a16="http://schemas.microsoft.com/office/drawing/2014/main" val="756645430"/>
                    </a:ext>
                  </a:extLst>
                </a:gridCol>
                <a:gridCol w="1306657">
                  <a:extLst>
                    <a:ext uri="{9D8B030D-6E8A-4147-A177-3AD203B41FA5}">
                      <a16:colId xmlns:a16="http://schemas.microsoft.com/office/drawing/2014/main" val="3995547662"/>
                    </a:ext>
                  </a:extLst>
                </a:gridCol>
                <a:gridCol w="1306657">
                  <a:extLst>
                    <a:ext uri="{9D8B030D-6E8A-4147-A177-3AD203B41FA5}">
                      <a16:colId xmlns:a16="http://schemas.microsoft.com/office/drawing/2014/main" val="3464198696"/>
                    </a:ext>
                  </a:extLst>
                </a:gridCol>
              </a:tblGrid>
              <a:tr h="1022404">
                <a:tc gridSpan="9">
                  <a:txBody>
                    <a:bodyPr/>
                    <a:lstStyle/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Paired Wilcoxon Test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r>
                        <a:rPr lang="en-US" sz="320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066172"/>
                  </a:ext>
                </a:extLst>
              </a:tr>
              <a:tr h="765160">
                <a:tc>
                  <a:txBody>
                    <a:bodyPr/>
                    <a:lstStyle/>
                    <a:p>
                      <a:pPr algn="r"/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v. Population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Types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Represent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Population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Generaliz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-ability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Test Score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660852"/>
                  </a:ext>
                </a:extLst>
              </a:tr>
              <a:tr h="550985">
                <a:tc>
                  <a:txBody>
                    <a:bodyPr/>
                    <a:lstStyle/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-2.498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-3.357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-2.858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-2.069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-2.586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-1.487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-2.417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-2.991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234336"/>
                  </a:ext>
                </a:extLst>
              </a:tr>
              <a:tr h="391809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Asymp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Sig*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(2-tailed)</a:t>
                      </a:r>
                    </a:p>
                    <a:p>
                      <a:pPr marL="38100" marR="381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.137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28373"/>
                  </a:ext>
                </a:extLst>
              </a:tr>
              <a:tr h="391809">
                <a:tc gridSpan="9"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26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8100" marR="381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 Wilcoxon Signed Ranks Test</a:t>
                      </a:r>
                    </a:p>
                    <a:p>
                      <a:pPr marL="38100" marR="381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 Based on negative ranks.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3" marR="4693" marT="4693" marB="4693"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tc hMerge="1"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624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00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End-of-Semester </a:t>
            </a:r>
            <a:b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Evaluation of Activity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92002869"/>
              </p:ext>
            </p:extLst>
          </p:nvPr>
        </p:nvGraphicFramePr>
        <p:xfrm>
          <a:off x="2799644" y="1725731"/>
          <a:ext cx="6592711" cy="404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760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Sampling Activity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84410" y="1825625"/>
            <a:ext cx="10629900" cy="2651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resistance to change from traditional pedagogy to flipped classroom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Variability in students’ preparation for class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(45 minutes)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Technology failures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</p:spTree>
    <p:extLst>
      <p:ext uri="{BB962C8B-B14F-4D97-AF65-F5344CB8AC3E}">
        <p14:creationId xmlns:p14="http://schemas.microsoft.com/office/powerpoint/2010/main" val="14453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299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the theoretical basis for the learning activity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an overview of the activity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other research concepts which can be explored using this activity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results of statistical analysis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student-based and logistic barriers to the activity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asynchronous use of the activity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sp>
        <p:nvSpPr>
          <p:cNvPr id="2" name="TextBox 1"/>
          <p:cNvSpPr txBox="1"/>
          <p:nvPr/>
        </p:nvSpPr>
        <p:spPr>
          <a:xfrm>
            <a:off x="8094133" y="6176963"/>
            <a:ext cx="391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Pollev.com/MARYGAFFNEY457</a:t>
            </a:r>
          </a:p>
        </p:txBody>
      </p:sp>
    </p:spTree>
    <p:extLst>
      <p:ext uri="{BB962C8B-B14F-4D97-AF65-F5344CB8AC3E}">
        <p14:creationId xmlns:p14="http://schemas.microsoft.com/office/powerpoint/2010/main" val="195500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Asynchronous Version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0" b="18243"/>
          <a:stretch/>
        </p:blipFill>
        <p:spPr>
          <a:xfrm>
            <a:off x="576035" y="1758605"/>
            <a:ext cx="11039929" cy="40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4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84410" y="1825625"/>
            <a:ext cx="10629900" cy="271120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Experiential, collaborative learning activities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Appeal to multiple learning styles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Serve as a springboard for linking multiple concepts related to a single topic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students’ attitudes toward learning about research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effective in asynchronous environments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</p:spTree>
    <p:extLst>
      <p:ext uri="{BB962C8B-B14F-4D97-AF65-F5344CB8AC3E}">
        <p14:creationId xmlns:p14="http://schemas.microsoft.com/office/powerpoint/2010/main" val="406650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Learning in a Research Class?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299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concepts are dry!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pic>
        <p:nvPicPr>
          <p:cNvPr id="1026" name="Picture 2" descr="Image result for cac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63" y="2069512"/>
            <a:ext cx="2524125" cy="33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8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Basis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299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Adult Learning Theory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learning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Intrinsic and extrinsic motivators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6346971"/>
              </p:ext>
            </p:extLst>
          </p:nvPr>
        </p:nvGraphicFramePr>
        <p:xfrm>
          <a:off x="5125157" y="1196620"/>
          <a:ext cx="7536372" cy="518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13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Basis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299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Collaborative learning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Experiential Learning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pic>
        <p:nvPicPr>
          <p:cNvPr id="1026" name="Picture 2" descr="http://www.psychologicalscience.org/redesign/wp-content/uploads/2012/09/Bandura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27" y="1825625"/>
            <a:ext cx="2032071" cy="228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8"/>
          <a:stretch/>
        </p:blipFill>
        <p:spPr bwMode="auto">
          <a:xfrm>
            <a:off x="9141246" y="3429000"/>
            <a:ext cx="2024805" cy="2294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r="8576"/>
          <a:stretch/>
        </p:blipFill>
        <p:spPr bwMode="auto">
          <a:xfrm>
            <a:off x="1711644" y="3227131"/>
            <a:ext cx="2194312" cy="2496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7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Basis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2271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 styles v. retention/ working knowledge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sp>
        <p:nvSpPr>
          <p:cNvPr id="3" name="Rounded Rectangle 2"/>
          <p:cNvSpPr/>
          <p:nvPr/>
        </p:nvSpPr>
        <p:spPr>
          <a:xfrm>
            <a:off x="7766755" y="401452"/>
            <a:ext cx="1806055" cy="843854"/>
          </a:xfrm>
          <a:prstGeom prst="roundRect">
            <a:avLst/>
          </a:prstGeom>
          <a:solidFill>
            <a:schemeClr val="accent2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3880523"/>
              </p:ext>
            </p:extLst>
          </p:nvPr>
        </p:nvGraphicFramePr>
        <p:xfrm>
          <a:off x="5904752" y="488799"/>
          <a:ext cx="55073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332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Scenario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pic>
        <p:nvPicPr>
          <p:cNvPr id="2050" name="Picture 2" descr="Image result for skit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45262"/>
            <a:ext cx="5349293" cy="3474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994646" y="3309817"/>
            <a:ext cx="8202705" cy="881716"/>
          </a:xfrm>
          <a:solidFill>
            <a:srgbClr val="FFC000"/>
          </a:solidFill>
          <a:ln>
            <a:solidFill>
              <a:srgbClr val="C00000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Skittles company is suspected of packaging unequal quantities of the 5 colors in each bag.</a:t>
            </a:r>
          </a:p>
        </p:txBody>
      </p:sp>
    </p:spTree>
    <p:extLst>
      <p:ext uri="{BB962C8B-B14F-4D97-AF65-F5344CB8AC3E}">
        <p14:creationId xmlns:p14="http://schemas.microsoft.com/office/powerpoint/2010/main" val="357383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25500" y="1825625"/>
            <a:ext cx="52705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Skittles or other colored candy (100 for each small container)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pan or other workspace able to contain the candies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phones for data entry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8135" r="24640" b="6891"/>
          <a:stretch/>
        </p:blipFill>
        <p:spPr>
          <a:xfrm rot="10800000">
            <a:off x="7933762" y="2841364"/>
            <a:ext cx="3460375" cy="283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51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75763"/>
            <a:ext cx="12192000" cy="804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  <a:solidFill>
            <a:schemeClr val="accent5">
              <a:lumMod val="75000"/>
            </a:schemeClr>
          </a:solidFill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750888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Instructions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839170"/>
            <a:ext cx="3314700" cy="1243013"/>
          </a:xfr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7" t="4484" r="6742" b="62616"/>
          <a:stretch/>
        </p:blipFill>
        <p:spPr>
          <a:xfrm>
            <a:off x="5556461" y="1804630"/>
            <a:ext cx="5689764" cy="375549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8586"/>
          </a:xfrm>
        </p:spPr>
        <p:txBody>
          <a:bodyPr/>
          <a:lstStyle/>
          <a:p>
            <a:r>
              <a:rPr lang="en-US" dirty="0"/>
              <a:t>Divide into groups of 2</a:t>
            </a:r>
          </a:p>
          <a:p>
            <a:r>
              <a:rPr lang="en-US" dirty="0"/>
              <a:t>Obtain supplies and written instructions</a:t>
            </a:r>
          </a:p>
          <a:p>
            <a:r>
              <a:rPr lang="en-US" dirty="0"/>
              <a:t>Use smart phones to enter sampling data on Google spreadsheet</a:t>
            </a:r>
          </a:p>
        </p:txBody>
      </p:sp>
    </p:spTree>
    <p:extLst>
      <p:ext uri="{BB962C8B-B14F-4D97-AF65-F5344CB8AC3E}">
        <p14:creationId xmlns:p14="http://schemas.microsoft.com/office/powerpoint/2010/main" val="72643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8920</TotalTime>
  <Words>519</Words>
  <Application>Microsoft Office PowerPoint</Application>
  <PresentationFormat>Widescreen</PresentationFormat>
  <Paragraphs>148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Office Theme</vt:lpstr>
      <vt:lpstr>Using Colored Candies and Google Spreadsheets to Teach Research Concepts</vt:lpstr>
      <vt:lpstr>Objectives</vt:lpstr>
      <vt:lpstr>Active Learning in a Research Class?</vt:lpstr>
      <vt:lpstr>Theoretical Basis</vt:lpstr>
      <vt:lpstr>Theoretical Basis</vt:lpstr>
      <vt:lpstr>Theoretical Basis</vt:lpstr>
      <vt:lpstr>The Scenario</vt:lpstr>
      <vt:lpstr>The Activity</vt:lpstr>
      <vt:lpstr>Activity Instructions</vt:lpstr>
      <vt:lpstr>Activity Instructions</vt:lpstr>
      <vt:lpstr>Sampling in Action</vt:lpstr>
      <vt:lpstr>Sampling in Action</vt:lpstr>
      <vt:lpstr>Debriefing</vt:lpstr>
      <vt:lpstr>Assessment of Learning</vt:lpstr>
      <vt:lpstr>Assessment of Learning</vt:lpstr>
      <vt:lpstr>Evaluation of Activity</vt:lpstr>
      <vt:lpstr>Evaluation of Activity</vt:lpstr>
      <vt:lpstr>End-of-Semester  Student Evaluation of Activity</vt:lpstr>
      <vt:lpstr>Barriers to Sampling Activity</vt:lpstr>
      <vt:lpstr>Asynchronous Version</vt:lpstr>
      <vt:lpstr>Summary</vt:lpstr>
    </vt:vector>
  </TitlesOfParts>
  <Company>University of South Carolina Aiken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Gaffney</dc:creator>
  <cp:lastModifiedBy>Brenda Marshall</cp:lastModifiedBy>
  <cp:revision>66</cp:revision>
  <cp:lastPrinted>2018-10-11T20:23:16Z</cp:lastPrinted>
  <dcterms:created xsi:type="dcterms:W3CDTF">2018-09-24T20:57:09Z</dcterms:created>
  <dcterms:modified xsi:type="dcterms:W3CDTF">2018-10-15T16:20:49Z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260771-a9fd-4aa8-a138-a40ac53a5467_Enabled">
    <vt:lpwstr>True</vt:lpwstr>
  </property>
  <property fmtid="{D5CDD505-2E9C-101B-9397-08002B2CF9AE}" pid="3" name="MSIP_Label_00260771-a9fd-4aa8-a138-a40ac53a5467_SiteId">
    <vt:lpwstr>eb20950b-168c-497a-9845-2b099844f3ef</vt:lpwstr>
  </property>
  <property fmtid="{D5CDD505-2E9C-101B-9397-08002B2CF9AE}" pid="4" name="MSIP_Label_00260771-a9fd-4aa8-a138-a40ac53a5467_Owner">
    <vt:lpwstr>Brenda.Marshall@SREB.ORG</vt:lpwstr>
  </property>
  <property fmtid="{D5CDD505-2E9C-101B-9397-08002B2CF9AE}" pid="5" name="MSIP_Label_00260771-a9fd-4aa8-a138-a40ac53a5467_SetDate">
    <vt:lpwstr>2018-10-15T16:16:58.2937388Z</vt:lpwstr>
  </property>
  <property fmtid="{D5CDD505-2E9C-101B-9397-08002B2CF9AE}" pid="6" name="MSIP_Label_00260771-a9fd-4aa8-a138-a40ac53a5467_Name">
    <vt:lpwstr>General</vt:lpwstr>
  </property>
  <property fmtid="{D5CDD505-2E9C-101B-9397-08002B2CF9AE}" pid="7" name="MSIP_Label_00260771-a9fd-4aa8-a138-a40ac53a5467_Application">
    <vt:lpwstr>Microsoft Azure Information Protection</vt:lpwstr>
  </property>
  <property fmtid="{D5CDD505-2E9C-101B-9397-08002B2CF9AE}" pid="8" name="MSIP_Label_00260771-a9fd-4aa8-a138-a40ac53a5467_Extended_MSFT_Method">
    <vt:lpwstr>Automatic</vt:lpwstr>
  </property>
  <property fmtid="{D5CDD505-2E9C-101B-9397-08002B2CF9AE}" pid="9" name="Sensitivity">
    <vt:lpwstr>General</vt:lpwstr>
  </property>
</Properties>
</file>