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79" r:id="rId7"/>
    <p:sldId id="258" r:id="rId8"/>
    <p:sldId id="275" r:id="rId9"/>
    <p:sldId id="274" r:id="rId10"/>
    <p:sldId id="268" r:id="rId11"/>
    <p:sldId id="27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F6cFv1AkltFrV+oQHgXhX7gHf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86EE80-7477-4693-BA9F-F34CEF189105}" v="1" dt="2022-10-07T17:00:0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customschemas.google.com/relationships/presentationmetadata" Target="metadata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MB– Thank you all so much for inviting us to join you. Emily and I are excited to be here with you today to connect, share updates, engage in discussion, and answer any questions you might have for us.</a:t>
            </a:r>
            <a:endParaRPr dirty="0"/>
          </a:p>
        </p:txBody>
      </p:sp>
      <p:sp>
        <p:nvSpPr>
          <p:cNvPr id="131" name="Google Shape;1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MB– Here’s a quick overview of what we’re planning to cover in our time together today. Please feel free to ask any questions you have along the way and know that we’ll have a brief Q&amp;A discussion following our presentation. </a:t>
            </a:r>
            <a:endParaRPr dirty="0"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EJ-Intro and Philosophy of the Work. January-start work on admin forms upates. Discussion on going digital w/these. Info@ switchboard and “jarred” or “canned” responses. Administrative forms (weekly; Wed-Friday timelines, SPE communications). Institutional advisory committee, institutional conference.</a:t>
            </a:r>
            <a:endParaRPr dirty="0"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M/B</a:t>
            </a:r>
            <a:endParaRPr dirty="0"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M/B</a:t>
            </a:r>
            <a:endParaRPr dirty="0"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12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M/B</a:t>
            </a:r>
            <a:endParaRPr dirty="0"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083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EJ-Progress, timelines and pilot of institutional participation date changes. NC SARA autogenerated emails; revisit in January (tone, feel, direct to resources Ex: SARA 101). North Carolina example.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Approaching changes to applications and administrative forms (overall process). How do we update? Once a year-share w/SPEs. Ex: January through June. </a:t>
            </a:r>
            <a:r>
              <a:rPr lang="en-US" dirty="0">
                <a:sym typeface="Wingdings" panose="05000000000000000000" pitchFamily="2" charset="2"/>
              </a:rPr>
              <a:t>SPE conference recommendations.</a:t>
            </a:r>
            <a:endParaRPr dirty="0"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523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MB -</a:t>
            </a: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things were brought up at the June Meeting: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NC-SARA does update the applications a good recommendation from Nikki Bryant (WV) was to: 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more obvious the link to professional licensure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asking: How many and which programs lead to licensure at your institution?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the SARA Community: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Intersection of different groups – across the regions – for example, perhaps all the committees could get together once a year?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a conference for all of SARA community/In the Field Conference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Updates on what is happening (perhaps in the SPE monthly newsletter) in other RSC meetings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0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Calendar – on secure SPE website</a:t>
            </a:r>
            <a:endParaRPr lang="en-US" sz="11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09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M/B</a:t>
            </a:r>
            <a:endParaRPr dirty="0"/>
          </a:p>
        </p:txBody>
      </p:sp>
      <p:sp>
        <p:nvSpPr>
          <p:cNvPr id="138" name="Google Shape;1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74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">
  <p:cSld name="Cop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597680" y="3413914"/>
            <a:ext cx="3392429" cy="217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470"/>
              </a:buClr>
              <a:buSzPts val="4400"/>
              <a:buNone/>
              <a:defRPr sz="4400" b="1">
                <a:solidFill>
                  <a:srgbClr val="93C4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2"/>
          </p:nvPr>
        </p:nvSpPr>
        <p:spPr>
          <a:xfrm>
            <a:off x="5759884" y="853439"/>
            <a:ext cx="5719992" cy="28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470"/>
              </a:buClr>
              <a:buSzPts val="1000"/>
              <a:buFont typeface="Arial"/>
              <a:buNone/>
              <a:defRPr sz="1000" b="1">
                <a:solidFill>
                  <a:srgbClr val="93C4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3"/>
          </p:nvPr>
        </p:nvSpPr>
        <p:spPr>
          <a:xfrm>
            <a:off x="5759884" y="1185948"/>
            <a:ext cx="5719992" cy="324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3C470"/>
              </a:buClr>
              <a:buSzPts val="1000"/>
              <a:buFont typeface="Arial"/>
              <a:buNone/>
              <a:defRPr sz="1000" b="0">
                <a:solidFill>
                  <a:srgbClr val="93C4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l="15454" r="69934"/>
          <a:stretch/>
        </p:blipFill>
        <p:spPr>
          <a:xfrm>
            <a:off x="11829011" y="0"/>
            <a:ext cx="12967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/>
        </p:nvSpPr>
        <p:spPr>
          <a:xfrm>
            <a:off x="8926404" y="6450448"/>
            <a:ext cx="2743200" cy="27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522396" y="6450448"/>
            <a:ext cx="4114800" cy="271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rgbClr val="93C47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6" name="Google Shape;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3974" y="6285351"/>
            <a:ext cx="680313" cy="453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4487" y="4201886"/>
            <a:ext cx="2177142" cy="2539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"/>
          <p:cNvSpPr txBox="1"/>
          <p:nvPr/>
        </p:nvSpPr>
        <p:spPr>
          <a:xfrm>
            <a:off x="1781666" y="353391"/>
            <a:ext cx="972563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SREB SARA RSC Meeting</a:t>
            </a:r>
            <a:endParaRPr sz="36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NC-SARA Updates &amp; Discussion</a:t>
            </a:r>
            <a:endParaRPr sz="36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tx1"/>
                </a:solidFill>
              </a:rPr>
              <a:t>October 19</a:t>
            </a:r>
            <a:r>
              <a:rPr lang="en-US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2022</a:t>
            </a:r>
            <a:endParaRPr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1237658" y="1942619"/>
            <a:ext cx="961979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Welcome &amp; NC-SARA Updates: Marianne Boeke, Ph.D. and Emily Jacobson</a:t>
            </a:r>
            <a:endParaRPr lang="en-US" sz="2800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SPE Engagement: Resources and Committees: Emily Jacobson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Follow-Up from June Meeting</a:t>
            </a:r>
            <a:endParaRPr dirty="0">
              <a:latin typeface="+mn-lt"/>
            </a:endParaRPr>
          </a:p>
          <a:p>
            <a:pPr marL="457200" marR="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Questions and Discussion</a:t>
            </a:r>
            <a:endParaRPr dirty="0">
              <a:latin typeface="+mn-lt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549090" y="1000080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r>
              <a:rPr lang="en-US" sz="4800" dirty="0">
                <a:solidFill>
                  <a:srgbClr val="C84540"/>
                </a:solidFill>
              </a:rPr>
              <a:t>Our Time Together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1237658" y="1942619"/>
            <a:ext cx="9619793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Short and Long Range Planning</a:t>
            </a:r>
          </a:p>
          <a:p>
            <a:pPr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Evaluate and Enhance or Improve Processes</a:t>
            </a:r>
          </a:p>
          <a:p>
            <a:pPr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Evaluate and Enhance or Improve Communications</a:t>
            </a:r>
          </a:p>
          <a:p>
            <a:pPr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Student and Institutional Support and CORE Work</a:t>
            </a:r>
          </a:p>
          <a:p>
            <a:pPr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Solicit Feedback </a:t>
            </a:r>
          </a:p>
          <a:p>
            <a:pPr marL="457200" indent="-457200"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latin typeface="+mn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621758" y="346072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C84540"/>
              </a:buClr>
              <a:buSzPts val="4800"/>
            </a:pPr>
            <a:r>
              <a:rPr lang="en-US" sz="4800" dirty="0">
                <a:solidFill>
                  <a:srgbClr val="C84540"/>
                </a:solidFill>
              </a:rPr>
              <a:t>Welcome and Brief Update: Student and Institution Support</a:t>
            </a:r>
            <a:endParaRPr lang="en-US" sz="48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130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/>
        </p:nvSpPr>
        <p:spPr>
          <a:xfrm>
            <a:off x="1232378" y="236406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r>
              <a:rPr lang="en-US" sz="4800" b="0" dirty="0">
                <a:solidFill>
                  <a:srgbClr val="C84540"/>
                </a:solidFill>
                <a:latin typeface="Arial"/>
                <a:ea typeface="Arial"/>
                <a:cs typeface="Arial"/>
                <a:sym typeface="Arial"/>
              </a:rPr>
              <a:t>NC-SARA Updates</a:t>
            </a:r>
            <a:endParaRPr dirty="0"/>
          </a:p>
        </p:txBody>
      </p:sp>
      <p:sp>
        <p:nvSpPr>
          <p:cNvPr id="147" name="Google Shape;147;p3"/>
          <p:cNvSpPr txBox="1"/>
          <p:nvPr/>
        </p:nvSpPr>
        <p:spPr>
          <a:xfrm>
            <a:off x="1894826" y="1786345"/>
            <a:ext cx="8402348" cy="43088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C845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NC-SARA Organizational Chart and CORE Focus</a:t>
            </a:r>
            <a:endParaRPr dirty="0">
              <a:latin typeface="+mn-lt"/>
            </a:endParaRP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Update and Discussion on Processes </a:t>
            </a:r>
          </a:p>
          <a:p>
            <a:pPr marL="2857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Follow-Up from June Meeting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32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Q&amp;A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/>
        </p:nvSpPr>
        <p:spPr>
          <a:xfrm>
            <a:off x="1232378" y="224294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r>
              <a:rPr lang="en-US" sz="4800" b="0" dirty="0">
                <a:solidFill>
                  <a:srgbClr val="C84540"/>
                </a:solidFill>
                <a:latin typeface="Arial"/>
                <a:ea typeface="Arial"/>
                <a:cs typeface="Arial"/>
                <a:sym typeface="Arial"/>
              </a:rPr>
              <a:t>NC-SARA </a:t>
            </a:r>
            <a:r>
              <a:rPr lang="en-US" sz="4800" dirty="0">
                <a:solidFill>
                  <a:srgbClr val="C84540"/>
                </a:solidFill>
              </a:rPr>
              <a:t>Organizational Chart</a:t>
            </a:r>
            <a:endParaRPr dirty="0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D443BDA-07FC-DD80-4E74-68A5F923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37" y="1126112"/>
            <a:ext cx="9791279" cy="55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1156625" y="1275350"/>
            <a:ext cx="9416504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Supporting the NC-SARA Board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Supporting Regional Compacts, RSCs, SPEs, and Institutions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Facilitating the SARA Policy Modification Process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Strategic Plan Activities for Year 3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Data Work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+mn-lt"/>
              <a:ea typeface="Roboto"/>
              <a:cs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+mn-lt"/>
                <a:ea typeface="Roboto"/>
                <a:cs typeface="Roboto"/>
                <a:sym typeface="Roboto"/>
              </a:rPr>
              <a:t>Internal Processes</a:t>
            </a:r>
            <a:endParaRPr sz="2400" dirty="0">
              <a:latin typeface="+mn-lt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482478" y="493322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C84540"/>
              </a:buClr>
              <a:buSzPts val="4800"/>
            </a:pPr>
            <a:r>
              <a:rPr lang="en-US" sz="4800" b="0" dirty="0">
                <a:solidFill>
                  <a:srgbClr val="C84540"/>
                </a:solidFill>
                <a:latin typeface="Arial"/>
                <a:ea typeface="Arial"/>
                <a:cs typeface="Arial"/>
                <a:sym typeface="Arial"/>
              </a:rPr>
              <a:t>NC-SARA </a:t>
            </a:r>
            <a:r>
              <a:rPr lang="en-US" sz="4800" dirty="0">
                <a:solidFill>
                  <a:srgbClr val="C84540"/>
                </a:solidFill>
              </a:rPr>
              <a:t>CORE 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131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902290" y="1986247"/>
            <a:ext cx="9615339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Realignment of SARA Institutional Participation Dates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NC-SARA Auto-Generated Emails to Institutions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Approaching Changes to Applications and Administrative Forms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Institutional Directory and Upcoming Changes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Suggestions for NC-SARA Website Maintenance and Improvement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en-US" sz="2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  <p:sp>
        <p:nvSpPr>
          <p:cNvPr id="141" name="Google Shape;141;p2"/>
          <p:cNvSpPr txBox="1"/>
          <p:nvPr/>
        </p:nvSpPr>
        <p:spPr>
          <a:xfrm>
            <a:off x="536979" y="558019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r>
              <a:rPr lang="en-US" sz="4800" dirty="0">
                <a:solidFill>
                  <a:srgbClr val="C84540"/>
                </a:solidFill>
              </a:rPr>
              <a:t>Update and Discussion on Processes</a:t>
            </a:r>
            <a:endParaRPr lang="en-US" sz="4800" b="0" dirty="0">
              <a:solidFill>
                <a:srgbClr val="C845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39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902290" y="1986247"/>
            <a:ext cx="961533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Updates to Institutional Applications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Building the SARA Community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Additional Avenues for SARA Updates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+mn-lt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+mn-lt"/>
                <a:ea typeface="Roboto"/>
                <a:sym typeface="Roboto"/>
              </a:rPr>
              <a:t>Master Calendar</a:t>
            </a:r>
            <a:endParaRPr lang="en-US" sz="2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  <p:sp>
        <p:nvSpPr>
          <p:cNvPr id="141" name="Google Shape;141;p2"/>
          <p:cNvSpPr txBox="1"/>
          <p:nvPr/>
        </p:nvSpPr>
        <p:spPr>
          <a:xfrm>
            <a:off x="536979" y="558019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r>
              <a:rPr lang="en-US" sz="4800" dirty="0">
                <a:solidFill>
                  <a:srgbClr val="C84540"/>
                </a:solidFill>
              </a:rPr>
              <a:t>Follow-Up from June SREB SARA RSC Meeting</a:t>
            </a:r>
            <a:endParaRPr lang="en-US" sz="4800" b="0" dirty="0">
              <a:solidFill>
                <a:srgbClr val="C845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05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/>
          <p:nvPr/>
        </p:nvSpPr>
        <p:spPr>
          <a:xfrm>
            <a:off x="1286103" y="2366513"/>
            <a:ext cx="961979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dirty="0"/>
          </a:p>
        </p:txBody>
      </p:sp>
      <p:sp>
        <p:nvSpPr>
          <p:cNvPr id="141" name="Google Shape;141;p2"/>
          <p:cNvSpPr txBox="1"/>
          <p:nvPr/>
        </p:nvSpPr>
        <p:spPr>
          <a:xfrm>
            <a:off x="549090" y="1000080"/>
            <a:ext cx="9908863" cy="113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4540"/>
              </a:buClr>
              <a:buSzPts val="4800"/>
              <a:buFont typeface="Arial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9422D-55BB-8E57-7A5F-AA0DDEB74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47" y="1156150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8FF8025875A44AEE09AD3385BB6FE" ma:contentTypeVersion="0" ma:contentTypeDescription="Create a new document." ma:contentTypeScope="" ma:versionID="db7a43c54ee65968231e8a18c061d0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3d998508e316bf212c946af897d8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0F4E38-6F95-47D8-92F7-329118A37C58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F2EF6B-C1F6-4BB4-AE84-AC5CB7B36D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9B707-654B-4480-A102-F455EBABD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537</Words>
  <Application>Microsoft Office PowerPoint</Application>
  <PresentationFormat>Widescreen</PresentationFormat>
  <Paragraphs>81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Symbol</vt:lpstr>
      <vt:lpstr>Roboto</vt:lpstr>
      <vt:lpstr>Courier New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Boeke</dc:creator>
  <cp:lastModifiedBy>Elisa Jaden</cp:lastModifiedBy>
  <cp:revision>33</cp:revision>
  <dcterms:created xsi:type="dcterms:W3CDTF">2020-08-12T16:47:47Z</dcterms:created>
  <dcterms:modified xsi:type="dcterms:W3CDTF">2022-10-12T16:34:45Z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9EE4B7B8-575C-4787-B84D-581691E0E3A4</vt:lpwstr>
  </property>
  <property fmtid="{D5CDD505-2E9C-101B-9397-08002B2CF9AE}" pid="3" name="ArticulatePath">
    <vt:lpwstr>SPE Conference 2020_DAY ONE</vt:lpwstr>
  </property>
  <property fmtid="{D5CDD505-2E9C-101B-9397-08002B2CF9AE}" pid="4" name="ContentTypeId">
    <vt:lpwstr>0x0101008758FF8025875A44AEE09AD3385BB6FE</vt:lpwstr>
  </property>
</Properties>
</file>