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5" r:id="rId4"/>
    <p:sldId id="277" r:id="rId5"/>
    <p:sldId id="266" r:id="rId6"/>
    <p:sldId id="267" r:id="rId7"/>
    <p:sldId id="278" r:id="rId8"/>
    <p:sldId id="276" r:id="rId9"/>
  </p:sldIdLst>
  <p:sldSz cx="9144000" cy="6858000" type="screen4x3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FB923-978A-4F3A-97B9-2E9B1F10A8C0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12A2F-85EA-44C1-804E-7BF3BCE05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9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1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29968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829968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60759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39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39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39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43 states</a:t>
            </a:r>
            <a:r>
              <a:rPr lang="en-US" sz="1600" baseline="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as of 10.26.2016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39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dirty="0">
                <a:latin typeface="Arial Rounded MT Bold" panose="020F0704030504030204" pitchFamily="34" charset="0"/>
              </a:rPr>
              <a:t>1,089 institutions as of 10.26.2016</a:t>
            </a:r>
            <a:endParaRPr sz="1600" dirty="0">
              <a:latin typeface="Arial Rounded MT Bold" panose="020F0704030504030204" pitchFamily="34" charset="0"/>
            </a:endParaRPr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2025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39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39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Arial Rounded MT Bold" panose="020F0704030504030204" pitchFamily="34" charset="0"/>
              </a:rPr>
              <a:t>As of 9.26.2016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latin typeface="Arial Rounded MT Bold" panose="020F0704030504030204" pitchFamily="34" charset="0"/>
              </a:rPr>
              <a:t>1,089 total institutions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 Public - 740 (67%)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 Private - 305 (28%)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 For Profit - 44 (4%)</a:t>
            </a:r>
          </a:p>
          <a:p>
            <a:pPr lvl="0">
              <a:spcBef>
                <a:spcPts val="0"/>
              </a:spcBef>
            </a:pPr>
            <a:endParaRPr lang="en-US" dirty="0">
              <a:latin typeface="Arial Rounded MT Bold" panose="020F0704030504030204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dirty="0">
                <a:latin typeface="Arial Rounded MT Bold" panose="020F0704030504030204" pitchFamily="34" charset="0"/>
              </a:rPr>
              <a:t>Participation by region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MHEC</a:t>
            </a:r>
            <a:r>
              <a:rPr lang="en-US" baseline="0" dirty="0">
                <a:latin typeface="Arial Rounded MT Bold" panose="020F0704030504030204" pitchFamily="34" charset="0"/>
              </a:rPr>
              <a:t> – 39%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>
                <a:latin typeface="Arial Rounded MT Bold" panose="020F0704030504030204" pitchFamily="34" charset="0"/>
              </a:rPr>
              <a:t>NEBHE – 3%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>
                <a:latin typeface="Arial Rounded MT Bold" panose="020F0704030504030204" pitchFamily="34" charset="0"/>
              </a:rPr>
              <a:t>SREB – 39%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>
                <a:latin typeface="Arial Rounded MT Bold" panose="020F0704030504030204" pitchFamily="34" charset="0"/>
              </a:rPr>
              <a:t>WICHE – 16%</a:t>
            </a:r>
            <a:endParaRPr dirty="0">
              <a:latin typeface="Arial Rounded MT Bold" panose="020F0704030504030204" pitchFamily="34" charset="0"/>
            </a:endParaRPr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39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MHEC –</a:t>
            </a:r>
            <a:r>
              <a:rPr lang="en-US" baseline="0" dirty="0"/>
              <a:t> all states are participating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NEBHE – CT has passed legislation; NY Board of Regents voted to join SARA; NJ is moving for with their application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WICHE – CA developing a process  for SARA agreements amongst agencies and group working on legislation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SREB – PA &amp; KY applications will be reviewed at the next SERB SARA steering committee meeting; Discussions on going in FL and PR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/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Institutions agree to report data as requested by NC when they begin participation in SARA.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Working groups include members of steering committees and others in the specific area of discussion</a:t>
            </a:r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39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737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y.larson@sreb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2999" b="-2999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3378678" y="4638515"/>
            <a:ext cx="4316083" cy="11995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Mary Larson</a:t>
            </a:r>
            <a:endParaRPr lang="en-US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Director, Student Access Programs and Services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Southern Regional Education Board</a:t>
            </a:r>
          </a:p>
          <a:p>
            <a:pPr lvl="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UA System State Authorization Network Meeting September 27, 2016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dirty="0">
              <a:solidFill>
                <a:srgbClr val="001D58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2999" b="-2999"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2286000" y="457200"/>
            <a:ext cx="64007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Current SARA Landscape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496" r="17694" b="14644"/>
          <a:stretch/>
        </p:blipFill>
        <p:spPr>
          <a:xfrm>
            <a:off x="2511164" y="2085280"/>
            <a:ext cx="6242541" cy="45988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2999" b="-2999"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2362200" y="76200"/>
            <a:ext cx="6248399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Participating States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691297" y="2178619"/>
            <a:ext cx="5382186" cy="4535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2999" b="-2999"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2362200" y="76200"/>
            <a:ext cx="6248399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Participating Institutions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590800" y="2178619"/>
            <a:ext cx="5486399" cy="4535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99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2999" b="-2999"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362200" y="381000"/>
            <a:ext cx="60960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Participating Institutions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Shape 16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/>
          <a:srcRect l="7433" t="19218"/>
          <a:stretch/>
        </p:blipFill>
        <p:spPr>
          <a:xfrm>
            <a:off x="2427437" y="2239214"/>
            <a:ext cx="5965526" cy="429866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2362200" y="6368605"/>
            <a:ext cx="2281394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2999" b="-2999"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2362200" y="304800"/>
            <a:ext cx="6248399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Participating Institutions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Shape 172"/>
          <p:cNvPicPr preferRelativeResize="0">
            <a:picLocks noGrp="1"/>
          </p:cNvPicPr>
          <p:nvPr>
            <p:ph type="body" idx="1"/>
          </p:nvPr>
        </p:nvPicPr>
        <p:blipFill>
          <a:blip r:embed="rId4"/>
          <a:stretch>
            <a:fillRect/>
          </a:stretch>
        </p:blipFill>
        <p:spPr>
          <a:xfrm>
            <a:off x="2477871" y="2048774"/>
            <a:ext cx="6017056" cy="4553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2999" b="-2999"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362200" y="228600"/>
            <a:ext cx="60960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Relevant Topics</a:t>
            </a:r>
            <a:endParaRPr lang="en-US"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2194560" y="2286001"/>
            <a:ext cx="6804660" cy="39090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 draft regulations re state authorization of distance ed</a:t>
            </a:r>
          </a:p>
          <a:p>
            <a:pPr lvl="0" indent="-342900">
              <a:spcBef>
                <a:spcPts val="480"/>
              </a:spcBef>
              <a:buSzPct val="25000"/>
              <a:buFont typeface="Wingdings" panose="05000000000000000000" pitchFamily="2" charset="2"/>
              <a:buChar char="Ø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CA, CT, FL, KY, MA, NJ, NY and PA</a:t>
            </a:r>
          </a:p>
          <a:p>
            <a:pPr indent="-342900">
              <a:spcBef>
                <a:spcPts val="480"/>
              </a:spcBef>
              <a:buSzPct val="25000"/>
              <a:buFont typeface="Wingdings" panose="05000000000000000000" pitchFamily="2" charset="2"/>
              <a:buChar char="Ø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Policy interpretations (scenarios)</a:t>
            </a:r>
          </a:p>
          <a:p>
            <a:pPr lvl="0" indent="-342900">
              <a:spcBef>
                <a:spcPts val="480"/>
              </a:spcBef>
              <a:buSzPct val="2500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Enrollment and complaint reporting</a:t>
            </a:r>
          </a:p>
          <a:p>
            <a:pPr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State and institutional renewals</a:t>
            </a:r>
          </a:p>
          <a:p>
            <a:pPr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Composite score working group</a:t>
            </a:r>
          </a:p>
          <a:p>
            <a:pPr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Consortium agreements working group</a:t>
            </a:r>
          </a:p>
          <a:p>
            <a:pPr indent="-342900">
              <a:spcBef>
                <a:spcPts val="480"/>
              </a:spcBef>
              <a:buSzPct val="25000"/>
              <a:buFont typeface="Wingdings" panose="05000000000000000000" pitchFamily="2" charset="2"/>
              <a:buChar char="Ø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SARA EC</a:t>
            </a:r>
          </a:p>
          <a:p>
            <a:pPr indent="-342900">
              <a:spcBef>
                <a:spcPts val="480"/>
              </a:spcBef>
              <a:buSzPct val="25000"/>
              <a:buFont typeface="Wingdings" panose="05000000000000000000" pitchFamily="2" charset="2"/>
              <a:buChar char="Ø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NC-SARA as a 501(c)(3)</a:t>
            </a:r>
          </a:p>
          <a:p>
            <a:pPr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ACICS accreditation and SARA</a:t>
            </a:r>
          </a:p>
          <a:p>
            <a:pPr lvl="1" indent="-342900">
              <a:buSzPct val="25000"/>
              <a:buFont typeface="Wingdings" panose="05000000000000000000" pitchFamily="2" charset="2"/>
              <a:buChar char="Ø"/>
            </a:pPr>
            <a:endParaRPr lang="en-US" sz="1800" dirty="0">
              <a:latin typeface="Arial"/>
              <a:ea typeface="Arial"/>
              <a:cs typeface="Arial"/>
              <a:sym typeface="Arial"/>
            </a:endParaRPr>
          </a:p>
          <a:p>
            <a:pPr lvl="1" indent="-342900">
              <a:buSzPct val="25000"/>
              <a:buFont typeface="Wingdings" panose="05000000000000000000" pitchFamily="2" charset="2"/>
              <a:buChar char="Ø"/>
            </a:pP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79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2999" b="-2999"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202"/>
          <p:cNvSpPr txBox="1"/>
          <p:nvPr/>
        </p:nvSpPr>
        <p:spPr>
          <a:xfrm>
            <a:off x="2133600" y="3345180"/>
            <a:ext cx="7010400" cy="18059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2800" dirty="0">
                <a:solidFill>
                  <a:schemeClr val="dk1"/>
                </a:solidFill>
              </a:rPr>
              <a:t>Mary Larson, </a:t>
            </a:r>
            <a:r>
              <a:rPr lang="en-US" sz="2800" dirty="0">
                <a:solidFill>
                  <a:schemeClr val="dk1"/>
                </a:solidFill>
                <a:hlinkClick r:id="rId4"/>
              </a:rPr>
              <a:t>mary.larson@sreb.org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659380" y="286336"/>
            <a:ext cx="4594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95282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266</Words>
  <Application>Microsoft Office PowerPoint</Application>
  <PresentationFormat>On-screen Show (4:3)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Wingdings</vt:lpstr>
      <vt:lpstr>Office Theme</vt:lpstr>
      <vt:lpstr>PowerPoint Presentation</vt:lpstr>
      <vt:lpstr>PowerPoint Presentation</vt:lpstr>
      <vt:lpstr>Participating States</vt:lpstr>
      <vt:lpstr>Participating Institutions</vt:lpstr>
      <vt:lpstr>Participating Institutions</vt:lpstr>
      <vt:lpstr>Participating Institutions</vt:lpstr>
      <vt:lpstr>Relevant Topics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JenniferShanika</dc:creator>
  <cp:lastModifiedBy>mary larson</cp:lastModifiedBy>
  <cp:revision>24</cp:revision>
  <cp:lastPrinted>2016-08-26T19:27:43Z</cp:lastPrinted>
  <dcterms:modified xsi:type="dcterms:W3CDTF">2016-09-26T15:34:40Z</dcterms:modified>
</cp:coreProperties>
</file>