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0.xml" ContentType="application/vnd.openxmlformats-officedocument.theme+xml"/>
  <Override PartName="/ppt/slideLayouts/slideLayout13.xml" ContentType="application/vnd.openxmlformats-officedocument.presentationml.slideLayout+xml"/>
  <Override PartName="/ppt/theme/theme31.xml" ContentType="application/vnd.openxmlformats-officedocument.theme+xml"/>
  <Override PartName="/ppt/slideLayouts/slideLayout14.xml" ContentType="application/vnd.openxmlformats-officedocument.presentationml.slideLayout+xml"/>
  <Override PartName="/ppt/theme/theme32.xml" ContentType="application/vnd.openxmlformats-officedocument.theme+xml"/>
  <Override PartName="/ppt/slideLayouts/slideLayout15.xml" ContentType="application/vnd.openxmlformats-officedocument.presentationml.slideLayout+xml"/>
  <Override PartName="/ppt/theme/theme33.xml" ContentType="application/vnd.openxmlformats-officedocument.theme+xml"/>
  <Override PartName="/ppt/slideLayouts/slideLayout16.xml" ContentType="application/vnd.openxmlformats-officedocument.presentationml.slideLayout+xml"/>
  <Override PartName="/ppt/theme/theme34.xml" ContentType="application/vnd.openxmlformats-officedocument.theme+xml"/>
  <Override PartName="/ppt/slideLayouts/slideLayout17.xml" ContentType="application/vnd.openxmlformats-officedocument.presentationml.slideLayout+xml"/>
  <Override PartName="/ppt/theme/theme35.xml" ContentType="application/vnd.openxmlformats-officedocument.theme+xml"/>
  <Override PartName="/ppt/slideLayouts/slideLayout18.xml" ContentType="application/vnd.openxmlformats-officedocument.presentationml.slideLayout+xml"/>
  <Override PartName="/ppt/theme/theme36.xml" ContentType="application/vnd.openxmlformats-officedocument.theme+xml"/>
  <Override PartName="/ppt/slideLayouts/slideLayout19.xml" ContentType="application/vnd.openxmlformats-officedocument.presentationml.slideLayout+xml"/>
  <Override PartName="/ppt/theme/theme37.xml" ContentType="application/vnd.openxmlformats-officedocument.theme+xml"/>
  <Override PartName="/ppt/slideLayouts/slideLayout20.xml" ContentType="application/vnd.openxmlformats-officedocument.presentationml.slideLayout+xml"/>
  <Override PartName="/ppt/theme/theme38.xml" ContentType="application/vnd.openxmlformats-officedocument.theme+xml"/>
  <Override PartName="/ppt/slideLayouts/slideLayout21.xml" ContentType="application/vnd.openxmlformats-officedocument.presentationml.slideLayout+xml"/>
  <Override PartName="/ppt/theme/theme39.xml" ContentType="application/vnd.openxmlformats-officedocument.theme+xml"/>
  <Override PartName="/ppt/slideLayouts/slideLayout22.xml" ContentType="application/vnd.openxmlformats-officedocument.presentationml.slideLayout+xml"/>
  <Override PartName="/ppt/theme/theme40.xml" ContentType="application/vnd.openxmlformats-officedocument.theme+xml"/>
  <Override PartName="/ppt/slideLayouts/slideLayout23.xml" ContentType="application/vnd.openxmlformats-officedocument.presentationml.slideLayout+xml"/>
  <Override PartName="/ppt/theme/theme41.xml" ContentType="application/vnd.openxmlformats-officedocument.theme+xml"/>
  <Override PartName="/ppt/slideLayouts/slideLayout24.xml" ContentType="application/vnd.openxmlformats-officedocument.presentationml.slideLayout+xml"/>
  <Override PartName="/ppt/theme/theme42.xml" ContentType="application/vnd.openxmlformats-officedocument.theme+xml"/>
  <Override PartName="/ppt/slideLayouts/slideLayout25.xml" ContentType="application/vnd.openxmlformats-officedocument.presentationml.slideLayout+xml"/>
  <Override PartName="/ppt/theme/theme43.xml" ContentType="application/vnd.openxmlformats-officedocument.theme+xml"/>
  <Override PartName="/ppt/slideLayouts/slideLayout26.xml" ContentType="application/vnd.openxmlformats-officedocument.presentationml.slideLayout+xml"/>
  <Override PartName="/ppt/theme/theme44.xml" ContentType="application/vnd.openxmlformats-officedocument.theme+xml"/>
  <Override PartName="/ppt/slideLayouts/slideLayout27.xml" ContentType="application/vnd.openxmlformats-officedocument.presentationml.slideLayout+xml"/>
  <Override PartName="/ppt/theme/theme45.xml" ContentType="application/vnd.openxmlformats-officedocument.theme+xml"/>
  <Override PartName="/ppt/slideLayouts/slideLayout28.xml" ContentType="application/vnd.openxmlformats-officedocument.presentationml.slideLayout+xml"/>
  <Override PartName="/ppt/theme/theme46.xml" ContentType="application/vnd.openxmlformats-officedocument.theme+xml"/>
  <Override PartName="/ppt/slideLayouts/slideLayout29.xml" ContentType="application/vnd.openxmlformats-officedocument.presentationml.slideLayout+xml"/>
  <Override PartName="/ppt/theme/theme47.xml" ContentType="application/vnd.openxmlformats-officedocument.theme+xml"/>
  <Override PartName="/ppt/slideLayouts/slideLayout30.xml" ContentType="application/vnd.openxmlformats-officedocument.presentationml.slideLayout+xml"/>
  <Override PartName="/ppt/theme/theme48.xml" ContentType="application/vnd.openxmlformats-officedocument.theme+xml"/>
  <Override PartName="/ppt/slideLayouts/slideLayout31.xml" ContentType="application/vnd.openxmlformats-officedocument.presentationml.slideLayout+xml"/>
  <Override PartName="/ppt/theme/theme49.xml" ContentType="application/vnd.openxmlformats-officedocument.theme+xml"/>
  <Override PartName="/ppt/slideLayouts/slideLayout32.xml" ContentType="application/vnd.openxmlformats-officedocument.presentationml.slideLayout+xml"/>
  <Override PartName="/ppt/theme/theme50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1.xml" ContentType="application/vnd.openxmlformats-officedocument.theme+xml"/>
  <Override PartName="/ppt/slideLayouts/slideLayout35.xml" ContentType="application/vnd.openxmlformats-officedocument.presentationml.slideLayout+xml"/>
  <Override PartName="/ppt/theme/theme52.xml" ContentType="application/vnd.openxmlformats-officedocument.theme+xml"/>
  <Override PartName="/ppt/slideLayouts/slideLayout36.xml" ContentType="application/vnd.openxmlformats-officedocument.presentationml.slideLayout+xml"/>
  <Override PartName="/ppt/theme/theme53.xml" ContentType="application/vnd.openxmlformats-officedocument.theme+xml"/>
  <Override PartName="/ppt/slideLayouts/slideLayout37.xml" ContentType="application/vnd.openxmlformats-officedocument.presentationml.slideLayout+xml"/>
  <Override PartName="/ppt/theme/theme54.xml" ContentType="application/vnd.openxmlformats-officedocument.theme+xml"/>
  <Override PartName="/ppt/slideLayouts/slideLayout38.xml" ContentType="application/vnd.openxmlformats-officedocument.presentationml.slideLayout+xml"/>
  <Override PartName="/ppt/theme/theme55.xml" ContentType="application/vnd.openxmlformats-officedocument.theme+xml"/>
  <Override PartName="/ppt/slideLayouts/slideLayout39.xml" ContentType="application/vnd.openxmlformats-officedocument.presentationml.slideLayout+xml"/>
  <Override PartName="/ppt/theme/theme56.xml" ContentType="application/vnd.openxmlformats-officedocument.theme+xml"/>
  <Override PartName="/ppt/theme/theme57.xml" ContentType="application/vnd.openxmlformats-officedocument.theme+xml"/>
  <Override PartName="/ppt/theme/theme5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4"/>
    <p:sldMasterId id="2147483726" r:id="rId5"/>
    <p:sldMasterId id="2147483728" r:id="rId6"/>
    <p:sldMasterId id="2147483730" r:id="rId7"/>
    <p:sldMasterId id="2147483732" r:id="rId8"/>
    <p:sldMasterId id="2147483734" r:id="rId9"/>
    <p:sldMasterId id="2147483736" r:id="rId10"/>
    <p:sldMasterId id="2147483738" r:id="rId11"/>
    <p:sldMasterId id="2147483740" r:id="rId12"/>
    <p:sldMasterId id="2147483742" r:id="rId13"/>
    <p:sldMasterId id="2147483744" r:id="rId14"/>
    <p:sldMasterId id="2147483746" r:id="rId15"/>
    <p:sldMasterId id="2147483748" r:id="rId16"/>
    <p:sldMasterId id="2147483750" r:id="rId17"/>
    <p:sldMasterId id="2147483752" r:id="rId18"/>
    <p:sldMasterId id="2147483754" r:id="rId19"/>
    <p:sldMasterId id="2147483756" r:id="rId20"/>
    <p:sldMasterId id="2147483758" r:id="rId21"/>
    <p:sldMasterId id="2147483760" r:id="rId22"/>
    <p:sldMasterId id="2147483762" r:id="rId23"/>
    <p:sldMasterId id="2147483764" r:id="rId24"/>
    <p:sldMasterId id="2147483766" r:id="rId25"/>
    <p:sldMasterId id="2147483768" r:id="rId26"/>
    <p:sldMasterId id="2147483770" r:id="rId27"/>
    <p:sldMasterId id="2147483772" r:id="rId28"/>
    <p:sldMasterId id="2147483774" r:id="rId29"/>
    <p:sldMasterId id="2147483776" r:id="rId30"/>
    <p:sldMasterId id="2147483778" r:id="rId31"/>
    <p:sldMasterId id="2147483780" r:id="rId32"/>
    <p:sldMasterId id="2147483782" r:id="rId33"/>
    <p:sldMasterId id="2147483786" r:id="rId34"/>
    <p:sldMasterId id="2147483788" r:id="rId35"/>
    <p:sldMasterId id="2147483792" r:id="rId36"/>
    <p:sldMasterId id="2147483800" r:id="rId37"/>
    <p:sldMasterId id="2147483804" r:id="rId38"/>
    <p:sldMasterId id="2147483806" r:id="rId39"/>
    <p:sldMasterId id="2147483808" r:id="rId40"/>
    <p:sldMasterId id="2147483816" r:id="rId41"/>
    <p:sldMasterId id="2147483848" r:id="rId42"/>
    <p:sldMasterId id="2147483855" r:id="rId43"/>
    <p:sldMasterId id="2147483859" r:id="rId44"/>
    <p:sldMasterId id="2147483861" r:id="rId45"/>
    <p:sldMasterId id="2147483863" r:id="rId46"/>
    <p:sldMasterId id="2147483865" r:id="rId47"/>
    <p:sldMasterId id="2147483867" r:id="rId48"/>
    <p:sldMasterId id="2147483869" r:id="rId49"/>
    <p:sldMasterId id="2147483871" r:id="rId50"/>
    <p:sldMasterId id="2147483873" r:id="rId51"/>
    <p:sldMasterId id="2147483875" r:id="rId52"/>
    <p:sldMasterId id="2147483877" r:id="rId53"/>
    <p:sldMasterId id="2147483881" r:id="rId54"/>
    <p:sldMasterId id="2147483883" r:id="rId55"/>
    <p:sldMasterId id="2147483887" r:id="rId56"/>
    <p:sldMasterId id="2147483889" r:id="rId57"/>
    <p:sldMasterId id="2147483891" r:id="rId58"/>
    <p:sldMasterId id="2147483893" r:id="rId59"/>
  </p:sldMasterIdLst>
  <p:notesMasterIdLst>
    <p:notesMasterId r:id="rId101"/>
  </p:notesMasterIdLst>
  <p:handoutMasterIdLst>
    <p:handoutMasterId r:id="rId102"/>
  </p:handoutMasterIdLst>
  <p:sldIdLst>
    <p:sldId id="479" r:id="rId60"/>
    <p:sldId id="507" r:id="rId61"/>
    <p:sldId id="471" r:id="rId62"/>
    <p:sldId id="475" r:id="rId63"/>
    <p:sldId id="477" r:id="rId64"/>
    <p:sldId id="473" r:id="rId65"/>
    <p:sldId id="474" r:id="rId66"/>
    <p:sldId id="476" r:id="rId67"/>
    <p:sldId id="509" r:id="rId68"/>
    <p:sldId id="470" r:id="rId69"/>
    <p:sldId id="409" r:id="rId70"/>
    <p:sldId id="406" r:id="rId71"/>
    <p:sldId id="407" r:id="rId72"/>
    <p:sldId id="413" r:id="rId73"/>
    <p:sldId id="495" r:id="rId74"/>
    <p:sldId id="481" r:id="rId75"/>
    <p:sldId id="496" r:id="rId76"/>
    <p:sldId id="482" r:id="rId77"/>
    <p:sldId id="483" r:id="rId78"/>
    <p:sldId id="485" r:id="rId79"/>
    <p:sldId id="484" r:id="rId80"/>
    <p:sldId id="486" r:id="rId81"/>
    <p:sldId id="487" r:id="rId82"/>
    <p:sldId id="488" r:id="rId83"/>
    <p:sldId id="489" r:id="rId84"/>
    <p:sldId id="490" r:id="rId85"/>
    <p:sldId id="492" r:id="rId86"/>
    <p:sldId id="503" r:id="rId87"/>
    <p:sldId id="498" r:id="rId88"/>
    <p:sldId id="416" r:id="rId89"/>
    <p:sldId id="466" r:id="rId90"/>
    <p:sldId id="421" r:id="rId91"/>
    <p:sldId id="505" r:id="rId92"/>
    <p:sldId id="467" r:id="rId93"/>
    <p:sldId id="478" r:id="rId94"/>
    <p:sldId id="469" r:id="rId95"/>
    <p:sldId id="497" r:id="rId96"/>
    <p:sldId id="493" r:id="rId97"/>
    <p:sldId id="417" r:id="rId98"/>
    <p:sldId id="468" r:id="rId99"/>
    <p:sldId id="447" r:id="rId100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79D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9" autoAdjust="0"/>
    <p:restoredTop sz="74016" autoAdjust="0"/>
  </p:normalViewPr>
  <p:slideViewPr>
    <p:cSldViewPr snapToGrid="0" snapToObjects="1">
      <p:cViewPr varScale="1">
        <p:scale>
          <a:sx n="59" d="100"/>
          <a:sy n="59" d="100"/>
        </p:scale>
        <p:origin x="1488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6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2922" y="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3.xml"/><Relationship Id="rId21" Type="http://schemas.openxmlformats.org/officeDocument/2006/relationships/slideMaster" Target="slideMasters/slideMaster18.xml"/><Relationship Id="rId42" Type="http://schemas.openxmlformats.org/officeDocument/2006/relationships/slideMaster" Target="slideMasters/slideMaster39.xml"/><Relationship Id="rId47" Type="http://schemas.openxmlformats.org/officeDocument/2006/relationships/slideMaster" Target="slideMasters/slideMaster44.xml"/><Relationship Id="rId63" Type="http://schemas.openxmlformats.org/officeDocument/2006/relationships/slide" Target="slides/slide4.xml"/><Relationship Id="rId68" Type="http://schemas.openxmlformats.org/officeDocument/2006/relationships/slide" Target="slides/slide9.xml"/><Relationship Id="rId84" Type="http://schemas.openxmlformats.org/officeDocument/2006/relationships/slide" Target="slides/slide25.xml"/><Relationship Id="rId89" Type="http://schemas.openxmlformats.org/officeDocument/2006/relationships/slide" Target="slides/slide30.xml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32" Type="http://schemas.openxmlformats.org/officeDocument/2006/relationships/slideMaster" Target="slideMasters/slideMaster29.xml"/><Relationship Id="rId37" Type="http://schemas.openxmlformats.org/officeDocument/2006/relationships/slideMaster" Target="slideMasters/slideMaster34.xml"/><Relationship Id="rId53" Type="http://schemas.openxmlformats.org/officeDocument/2006/relationships/slideMaster" Target="slideMasters/slideMaster50.xml"/><Relationship Id="rId58" Type="http://schemas.openxmlformats.org/officeDocument/2006/relationships/slideMaster" Target="slideMasters/slideMaster55.xml"/><Relationship Id="rId74" Type="http://schemas.openxmlformats.org/officeDocument/2006/relationships/slide" Target="slides/slide15.xml"/><Relationship Id="rId79" Type="http://schemas.openxmlformats.org/officeDocument/2006/relationships/slide" Target="slides/slide20.xml"/><Relationship Id="rId102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31.xml"/><Relationship Id="rId95" Type="http://schemas.openxmlformats.org/officeDocument/2006/relationships/slide" Target="slides/slide36.xml"/><Relationship Id="rId22" Type="http://schemas.openxmlformats.org/officeDocument/2006/relationships/slideMaster" Target="slideMasters/slideMaster19.xml"/><Relationship Id="rId27" Type="http://schemas.openxmlformats.org/officeDocument/2006/relationships/slideMaster" Target="slideMasters/slideMaster24.xml"/><Relationship Id="rId43" Type="http://schemas.openxmlformats.org/officeDocument/2006/relationships/slideMaster" Target="slideMasters/slideMaster40.xml"/><Relationship Id="rId48" Type="http://schemas.openxmlformats.org/officeDocument/2006/relationships/slideMaster" Target="slideMasters/slideMaster45.xml"/><Relationship Id="rId64" Type="http://schemas.openxmlformats.org/officeDocument/2006/relationships/slide" Target="slides/slide5.xml"/><Relationship Id="rId69" Type="http://schemas.openxmlformats.org/officeDocument/2006/relationships/slide" Target="slides/slide10.xml"/><Relationship Id="rId80" Type="http://schemas.openxmlformats.org/officeDocument/2006/relationships/slide" Target="slides/slide21.xml"/><Relationship Id="rId85" Type="http://schemas.openxmlformats.org/officeDocument/2006/relationships/slide" Target="slides/slide26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33" Type="http://schemas.openxmlformats.org/officeDocument/2006/relationships/slideMaster" Target="slideMasters/slideMaster30.xml"/><Relationship Id="rId38" Type="http://schemas.openxmlformats.org/officeDocument/2006/relationships/slideMaster" Target="slideMasters/slideMaster35.xml"/><Relationship Id="rId59" Type="http://schemas.openxmlformats.org/officeDocument/2006/relationships/slideMaster" Target="slideMasters/slideMaster56.xml"/><Relationship Id="rId103" Type="http://schemas.openxmlformats.org/officeDocument/2006/relationships/presProps" Target="presProps.xml"/><Relationship Id="rId20" Type="http://schemas.openxmlformats.org/officeDocument/2006/relationships/slideMaster" Target="slideMasters/slideMaster17.xml"/><Relationship Id="rId41" Type="http://schemas.openxmlformats.org/officeDocument/2006/relationships/slideMaster" Target="slideMasters/slideMaster38.xml"/><Relationship Id="rId54" Type="http://schemas.openxmlformats.org/officeDocument/2006/relationships/slideMaster" Target="slideMasters/slideMaster51.xml"/><Relationship Id="rId62" Type="http://schemas.openxmlformats.org/officeDocument/2006/relationships/slide" Target="slides/slide3.xml"/><Relationship Id="rId70" Type="http://schemas.openxmlformats.org/officeDocument/2006/relationships/slide" Target="slides/slide11.xml"/><Relationship Id="rId75" Type="http://schemas.openxmlformats.org/officeDocument/2006/relationships/slide" Target="slides/slide16.xml"/><Relationship Id="rId83" Type="http://schemas.openxmlformats.org/officeDocument/2006/relationships/slide" Target="slides/slide24.xml"/><Relationship Id="rId88" Type="http://schemas.openxmlformats.org/officeDocument/2006/relationships/slide" Target="slides/slide29.xml"/><Relationship Id="rId91" Type="http://schemas.openxmlformats.org/officeDocument/2006/relationships/slide" Target="slides/slide32.xml"/><Relationship Id="rId96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Master" Target="slideMasters/slideMaster25.xml"/><Relationship Id="rId36" Type="http://schemas.openxmlformats.org/officeDocument/2006/relationships/slideMaster" Target="slideMasters/slideMaster33.xml"/><Relationship Id="rId49" Type="http://schemas.openxmlformats.org/officeDocument/2006/relationships/slideMaster" Target="slideMasters/slideMaster46.xml"/><Relationship Id="rId57" Type="http://schemas.openxmlformats.org/officeDocument/2006/relationships/slideMaster" Target="slideMasters/slideMaster54.xml"/><Relationship Id="rId106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31" Type="http://schemas.openxmlformats.org/officeDocument/2006/relationships/slideMaster" Target="slideMasters/slideMaster28.xml"/><Relationship Id="rId44" Type="http://schemas.openxmlformats.org/officeDocument/2006/relationships/slideMaster" Target="slideMasters/slideMaster41.xml"/><Relationship Id="rId52" Type="http://schemas.openxmlformats.org/officeDocument/2006/relationships/slideMaster" Target="slideMasters/slideMaster49.xml"/><Relationship Id="rId60" Type="http://schemas.openxmlformats.org/officeDocument/2006/relationships/slide" Target="slides/slide1.xml"/><Relationship Id="rId65" Type="http://schemas.openxmlformats.org/officeDocument/2006/relationships/slide" Target="slides/slide6.xml"/><Relationship Id="rId73" Type="http://schemas.openxmlformats.org/officeDocument/2006/relationships/slide" Target="slides/slide14.xml"/><Relationship Id="rId78" Type="http://schemas.openxmlformats.org/officeDocument/2006/relationships/slide" Target="slides/slide19.xml"/><Relationship Id="rId81" Type="http://schemas.openxmlformats.org/officeDocument/2006/relationships/slide" Target="slides/slide22.xml"/><Relationship Id="rId86" Type="http://schemas.openxmlformats.org/officeDocument/2006/relationships/slide" Target="slides/slide27.xml"/><Relationship Id="rId94" Type="http://schemas.openxmlformats.org/officeDocument/2006/relationships/slide" Target="slides/slide35.xml"/><Relationship Id="rId99" Type="http://schemas.openxmlformats.org/officeDocument/2006/relationships/slide" Target="slides/slide40.xml"/><Relationship Id="rId10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Master" Target="slideMasters/slideMaster36.xml"/><Relationship Id="rId34" Type="http://schemas.openxmlformats.org/officeDocument/2006/relationships/slideMaster" Target="slideMasters/slideMaster31.xml"/><Relationship Id="rId50" Type="http://schemas.openxmlformats.org/officeDocument/2006/relationships/slideMaster" Target="slideMasters/slideMaster47.xml"/><Relationship Id="rId55" Type="http://schemas.openxmlformats.org/officeDocument/2006/relationships/slideMaster" Target="slideMasters/slideMaster52.xml"/><Relationship Id="rId76" Type="http://schemas.openxmlformats.org/officeDocument/2006/relationships/slide" Target="slides/slide17.xml"/><Relationship Id="rId97" Type="http://schemas.openxmlformats.org/officeDocument/2006/relationships/slide" Target="slides/slide38.xml"/><Relationship Id="rId10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12.xml"/><Relationship Id="rId92" Type="http://schemas.openxmlformats.org/officeDocument/2006/relationships/slide" Target="slides/slide33.xml"/><Relationship Id="rId2" Type="http://schemas.openxmlformats.org/officeDocument/2006/relationships/customXml" Target="../customXml/item2.xml"/><Relationship Id="rId29" Type="http://schemas.openxmlformats.org/officeDocument/2006/relationships/slideMaster" Target="slideMasters/slideMaster26.xml"/><Relationship Id="rId24" Type="http://schemas.openxmlformats.org/officeDocument/2006/relationships/slideMaster" Target="slideMasters/slideMaster21.xml"/><Relationship Id="rId40" Type="http://schemas.openxmlformats.org/officeDocument/2006/relationships/slideMaster" Target="slideMasters/slideMaster37.xml"/><Relationship Id="rId45" Type="http://schemas.openxmlformats.org/officeDocument/2006/relationships/slideMaster" Target="slideMasters/slideMaster42.xml"/><Relationship Id="rId66" Type="http://schemas.openxmlformats.org/officeDocument/2006/relationships/slide" Target="slides/slide7.xml"/><Relationship Id="rId87" Type="http://schemas.openxmlformats.org/officeDocument/2006/relationships/slide" Target="slides/slide28.xml"/><Relationship Id="rId61" Type="http://schemas.openxmlformats.org/officeDocument/2006/relationships/slide" Target="slides/slide2.xml"/><Relationship Id="rId82" Type="http://schemas.openxmlformats.org/officeDocument/2006/relationships/slide" Target="slides/slide23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30" Type="http://schemas.openxmlformats.org/officeDocument/2006/relationships/slideMaster" Target="slideMasters/slideMaster27.xml"/><Relationship Id="rId35" Type="http://schemas.openxmlformats.org/officeDocument/2006/relationships/slideMaster" Target="slideMasters/slideMaster32.xml"/><Relationship Id="rId56" Type="http://schemas.openxmlformats.org/officeDocument/2006/relationships/slideMaster" Target="slideMasters/slideMaster53.xml"/><Relationship Id="rId77" Type="http://schemas.openxmlformats.org/officeDocument/2006/relationships/slide" Target="slides/slide18.xml"/><Relationship Id="rId100" Type="http://schemas.openxmlformats.org/officeDocument/2006/relationships/slide" Target="slides/slide41.xml"/><Relationship Id="rId105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Master" Target="slideMasters/slideMaster48.xml"/><Relationship Id="rId72" Type="http://schemas.openxmlformats.org/officeDocument/2006/relationships/slide" Target="slides/slide13.xml"/><Relationship Id="rId93" Type="http://schemas.openxmlformats.org/officeDocument/2006/relationships/slide" Target="slides/slide34.xml"/><Relationship Id="rId98" Type="http://schemas.openxmlformats.org/officeDocument/2006/relationships/slide" Target="slides/slide39.xml"/><Relationship Id="rId3" Type="http://schemas.openxmlformats.org/officeDocument/2006/relationships/customXml" Target="../customXml/item3.xml"/><Relationship Id="rId25" Type="http://schemas.openxmlformats.org/officeDocument/2006/relationships/slideMaster" Target="slideMasters/slideMaster22.xml"/><Relationship Id="rId46" Type="http://schemas.openxmlformats.org/officeDocument/2006/relationships/slideMaster" Target="slideMasters/slideMaster43.xml"/><Relationship Id="rId67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r>
              <a:rPr lang="en-US" dirty="0" smtClean="0"/>
              <a:t>Electronic Campus Annual Meeting 2015 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8D632D3B-6679-6E4C-8046-AD927E34B2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42796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2C31F8B4-F2B1-2648-94C8-2468A1D905C7}" type="datetime1">
              <a:rPr lang="en-US" smtClean="0"/>
              <a:t>3/13/2016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r>
              <a:rPr lang="en-US" dirty="0" smtClean="0"/>
              <a:t>Presentation Title / Presenter First Name Last Name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F181F52B-E6F8-E042-8CDF-7487D4221E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67272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Presentation Title / Presenter First Name Last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81F52B-E6F8-E042-8CDF-7487D4221E1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383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45"/>
              </a:spcAft>
            </a:pPr>
            <a:endParaRPr lang="en-US" dirty="0">
              <a:solidFill>
                <a:srgbClr val="C00000"/>
              </a:solidFill>
            </a:endParaRPr>
          </a:p>
          <a:p>
            <a:pPr>
              <a:spcAft>
                <a:spcPts val="1245"/>
              </a:spcAft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Presentation Title / Presenter First Name Last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81F52B-E6F8-E042-8CDF-7487D4221E1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604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Presentation Title / Presenter First Name Last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81F52B-E6F8-E042-8CDF-7487D4221E1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44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6408" indent="-296408" defTabSz="948507">
              <a:buFont typeface="Arial"/>
              <a:buChar char="•"/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Presentation Title / Presenter First Name Last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81F52B-E6F8-E042-8CDF-7487D4221E1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372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Presentation Title / Presenter First Name Last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81F52B-E6F8-E042-8CDF-7487D4221E1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772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Presentation Title / Presenter First Name Last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81F52B-E6F8-E042-8CDF-7487D4221E1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89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45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Presentation Title / Presenter First Name Last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81F52B-E6F8-E042-8CDF-7487D4221E1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739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Presentation Title / Presenter First Name Last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81F52B-E6F8-E042-8CDF-7487D4221E1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584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45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Presentation Title / Presenter First Name Last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81F52B-E6F8-E042-8CDF-7487D4221E1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71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Presentation Title / Presenter First Name Last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81F52B-E6F8-E042-8CDF-7487D4221E1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4020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4254">
              <a:lnSpc>
                <a:spcPct val="90000"/>
              </a:lnSpc>
              <a:buClr>
                <a:srgbClr val="00B050"/>
              </a:buClr>
              <a:defRPr/>
            </a:pPr>
            <a:endParaRPr lang="en-US" sz="1500" dirty="0">
              <a:solidFill>
                <a:srgbClr val="000000"/>
              </a:solidFill>
              <a:cs typeface="Arial" pitchFamily="34" charset="0"/>
            </a:endParaRPr>
          </a:p>
          <a:p>
            <a:pPr defTabSz="474254">
              <a:lnSpc>
                <a:spcPct val="90000"/>
              </a:lnSpc>
              <a:buClr>
                <a:srgbClr val="00B050"/>
              </a:buClr>
              <a:defRPr/>
            </a:pPr>
            <a:endParaRPr lang="en-US" sz="1500" dirty="0">
              <a:solidFill>
                <a:srgbClr val="000000"/>
              </a:solidFill>
              <a:cs typeface="Arial" pitchFamily="34" charset="0"/>
            </a:endParaRPr>
          </a:p>
          <a:p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Presentation Title / Presenter First Name Last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81F52B-E6F8-E042-8CDF-7487D4221E1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970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4254">
              <a:defRPr/>
            </a:pP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Presentation Title / Presenter First Name Last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81F52B-E6F8-E042-8CDF-7487D4221E1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5915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Presentation Title / Presenter First Name Last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81F52B-E6F8-E042-8CDF-7487D4221E1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650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Presentation Title / Presenter First Name Last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81F52B-E6F8-E042-8CDF-7487D4221E1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0164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pPr marL="237127" indent="-237127">
              <a:buAutoNum type="arabicPeriod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Presentation Title / Presenter First Name Last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81F52B-E6F8-E042-8CDF-7487D4221E1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7543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baseline="0" dirty="0" smtClean="0"/>
              <a:t>.</a:t>
            </a:r>
            <a:endParaRPr lang="en-US" b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Presentation Title / Presenter First Name Last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81F52B-E6F8-E042-8CDF-7487D4221E1E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2424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Presentation Title / Presenter First Name Last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81F52B-E6F8-E042-8CDF-7487D4221E1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0119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Presentation Title / Presenter First Name Last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81F52B-E6F8-E042-8CDF-7487D4221E1E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056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Presentation Title / Presenter First Name Last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81F52B-E6F8-E042-8CDF-7487D4221E1E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0543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Presentation Title / Presenter First Name Last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81F52B-E6F8-E042-8CDF-7487D4221E1E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4661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Presentation Title / Presenter First Name Last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81F52B-E6F8-E042-8CDF-7487D4221E1E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6823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Presentation Title / Presenter First Name Last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81F52B-E6F8-E042-8CDF-7487D4221E1E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34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Presentation Title / Presenter First Name Last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81F52B-E6F8-E042-8CDF-7487D4221E1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197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7127" indent="-237127">
              <a:spcAft>
                <a:spcPts val="622"/>
              </a:spcAft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Presentation Title / Presenter First Name Last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81F52B-E6F8-E042-8CDF-7487D4221E1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938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Presentation Title / Presenter First Name Last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81F52B-E6F8-E042-8CDF-7487D4221E1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405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4254">
              <a:defRPr/>
            </a:pP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Presentation Title / Presenter First Name Last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81F52B-E6F8-E042-8CDF-7487D4221E1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100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Presentation Title / Presenter First Name Last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81F52B-E6F8-E042-8CDF-7487D4221E1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611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Presentation Title / Presenter First Name Last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81F52B-E6F8-E042-8CDF-7487D4221E1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20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Presentation Title / Presenter First Name Last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81F52B-E6F8-E042-8CDF-7487D4221E1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349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2214-6290-4E75-A56F-EE9F9FCCD784}" type="datetimeFigureOut">
              <a:rPr lang="en-US" smtClean="0"/>
              <a:t>3/13/2016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38EDB-888F-4DD0-A2AB-8311AD843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089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2214-6290-4E75-A56F-EE9F9FCCD784}" type="datetimeFigureOut">
              <a:rPr lang="en-US" smtClean="0"/>
              <a:t>3/13/2016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38EDB-888F-4DD0-A2AB-8311AD843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163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2214-6290-4E75-A56F-EE9F9FCCD784}" type="datetimeFigureOut">
              <a:rPr lang="en-US" smtClean="0"/>
              <a:t>3/13/2016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38EDB-888F-4DD0-A2AB-8311AD843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815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2214-6290-4E75-A56F-EE9F9FCCD784}" type="datetimeFigureOut">
              <a:rPr lang="en-US" smtClean="0"/>
              <a:t>3/13/2016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38EDB-888F-4DD0-A2AB-8311AD843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492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C19DE-613F-4374-8364-B46D9C9881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924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C19DE-613F-4374-8364-B46D9C9881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257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C19DE-613F-4374-8364-B46D9C9881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738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C19DE-613F-4374-8364-B46D9C9881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642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C19DE-613F-4374-8364-B46D9C9881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61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C19DE-613F-4374-8364-B46D9C9881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25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C19DE-613F-4374-8364-B46D9C9881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35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2214-6290-4E75-A56F-EE9F9FCCD784}" type="datetimeFigureOut">
              <a:rPr lang="en-US" smtClean="0"/>
              <a:t>3/13/2016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38EDB-888F-4DD0-A2AB-8311AD843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476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D83C3-DE95-4C39-9165-8A3D7DD40E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056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C19DE-613F-4374-8364-B46D9C9881E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914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4BEE9-C133-46E4-8F9D-1F6C126C1E2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030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C19DE-613F-4374-8364-B46D9C9881E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051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C19DE-613F-4374-8364-B46D9C9881E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8527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C19DE-613F-4374-8364-B46D9C9881E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763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C19DE-613F-4374-8364-B46D9C9881E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5289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C19DE-613F-4374-8364-B46D9C9881E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420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C19DE-613F-4374-8364-B46D9C9881E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959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C19DE-613F-4374-8364-B46D9C9881E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258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2214-6290-4E75-A56F-EE9F9FCCD784}" type="datetimeFigureOut">
              <a:rPr lang="en-US" smtClean="0"/>
              <a:t>3/13/2016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38EDB-888F-4DD0-A2AB-8311AD843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7895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C19DE-613F-4374-8364-B46D9C9881E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9169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C19DE-613F-4374-8364-B46D9C9881E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94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C19DE-613F-4374-8364-B46D9C9881E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6112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C19DE-613F-4374-8364-B46D9C9881E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116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3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85" y="6376524"/>
            <a:ext cx="2561803" cy="35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62620"/>
      </p:ext>
    </p:extLst>
  </p:cSld>
  <p:clrMapOvr>
    <a:masterClrMapping/>
  </p:clrMapOvr>
  <p:transition spd="med">
    <p:pull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C19DE-613F-4374-8364-B46D9C9881E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8279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C19DE-613F-4374-8364-B46D9C9881E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159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C19DE-613F-4374-8364-B46D9C9881E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1937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C19DE-613F-4374-8364-B46D9C9881E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1145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C19DE-613F-4374-8364-B46D9C9881E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1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2214-6290-4E75-A56F-EE9F9FCCD784}" type="datetimeFigureOut">
              <a:rPr lang="en-US" smtClean="0"/>
              <a:t>3/13/2016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38EDB-888F-4DD0-A2AB-8311AD843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215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2214-6290-4E75-A56F-EE9F9FCCD784}" type="datetimeFigureOut">
              <a:rPr lang="en-US" smtClean="0"/>
              <a:t>3/13/2016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38EDB-888F-4DD0-A2AB-8311AD843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748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2214-6290-4E75-A56F-EE9F9FCCD784}" type="datetimeFigureOut">
              <a:rPr lang="en-US" smtClean="0"/>
              <a:t>3/13/2016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38EDB-888F-4DD0-A2AB-8311AD843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378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2214-6290-4E75-A56F-EE9F9FCCD784}" type="datetimeFigureOut">
              <a:rPr lang="en-US" smtClean="0"/>
              <a:t>3/13/2016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38EDB-888F-4DD0-A2AB-8311AD843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887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2214-6290-4E75-A56F-EE9F9FCCD784}" type="datetimeFigureOut">
              <a:rPr lang="en-US" smtClean="0"/>
              <a:t>3/13/2016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38EDB-888F-4DD0-A2AB-8311AD843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906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2214-6290-4E75-A56F-EE9F9FCCD784}" type="datetimeFigureOut">
              <a:rPr lang="en-US" smtClean="0"/>
              <a:t>3/13/2016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38EDB-888F-4DD0-A2AB-8311AD843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327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13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14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15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16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17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18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19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20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22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23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24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25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26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27.xml"/></Relationships>
</file>

<file path=ppt/slideMasters/_rels/slideMaster46.xml.rels><?xml version="1.0" encoding="UTF-8" standalone="yes"?>
<Relationships xmlns="http://schemas.openxmlformats.org/package/2006/relationships"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28.xml"/></Relationships>
</file>

<file path=ppt/slideMasters/_rels/slideMaster47.xml.rels><?xml version="1.0" encoding="UTF-8" standalone="yes"?>
<Relationships xmlns="http://schemas.openxmlformats.org/package/2006/relationships"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29.xml"/></Relationships>
</file>

<file path=ppt/slideMasters/_rels/slideMaster48.xml.rels><?xml version="1.0" encoding="UTF-8" standalone="yes"?>
<Relationships xmlns="http://schemas.openxmlformats.org/package/2006/relationships"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30.xml"/></Relationships>
</file>

<file path=ppt/slideMasters/_rels/slideMaster49.xml.rels><?xml version="1.0" encoding="UTF-8" standalone="yes"?>
<Relationships xmlns="http://schemas.openxmlformats.org/package/2006/relationships"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5.xml"/></Relationships>
</file>

<file path=ppt/slideMasters/_rels/slideMaster50.xml.rels><?xml version="1.0" encoding="UTF-8" standalone="yes"?>
<Relationships xmlns="http://schemas.openxmlformats.org/package/2006/relationships"><Relationship Id="rId2" Type="http://schemas.openxmlformats.org/officeDocument/2006/relationships/theme" Target="../theme/theme50.xml"/><Relationship Id="rId1" Type="http://schemas.openxmlformats.org/officeDocument/2006/relationships/slideLayout" Target="../slideLayouts/slideLayout32.xml"/></Relationships>
</file>

<file path=ppt/slideMasters/_rels/slideMaster51.xml.rels><?xml version="1.0" encoding="UTF-8" standalone="yes"?>
<Relationships xmlns="http://schemas.openxmlformats.org/package/2006/relationships"><Relationship Id="rId3" Type="http://schemas.openxmlformats.org/officeDocument/2006/relationships/theme" Target="../theme/theme51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_rels/slideMaster52.xml.rels><?xml version="1.0" encoding="UTF-8" standalone="yes"?>
<Relationships xmlns="http://schemas.openxmlformats.org/package/2006/relationships"><Relationship Id="rId2" Type="http://schemas.openxmlformats.org/officeDocument/2006/relationships/theme" Target="../theme/theme52.xml"/><Relationship Id="rId1" Type="http://schemas.openxmlformats.org/officeDocument/2006/relationships/slideLayout" Target="../slideLayouts/slideLayout35.xml"/></Relationships>
</file>

<file path=ppt/slideMasters/_rels/slideMaster53.xml.rels><?xml version="1.0" encoding="UTF-8" standalone="yes"?>
<Relationships xmlns="http://schemas.openxmlformats.org/package/2006/relationships"><Relationship Id="rId2" Type="http://schemas.openxmlformats.org/officeDocument/2006/relationships/theme" Target="../theme/theme53.xml"/><Relationship Id="rId1" Type="http://schemas.openxmlformats.org/officeDocument/2006/relationships/slideLayout" Target="../slideLayouts/slideLayout36.xml"/></Relationships>
</file>

<file path=ppt/slideMasters/_rels/slideMaster54.xml.rels><?xml version="1.0" encoding="UTF-8" standalone="yes"?>
<Relationships xmlns="http://schemas.openxmlformats.org/package/2006/relationships"><Relationship Id="rId2" Type="http://schemas.openxmlformats.org/officeDocument/2006/relationships/theme" Target="../theme/theme54.xml"/><Relationship Id="rId1" Type="http://schemas.openxmlformats.org/officeDocument/2006/relationships/slideLayout" Target="../slideLayouts/slideLayout37.xml"/></Relationships>
</file>

<file path=ppt/slideMasters/_rels/slideMaster5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5.xml"/><Relationship Id="rId1" Type="http://schemas.openxmlformats.org/officeDocument/2006/relationships/slideLayout" Target="../slideLayouts/slideLayout38.xml"/></Relationships>
</file>

<file path=ppt/slideMasters/_rels/slideMaster56.xml.rels><?xml version="1.0" encoding="UTF-8" standalone="yes"?>
<Relationships xmlns="http://schemas.openxmlformats.org/package/2006/relationships"><Relationship Id="rId2" Type="http://schemas.openxmlformats.org/officeDocument/2006/relationships/theme" Target="../theme/theme56.xml"/><Relationship Id="rId1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F2214-6290-4E75-A56F-EE9F9FCCD784}" type="datetimeFigureOut">
              <a:rPr lang="en-US" smtClean="0"/>
              <a:t>3/13/2016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38EDB-888F-4DD0-A2AB-8311AD843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12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gray">
          <a:xfrm>
            <a:off x="0" y="6397625"/>
            <a:ext cx="9145466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923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4882" y="395288"/>
            <a:ext cx="840837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4882" y="1546226"/>
            <a:ext cx="84083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7023" y="6546850"/>
            <a:ext cx="4983774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  <a:cs typeface="Arial" charset="0"/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r>
              <a:rPr lang="en-GB" altLang="en-US" dirty="0" smtClean="0">
                <a:solidFill>
                  <a:srgbClr val="FBF5EA"/>
                </a:solidFill>
              </a:rPr>
              <a:t>Presentation Title runs here  l  00/00/00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68166" y="6546850"/>
            <a:ext cx="33264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fld id="{4DF6D2AB-9348-43A4-81DA-D78465E8BA19}" type="slidenum">
              <a:rPr lang="en-GB" altLang="en-US" smtClean="0">
                <a:solidFill>
                  <a:srgbClr val="FBF5EA"/>
                </a:solidFill>
              </a:rPr>
              <a:pPr defTabSz="844083" fontAlgn="base">
                <a:spcAft>
                  <a:spcPct val="0"/>
                </a:spcAft>
                <a:defRPr/>
              </a:pPr>
              <a:t>‹#›</a:t>
            </a:fld>
            <a:r>
              <a:rPr lang="en-GB" altLang="en-US" dirty="0" smtClean="0">
                <a:solidFill>
                  <a:srgbClr val="FBF5EA"/>
                </a:solidFill>
              </a:rPr>
              <a:t> 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1031" name="Line 18"/>
          <p:cNvSpPr>
            <a:spLocks noChangeShapeType="1"/>
          </p:cNvSpPr>
          <p:nvPr/>
        </p:nvSpPr>
        <p:spPr bwMode="gray">
          <a:xfrm>
            <a:off x="0" y="6397625"/>
            <a:ext cx="9139604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23" dirty="0">
              <a:solidFill>
                <a:srgbClr val="000000"/>
              </a:solidFill>
            </a:endParaRPr>
          </a:p>
        </p:txBody>
      </p:sp>
      <p:pic>
        <p:nvPicPr>
          <p:cNvPr id="1032" name="Picture 19" descr="Pearson_B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73" y="6356351"/>
            <a:ext cx="152839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503611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5pPr>
      <a:lvl6pPr marL="422041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6pPr>
      <a:lvl7pPr marL="844083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7pPr>
      <a:lvl8pPr marL="1266124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8pPr>
      <a:lvl9pPr marL="1688165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defRPr sz="1846">
          <a:solidFill>
            <a:schemeClr val="tx1"/>
          </a:solidFill>
          <a:latin typeface="+mn-lt"/>
          <a:ea typeface="+mn-ea"/>
          <a:cs typeface="+mn-cs"/>
        </a:defRPr>
      </a:lvl1pPr>
      <a:lvl2pPr marL="168524" indent="-167058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2pPr>
      <a:lvl3pPr marL="323859" indent="-153870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3pPr>
      <a:lvl4pPr marL="499709" indent="-174386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–"/>
        <a:defRPr sz="1846">
          <a:solidFill>
            <a:schemeClr val="tx1"/>
          </a:solidFill>
          <a:latin typeface="+mn-lt"/>
          <a:cs typeface="+mn-cs"/>
        </a:defRPr>
      </a:lvl4pPr>
      <a:lvl5pPr marL="666767" indent="-165593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○"/>
        <a:defRPr sz="1846">
          <a:solidFill>
            <a:schemeClr val="tx1"/>
          </a:solidFill>
          <a:latin typeface="+mn-lt"/>
          <a:cs typeface="+mn-cs"/>
        </a:defRPr>
      </a:lvl5pPr>
      <a:lvl6pPr marL="1088808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6pPr>
      <a:lvl7pPr marL="1510850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7pPr>
      <a:lvl8pPr marL="1932891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8pPr>
      <a:lvl9pPr marL="2354932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gray">
          <a:xfrm>
            <a:off x="0" y="6397625"/>
            <a:ext cx="9145466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923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4882" y="395288"/>
            <a:ext cx="840837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4882" y="1546226"/>
            <a:ext cx="84083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7023" y="6546850"/>
            <a:ext cx="4983774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  <a:cs typeface="Arial" charset="0"/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r>
              <a:rPr lang="en-GB" altLang="en-US" dirty="0" smtClean="0">
                <a:solidFill>
                  <a:srgbClr val="FBF5EA"/>
                </a:solidFill>
              </a:rPr>
              <a:t>Presentation Title runs here  l  00/00/00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68166" y="6546850"/>
            <a:ext cx="33264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fld id="{4DF6D2AB-9348-43A4-81DA-D78465E8BA19}" type="slidenum">
              <a:rPr lang="en-GB" altLang="en-US" smtClean="0">
                <a:solidFill>
                  <a:srgbClr val="FBF5EA"/>
                </a:solidFill>
              </a:rPr>
              <a:pPr defTabSz="844083" fontAlgn="base">
                <a:spcAft>
                  <a:spcPct val="0"/>
                </a:spcAft>
                <a:defRPr/>
              </a:pPr>
              <a:t>‹#›</a:t>
            </a:fld>
            <a:r>
              <a:rPr lang="en-GB" altLang="en-US" dirty="0" smtClean="0">
                <a:solidFill>
                  <a:srgbClr val="FBF5EA"/>
                </a:solidFill>
              </a:rPr>
              <a:t> 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1031" name="Line 18"/>
          <p:cNvSpPr>
            <a:spLocks noChangeShapeType="1"/>
          </p:cNvSpPr>
          <p:nvPr/>
        </p:nvSpPr>
        <p:spPr bwMode="gray">
          <a:xfrm>
            <a:off x="0" y="6397625"/>
            <a:ext cx="9139604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23" dirty="0">
              <a:solidFill>
                <a:srgbClr val="000000"/>
              </a:solidFill>
            </a:endParaRPr>
          </a:p>
        </p:txBody>
      </p:sp>
      <p:pic>
        <p:nvPicPr>
          <p:cNvPr id="1032" name="Picture 19" descr="Pearson_B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73" y="6356351"/>
            <a:ext cx="152839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59988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5pPr>
      <a:lvl6pPr marL="422041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6pPr>
      <a:lvl7pPr marL="844083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7pPr>
      <a:lvl8pPr marL="1266124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8pPr>
      <a:lvl9pPr marL="1688165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defRPr sz="1846">
          <a:solidFill>
            <a:schemeClr val="tx1"/>
          </a:solidFill>
          <a:latin typeface="+mn-lt"/>
          <a:ea typeface="+mn-ea"/>
          <a:cs typeface="+mn-cs"/>
        </a:defRPr>
      </a:lvl1pPr>
      <a:lvl2pPr marL="168524" indent="-167058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2pPr>
      <a:lvl3pPr marL="323859" indent="-153870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3pPr>
      <a:lvl4pPr marL="499709" indent="-174386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–"/>
        <a:defRPr sz="1846">
          <a:solidFill>
            <a:schemeClr val="tx1"/>
          </a:solidFill>
          <a:latin typeface="+mn-lt"/>
          <a:cs typeface="+mn-cs"/>
        </a:defRPr>
      </a:lvl4pPr>
      <a:lvl5pPr marL="666767" indent="-165593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○"/>
        <a:defRPr sz="1846">
          <a:solidFill>
            <a:schemeClr val="tx1"/>
          </a:solidFill>
          <a:latin typeface="+mn-lt"/>
          <a:cs typeface="+mn-cs"/>
        </a:defRPr>
      </a:lvl5pPr>
      <a:lvl6pPr marL="1088808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6pPr>
      <a:lvl7pPr marL="1510850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7pPr>
      <a:lvl8pPr marL="1932891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8pPr>
      <a:lvl9pPr marL="2354932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gray">
          <a:xfrm>
            <a:off x="0" y="6397625"/>
            <a:ext cx="9145466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923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4882" y="395288"/>
            <a:ext cx="840837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4882" y="1546226"/>
            <a:ext cx="84083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7023" y="6546850"/>
            <a:ext cx="4983774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  <a:cs typeface="Arial" charset="0"/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r>
              <a:rPr lang="en-GB" altLang="en-US" dirty="0" smtClean="0">
                <a:solidFill>
                  <a:srgbClr val="FBF5EA"/>
                </a:solidFill>
              </a:rPr>
              <a:t>Presentation Title runs here  l  00/00/00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68166" y="6546850"/>
            <a:ext cx="33264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fld id="{4DF6D2AB-9348-43A4-81DA-D78465E8BA19}" type="slidenum">
              <a:rPr lang="en-GB" altLang="en-US" smtClean="0">
                <a:solidFill>
                  <a:srgbClr val="FBF5EA"/>
                </a:solidFill>
              </a:rPr>
              <a:pPr defTabSz="844083" fontAlgn="base">
                <a:spcAft>
                  <a:spcPct val="0"/>
                </a:spcAft>
                <a:defRPr/>
              </a:pPr>
              <a:t>‹#›</a:t>
            </a:fld>
            <a:r>
              <a:rPr lang="en-GB" altLang="en-US" dirty="0" smtClean="0">
                <a:solidFill>
                  <a:srgbClr val="FBF5EA"/>
                </a:solidFill>
              </a:rPr>
              <a:t> 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1031" name="Line 18"/>
          <p:cNvSpPr>
            <a:spLocks noChangeShapeType="1"/>
          </p:cNvSpPr>
          <p:nvPr/>
        </p:nvSpPr>
        <p:spPr bwMode="gray">
          <a:xfrm>
            <a:off x="0" y="6397625"/>
            <a:ext cx="9139604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23" dirty="0">
              <a:solidFill>
                <a:srgbClr val="000000"/>
              </a:solidFill>
            </a:endParaRPr>
          </a:p>
        </p:txBody>
      </p:sp>
      <p:pic>
        <p:nvPicPr>
          <p:cNvPr id="1032" name="Picture 19" descr="Pearson_B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73" y="6356351"/>
            <a:ext cx="152839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605997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5pPr>
      <a:lvl6pPr marL="422041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6pPr>
      <a:lvl7pPr marL="844083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7pPr>
      <a:lvl8pPr marL="1266124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8pPr>
      <a:lvl9pPr marL="1688165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defRPr sz="1846">
          <a:solidFill>
            <a:schemeClr val="tx1"/>
          </a:solidFill>
          <a:latin typeface="+mn-lt"/>
          <a:ea typeface="+mn-ea"/>
          <a:cs typeface="+mn-cs"/>
        </a:defRPr>
      </a:lvl1pPr>
      <a:lvl2pPr marL="168524" indent="-167058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2pPr>
      <a:lvl3pPr marL="323859" indent="-153870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3pPr>
      <a:lvl4pPr marL="499709" indent="-174386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–"/>
        <a:defRPr sz="1846">
          <a:solidFill>
            <a:schemeClr val="tx1"/>
          </a:solidFill>
          <a:latin typeface="+mn-lt"/>
          <a:cs typeface="+mn-cs"/>
        </a:defRPr>
      </a:lvl4pPr>
      <a:lvl5pPr marL="666767" indent="-165593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○"/>
        <a:defRPr sz="1846">
          <a:solidFill>
            <a:schemeClr val="tx1"/>
          </a:solidFill>
          <a:latin typeface="+mn-lt"/>
          <a:cs typeface="+mn-cs"/>
        </a:defRPr>
      </a:lvl5pPr>
      <a:lvl6pPr marL="1088808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6pPr>
      <a:lvl7pPr marL="1510850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7pPr>
      <a:lvl8pPr marL="1932891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8pPr>
      <a:lvl9pPr marL="2354932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gray">
          <a:xfrm>
            <a:off x="0" y="6397625"/>
            <a:ext cx="9145466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923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4882" y="395288"/>
            <a:ext cx="840837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4882" y="1546226"/>
            <a:ext cx="84083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7023" y="6546850"/>
            <a:ext cx="4983774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  <a:cs typeface="Arial" charset="0"/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r>
              <a:rPr lang="en-GB" altLang="en-US" dirty="0" smtClean="0">
                <a:solidFill>
                  <a:srgbClr val="FBF5EA"/>
                </a:solidFill>
              </a:rPr>
              <a:t>Presentation Title runs here  l  00/00/00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68166" y="6546850"/>
            <a:ext cx="33264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fld id="{4DF6D2AB-9348-43A4-81DA-D78465E8BA19}" type="slidenum">
              <a:rPr lang="en-GB" altLang="en-US" smtClean="0">
                <a:solidFill>
                  <a:srgbClr val="FBF5EA"/>
                </a:solidFill>
              </a:rPr>
              <a:pPr defTabSz="844083" fontAlgn="base">
                <a:spcAft>
                  <a:spcPct val="0"/>
                </a:spcAft>
                <a:defRPr/>
              </a:pPr>
              <a:t>‹#›</a:t>
            </a:fld>
            <a:r>
              <a:rPr lang="en-GB" altLang="en-US" dirty="0" smtClean="0">
                <a:solidFill>
                  <a:srgbClr val="FBF5EA"/>
                </a:solidFill>
              </a:rPr>
              <a:t> 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1031" name="Line 18"/>
          <p:cNvSpPr>
            <a:spLocks noChangeShapeType="1"/>
          </p:cNvSpPr>
          <p:nvPr/>
        </p:nvSpPr>
        <p:spPr bwMode="gray">
          <a:xfrm>
            <a:off x="0" y="6397625"/>
            <a:ext cx="9139604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23" dirty="0">
              <a:solidFill>
                <a:srgbClr val="000000"/>
              </a:solidFill>
            </a:endParaRPr>
          </a:p>
        </p:txBody>
      </p:sp>
      <p:pic>
        <p:nvPicPr>
          <p:cNvPr id="1032" name="Picture 19" descr="Pearson_B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73" y="6356351"/>
            <a:ext cx="152839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435062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5pPr>
      <a:lvl6pPr marL="422041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6pPr>
      <a:lvl7pPr marL="844083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7pPr>
      <a:lvl8pPr marL="1266124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8pPr>
      <a:lvl9pPr marL="1688165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defRPr sz="1846">
          <a:solidFill>
            <a:schemeClr val="tx1"/>
          </a:solidFill>
          <a:latin typeface="+mn-lt"/>
          <a:ea typeface="+mn-ea"/>
          <a:cs typeface="+mn-cs"/>
        </a:defRPr>
      </a:lvl1pPr>
      <a:lvl2pPr marL="168524" indent="-167058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2pPr>
      <a:lvl3pPr marL="323859" indent="-153870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3pPr>
      <a:lvl4pPr marL="499709" indent="-174386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–"/>
        <a:defRPr sz="1846">
          <a:solidFill>
            <a:schemeClr val="tx1"/>
          </a:solidFill>
          <a:latin typeface="+mn-lt"/>
          <a:cs typeface="+mn-cs"/>
        </a:defRPr>
      </a:lvl4pPr>
      <a:lvl5pPr marL="666767" indent="-165593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○"/>
        <a:defRPr sz="1846">
          <a:solidFill>
            <a:schemeClr val="tx1"/>
          </a:solidFill>
          <a:latin typeface="+mn-lt"/>
          <a:cs typeface="+mn-cs"/>
        </a:defRPr>
      </a:lvl5pPr>
      <a:lvl6pPr marL="1088808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6pPr>
      <a:lvl7pPr marL="1510850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7pPr>
      <a:lvl8pPr marL="1932891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8pPr>
      <a:lvl9pPr marL="2354932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gray">
          <a:xfrm>
            <a:off x="0" y="6397625"/>
            <a:ext cx="9145466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923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4882" y="395288"/>
            <a:ext cx="840837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4882" y="1546226"/>
            <a:ext cx="84083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7023" y="6546850"/>
            <a:ext cx="4983774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  <a:cs typeface="Arial" charset="0"/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r>
              <a:rPr lang="en-GB" altLang="en-US" dirty="0" smtClean="0">
                <a:solidFill>
                  <a:srgbClr val="FBF5EA"/>
                </a:solidFill>
              </a:rPr>
              <a:t>Presentation Title runs here  l  00/00/00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68166" y="6546850"/>
            <a:ext cx="33264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fld id="{4DF6D2AB-9348-43A4-81DA-D78465E8BA19}" type="slidenum">
              <a:rPr lang="en-GB" altLang="en-US" smtClean="0">
                <a:solidFill>
                  <a:srgbClr val="FBF5EA"/>
                </a:solidFill>
              </a:rPr>
              <a:pPr defTabSz="844083" fontAlgn="base">
                <a:spcAft>
                  <a:spcPct val="0"/>
                </a:spcAft>
                <a:defRPr/>
              </a:pPr>
              <a:t>‹#›</a:t>
            </a:fld>
            <a:r>
              <a:rPr lang="en-GB" altLang="en-US" dirty="0" smtClean="0">
                <a:solidFill>
                  <a:srgbClr val="FBF5EA"/>
                </a:solidFill>
              </a:rPr>
              <a:t> 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1031" name="Line 18"/>
          <p:cNvSpPr>
            <a:spLocks noChangeShapeType="1"/>
          </p:cNvSpPr>
          <p:nvPr/>
        </p:nvSpPr>
        <p:spPr bwMode="gray">
          <a:xfrm>
            <a:off x="0" y="6397625"/>
            <a:ext cx="9139604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23" dirty="0">
              <a:solidFill>
                <a:srgbClr val="000000"/>
              </a:solidFill>
            </a:endParaRPr>
          </a:p>
        </p:txBody>
      </p:sp>
      <p:pic>
        <p:nvPicPr>
          <p:cNvPr id="1032" name="Picture 19" descr="Pearson_B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73" y="6356351"/>
            <a:ext cx="152839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474046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5pPr>
      <a:lvl6pPr marL="422041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6pPr>
      <a:lvl7pPr marL="844083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7pPr>
      <a:lvl8pPr marL="1266124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8pPr>
      <a:lvl9pPr marL="1688165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defRPr sz="1846">
          <a:solidFill>
            <a:schemeClr val="tx1"/>
          </a:solidFill>
          <a:latin typeface="+mn-lt"/>
          <a:ea typeface="+mn-ea"/>
          <a:cs typeface="+mn-cs"/>
        </a:defRPr>
      </a:lvl1pPr>
      <a:lvl2pPr marL="168524" indent="-167058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2pPr>
      <a:lvl3pPr marL="323859" indent="-153870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3pPr>
      <a:lvl4pPr marL="499709" indent="-174386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–"/>
        <a:defRPr sz="1846">
          <a:solidFill>
            <a:schemeClr val="tx1"/>
          </a:solidFill>
          <a:latin typeface="+mn-lt"/>
          <a:cs typeface="+mn-cs"/>
        </a:defRPr>
      </a:lvl4pPr>
      <a:lvl5pPr marL="666767" indent="-165593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○"/>
        <a:defRPr sz="1846">
          <a:solidFill>
            <a:schemeClr val="tx1"/>
          </a:solidFill>
          <a:latin typeface="+mn-lt"/>
          <a:cs typeface="+mn-cs"/>
        </a:defRPr>
      </a:lvl5pPr>
      <a:lvl6pPr marL="1088808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6pPr>
      <a:lvl7pPr marL="1510850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7pPr>
      <a:lvl8pPr marL="1932891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8pPr>
      <a:lvl9pPr marL="2354932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gray">
          <a:xfrm>
            <a:off x="0" y="6397625"/>
            <a:ext cx="9145466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923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4882" y="395288"/>
            <a:ext cx="840837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4882" y="1546226"/>
            <a:ext cx="84083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7023" y="6546850"/>
            <a:ext cx="4983774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  <a:cs typeface="Arial" charset="0"/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r>
              <a:rPr lang="en-GB" altLang="en-US" dirty="0" smtClean="0">
                <a:solidFill>
                  <a:srgbClr val="FBF5EA"/>
                </a:solidFill>
              </a:rPr>
              <a:t>Presentation Title runs here  l  00/00/00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68166" y="6546850"/>
            <a:ext cx="33264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fld id="{4DF6D2AB-9348-43A4-81DA-D78465E8BA19}" type="slidenum">
              <a:rPr lang="en-GB" altLang="en-US" smtClean="0">
                <a:solidFill>
                  <a:srgbClr val="FBF5EA"/>
                </a:solidFill>
              </a:rPr>
              <a:pPr defTabSz="844083" fontAlgn="base">
                <a:spcAft>
                  <a:spcPct val="0"/>
                </a:spcAft>
                <a:defRPr/>
              </a:pPr>
              <a:t>‹#›</a:t>
            </a:fld>
            <a:r>
              <a:rPr lang="en-GB" altLang="en-US" dirty="0" smtClean="0">
                <a:solidFill>
                  <a:srgbClr val="FBF5EA"/>
                </a:solidFill>
              </a:rPr>
              <a:t> 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1031" name="Line 18"/>
          <p:cNvSpPr>
            <a:spLocks noChangeShapeType="1"/>
          </p:cNvSpPr>
          <p:nvPr/>
        </p:nvSpPr>
        <p:spPr bwMode="gray">
          <a:xfrm>
            <a:off x="0" y="6397625"/>
            <a:ext cx="9139604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23" dirty="0">
              <a:solidFill>
                <a:srgbClr val="000000"/>
              </a:solidFill>
            </a:endParaRPr>
          </a:p>
        </p:txBody>
      </p:sp>
      <p:pic>
        <p:nvPicPr>
          <p:cNvPr id="1032" name="Picture 19" descr="Pearson_B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73" y="6356351"/>
            <a:ext cx="152839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094136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5pPr>
      <a:lvl6pPr marL="422041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6pPr>
      <a:lvl7pPr marL="844083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7pPr>
      <a:lvl8pPr marL="1266124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8pPr>
      <a:lvl9pPr marL="1688165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defRPr sz="1846">
          <a:solidFill>
            <a:schemeClr val="tx1"/>
          </a:solidFill>
          <a:latin typeface="+mn-lt"/>
          <a:ea typeface="+mn-ea"/>
          <a:cs typeface="+mn-cs"/>
        </a:defRPr>
      </a:lvl1pPr>
      <a:lvl2pPr marL="168524" indent="-167058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2pPr>
      <a:lvl3pPr marL="323859" indent="-153870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3pPr>
      <a:lvl4pPr marL="499709" indent="-174386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–"/>
        <a:defRPr sz="1846">
          <a:solidFill>
            <a:schemeClr val="tx1"/>
          </a:solidFill>
          <a:latin typeface="+mn-lt"/>
          <a:cs typeface="+mn-cs"/>
        </a:defRPr>
      </a:lvl4pPr>
      <a:lvl5pPr marL="666767" indent="-165593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○"/>
        <a:defRPr sz="1846">
          <a:solidFill>
            <a:schemeClr val="tx1"/>
          </a:solidFill>
          <a:latin typeface="+mn-lt"/>
          <a:cs typeface="+mn-cs"/>
        </a:defRPr>
      </a:lvl5pPr>
      <a:lvl6pPr marL="1088808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6pPr>
      <a:lvl7pPr marL="1510850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7pPr>
      <a:lvl8pPr marL="1932891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8pPr>
      <a:lvl9pPr marL="2354932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gray">
          <a:xfrm>
            <a:off x="0" y="6397625"/>
            <a:ext cx="9145466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923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4882" y="395288"/>
            <a:ext cx="840837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4882" y="1546226"/>
            <a:ext cx="84083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7023" y="6546850"/>
            <a:ext cx="4983774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  <a:cs typeface="Arial" charset="0"/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r>
              <a:rPr lang="en-GB" altLang="en-US" dirty="0" smtClean="0">
                <a:solidFill>
                  <a:srgbClr val="FBF5EA"/>
                </a:solidFill>
              </a:rPr>
              <a:t>Presentation Title runs here  l  00/00/00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68166" y="6546850"/>
            <a:ext cx="33264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fld id="{4DF6D2AB-9348-43A4-81DA-D78465E8BA19}" type="slidenum">
              <a:rPr lang="en-GB" altLang="en-US" smtClean="0">
                <a:solidFill>
                  <a:srgbClr val="FBF5EA"/>
                </a:solidFill>
              </a:rPr>
              <a:pPr defTabSz="844083" fontAlgn="base">
                <a:spcAft>
                  <a:spcPct val="0"/>
                </a:spcAft>
                <a:defRPr/>
              </a:pPr>
              <a:t>‹#›</a:t>
            </a:fld>
            <a:r>
              <a:rPr lang="en-GB" altLang="en-US" dirty="0" smtClean="0">
                <a:solidFill>
                  <a:srgbClr val="FBF5EA"/>
                </a:solidFill>
              </a:rPr>
              <a:t> 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1031" name="Line 18"/>
          <p:cNvSpPr>
            <a:spLocks noChangeShapeType="1"/>
          </p:cNvSpPr>
          <p:nvPr/>
        </p:nvSpPr>
        <p:spPr bwMode="gray">
          <a:xfrm>
            <a:off x="0" y="6397625"/>
            <a:ext cx="9139604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23" dirty="0">
              <a:solidFill>
                <a:srgbClr val="000000"/>
              </a:solidFill>
            </a:endParaRPr>
          </a:p>
        </p:txBody>
      </p:sp>
      <p:pic>
        <p:nvPicPr>
          <p:cNvPr id="1032" name="Picture 19" descr="Pearson_B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73" y="6356351"/>
            <a:ext cx="152839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567685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5pPr>
      <a:lvl6pPr marL="422041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6pPr>
      <a:lvl7pPr marL="844083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7pPr>
      <a:lvl8pPr marL="1266124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8pPr>
      <a:lvl9pPr marL="1688165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defRPr sz="1846">
          <a:solidFill>
            <a:schemeClr val="tx1"/>
          </a:solidFill>
          <a:latin typeface="+mn-lt"/>
          <a:ea typeface="+mn-ea"/>
          <a:cs typeface="+mn-cs"/>
        </a:defRPr>
      </a:lvl1pPr>
      <a:lvl2pPr marL="168524" indent="-167058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2pPr>
      <a:lvl3pPr marL="323859" indent="-153870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3pPr>
      <a:lvl4pPr marL="499709" indent="-174386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–"/>
        <a:defRPr sz="1846">
          <a:solidFill>
            <a:schemeClr val="tx1"/>
          </a:solidFill>
          <a:latin typeface="+mn-lt"/>
          <a:cs typeface="+mn-cs"/>
        </a:defRPr>
      </a:lvl4pPr>
      <a:lvl5pPr marL="666767" indent="-165593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○"/>
        <a:defRPr sz="1846">
          <a:solidFill>
            <a:schemeClr val="tx1"/>
          </a:solidFill>
          <a:latin typeface="+mn-lt"/>
          <a:cs typeface="+mn-cs"/>
        </a:defRPr>
      </a:lvl5pPr>
      <a:lvl6pPr marL="1088808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6pPr>
      <a:lvl7pPr marL="1510850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7pPr>
      <a:lvl8pPr marL="1932891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8pPr>
      <a:lvl9pPr marL="2354932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gray">
          <a:xfrm>
            <a:off x="0" y="6397625"/>
            <a:ext cx="9145466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923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4882" y="395288"/>
            <a:ext cx="840837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4882" y="1546226"/>
            <a:ext cx="84083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7023" y="6546850"/>
            <a:ext cx="4983774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  <a:cs typeface="Arial" charset="0"/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r>
              <a:rPr lang="en-GB" altLang="en-US" dirty="0" smtClean="0">
                <a:solidFill>
                  <a:srgbClr val="FBF5EA"/>
                </a:solidFill>
              </a:rPr>
              <a:t>Presentation Title runs here  l  00/00/00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68166" y="6546850"/>
            <a:ext cx="33264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fld id="{4DF6D2AB-9348-43A4-81DA-D78465E8BA19}" type="slidenum">
              <a:rPr lang="en-GB" altLang="en-US" smtClean="0">
                <a:solidFill>
                  <a:srgbClr val="FBF5EA"/>
                </a:solidFill>
              </a:rPr>
              <a:pPr defTabSz="844083" fontAlgn="base">
                <a:spcAft>
                  <a:spcPct val="0"/>
                </a:spcAft>
                <a:defRPr/>
              </a:pPr>
              <a:t>‹#›</a:t>
            </a:fld>
            <a:r>
              <a:rPr lang="en-GB" altLang="en-US" dirty="0" smtClean="0">
                <a:solidFill>
                  <a:srgbClr val="FBF5EA"/>
                </a:solidFill>
              </a:rPr>
              <a:t> 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1031" name="Line 18"/>
          <p:cNvSpPr>
            <a:spLocks noChangeShapeType="1"/>
          </p:cNvSpPr>
          <p:nvPr/>
        </p:nvSpPr>
        <p:spPr bwMode="gray">
          <a:xfrm>
            <a:off x="0" y="6397625"/>
            <a:ext cx="9139604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23" dirty="0">
              <a:solidFill>
                <a:srgbClr val="000000"/>
              </a:solidFill>
            </a:endParaRPr>
          </a:p>
        </p:txBody>
      </p:sp>
      <p:pic>
        <p:nvPicPr>
          <p:cNvPr id="1032" name="Picture 19" descr="Pearson_B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73" y="6356351"/>
            <a:ext cx="152839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873886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5pPr>
      <a:lvl6pPr marL="422041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6pPr>
      <a:lvl7pPr marL="844083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7pPr>
      <a:lvl8pPr marL="1266124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8pPr>
      <a:lvl9pPr marL="1688165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defRPr sz="1846">
          <a:solidFill>
            <a:schemeClr val="tx1"/>
          </a:solidFill>
          <a:latin typeface="+mn-lt"/>
          <a:ea typeface="+mn-ea"/>
          <a:cs typeface="+mn-cs"/>
        </a:defRPr>
      </a:lvl1pPr>
      <a:lvl2pPr marL="168524" indent="-167058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2pPr>
      <a:lvl3pPr marL="323859" indent="-153870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3pPr>
      <a:lvl4pPr marL="499709" indent="-174386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–"/>
        <a:defRPr sz="1846">
          <a:solidFill>
            <a:schemeClr val="tx1"/>
          </a:solidFill>
          <a:latin typeface="+mn-lt"/>
          <a:cs typeface="+mn-cs"/>
        </a:defRPr>
      </a:lvl4pPr>
      <a:lvl5pPr marL="666767" indent="-165593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○"/>
        <a:defRPr sz="1846">
          <a:solidFill>
            <a:schemeClr val="tx1"/>
          </a:solidFill>
          <a:latin typeface="+mn-lt"/>
          <a:cs typeface="+mn-cs"/>
        </a:defRPr>
      </a:lvl5pPr>
      <a:lvl6pPr marL="1088808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6pPr>
      <a:lvl7pPr marL="1510850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7pPr>
      <a:lvl8pPr marL="1932891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8pPr>
      <a:lvl9pPr marL="2354932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gray">
          <a:xfrm>
            <a:off x="0" y="6397625"/>
            <a:ext cx="9145466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923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4882" y="395288"/>
            <a:ext cx="840837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4882" y="1546226"/>
            <a:ext cx="84083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7023" y="6546850"/>
            <a:ext cx="4983774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  <a:cs typeface="Arial" charset="0"/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r>
              <a:rPr lang="en-GB" altLang="en-US" dirty="0" smtClean="0">
                <a:solidFill>
                  <a:srgbClr val="FBF5EA"/>
                </a:solidFill>
              </a:rPr>
              <a:t>Presentation Title runs here  l  00/00/00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68166" y="6546850"/>
            <a:ext cx="33264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fld id="{4DF6D2AB-9348-43A4-81DA-D78465E8BA19}" type="slidenum">
              <a:rPr lang="en-GB" altLang="en-US" smtClean="0">
                <a:solidFill>
                  <a:srgbClr val="FBF5EA"/>
                </a:solidFill>
              </a:rPr>
              <a:pPr defTabSz="844083" fontAlgn="base">
                <a:spcAft>
                  <a:spcPct val="0"/>
                </a:spcAft>
                <a:defRPr/>
              </a:pPr>
              <a:t>‹#›</a:t>
            </a:fld>
            <a:r>
              <a:rPr lang="en-GB" altLang="en-US" dirty="0" smtClean="0">
                <a:solidFill>
                  <a:srgbClr val="FBF5EA"/>
                </a:solidFill>
              </a:rPr>
              <a:t> 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1031" name="Line 18"/>
          <p:cNvSpPr>
            <a:spLocks noChangeShapeType="1"/>
          </p:cNvSpPr>
          <p:nvPr/>
        </p:nvSpPr>
        <p:spPr bwMode="gray">
          <a:xfrm>
            <a:off x="0" y="6397625"/>
            <a:ext cx="9139604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23" dirty="0">
              <a:solidFill>
                <a:srgbClr val="000000"/>
              </a:solidFill>
            </a:endParaRPr>
          </a:p>
        </p:txBody>
      </p:sp>
      <p:pic>
        <p:nvPicPr>
          <p:cNvPr id="1032" name="Picture 19" descr="Pearson_B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73" y="6356351"/>
            <a:ext cx="152839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055812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5pPr>
      <a:lvl6pPr marL="422041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6pPr>
      <a:lvl7pPr marL="844083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7pPr>
      <a:lvl8pPr marL="1266124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8pPr>
      <a:lvl9pPr marL="1688165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defRPr sz="1846">
          <a:solidFill>
            <a:schemeClr val="tx1"/>
          </a:solidFill>
          <a:latin typeface="+mn-lt"/>
          <a:ea typeface="+mn-ea"/>
          <a:cs typeface="+mn-cs"/>
        </a:defRPr>
      </a:lvl1pPr>
      <a:lvl2pPr marL="168524" indent="-167058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2pPr>
      <a:lvl3pPr marL="323859" indent="-153870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3pPr>
      <a:lvl4pPr marL="499709" indent="-174386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–"/>
        <a:defRPr sz="1846">
          <a:solidFill>
            <a:schemeClr val="tx1"/>
          </a:solidFill>
          <a:latin typeface="+mn-lt"/>
          <a:cs typeface="+mn-cs"/>
        </a:defRPr>
      </a:lvl4pPr>
      <a:lvl5pPr marL="666767" indent="-165593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○"/>
        <a:defRPr sz="1846">
          <a:solidFill>
            <a:schemeClr val="tx1"/>
          </a:solidFill>
          <a:latin typeface="+mn-lt"/>
          <a:cs typeface="+mn-cs"/>
        </a:defRPr>
      </a:lvl5pPr>
      <a:lvl6pPr marL="1088808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6pPr>
      <a:lvl7pPr marL="1510850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7pPr>
      <a:lvl8pPr marL="1932891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8pPr>
      <a:lvl9pPr marL="2354932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gray">
          <a:xfrm>
            <a:off x="0" y="6397625"/>
            <a:ext cx="9145466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923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4882" y="395288"/>
            <a:ext cx="840837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4882" y="1546226"/>
            <a:ext cx="84083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7023" y="6546850"/>
            <a:ext cx="4983774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  <a:cs typeface="Arial" charset="0"/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r>
              <a:rPr lang="en-GB" altLang="en-US" dirty="0" smtClean="0">
                <a:solidFill>
                  <a:srgbClr val="FBF5EA"/>
                </a:solidFill>
              </a:rPr>
              <a:t>Presentation Title runs here  l  00/00/00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68166" y="6546850"/>
            <a:ext cx="33264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fld id="{4DF6D2AB-9348-43A4-81DA-D78465E8BA19}" type="slidenum">
              <a:rPr lang="en-GB" altLang="en-US" smtClean="0">
                <a:solidFill>
                  <a:srgbClr val="FBF5EA"/>
                </a:solidFill>
              </a:rPr>
              <a:pPr defTabSz="844083" fontAlgn="base">
                <a:spcAft>
                  <a:spcPct val="0"/>
                </a:spcAft>
                <a:defRPr/>
              </a:pPr>
              <a:t>‹#›</a:t>
            </a:fld>
            <a:r>
              <a:rPr lang="en-GB" altLang="en-US" dirty="0" smtClean="0">
                <a:solidFill>
                  <a:srgbClr val="FBF5EA"/>
                </a:solidFill>
              </a:rPr>
              <a:t> 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1031" name="Line 18"/>
          <p:cNvSpPr>
            <a:spLocks noChangeShapeType="1"/>
          </p:cNvSpPr>
          <p:nvPr/>
        </p:nvSpPr>
        <p:spPr bwMode="gray">
          <a:xfrm>
            <a:off x="0" y="6397625"/>
            <a:ext cx="9139604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23" dirty="0">
              <a:solidFill>
                <a:srgbClr val="000000"/>
              </a:solidFill>
            </a:endParaRPr>
          </a:p>
        </p:txBody>
      </p:sp>
      <p:pic>
        <p:nvPicPr>
          <p:cNvPr id="1032" name="Picture 19" descr="Pearson_B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73" y="6356351"/>
            <a:ext cx="152839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829859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5pPr>
      <a:lvl6pPr marL="422041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6pPr>
      <a:lvl7pPr marL="844083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7pPr>
      <a:lvl8pPr marL="1266124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8pPr>
      <a:lvl9pPr marL="1688165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defRPr sz="1846">
          <a:solidFill>
            <a:schemeClr val="tx1"/>
          </a:solidFill>
          <a:latin typeface="+mn-lt"/>
          <a:ea typeface="+mn-ea"/>
          <a:cs typeface="+mn-cs"/>
        </a:defRPr>
      </a:lvl1pPr>
      <a:lvl2pPr marL="168524" indent="-167058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2pPr>
      <a:lvl3pPr marL="323859" indent="-153870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3pPr>
      <a:lvl4pPr marL="499709" indent="-174386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–"/>
        <a:defRPr sz="1846">
          <a:solidFill>
            <a:schemeClr val="tx1"/>
          </a:solidFill>
          <a:latin typeface="+mn-lt"/>
          <a:cs typeface="+mn-cs"/>
        </a:defRPr>
      </a:lvl4pPr>
      <a:lvl5pPr marL="666767" indent="-165593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○"/>
        <a:defRPr sz="1846">
          <a:solidFill>
            <a:schemeClr val="tx1"/>
          </a:solidFill>
          <a:latin typeface="+mn-lt"/>
          <a:cs typeface="+mn-cs"/>
        </a:defRPr>
      </a:lvl5pPr>
      <a:lvl6pPr marL="1088808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6pPr>
      <a:lvl7pPr marL="1510850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7pPr>
      <a:lvl8pPr marL="1932891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8pPr>
      <a:lvl9pPr marL="2354932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gray">
          <a:xfrm>
            <a:off x="0" y="6397625"/>
            <a:ext cx="9145466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923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4882" y="395288"/>
            <a:ext cx="840837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4882" y="1546226"/>
            <a:ext cx="84083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7023" y="6546850"/>
            <a:ext cx="4983774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  <a:cs typeface="Arial" charset="0"/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r>
              <a:rPr lang="en-GB" altLang="en-US" dirty="0" smtClean="0">
                <a:solidFill>
                  <a:srgbClr val="FBF5EA"/>
                </a:solidFill>
              </a:rPr>
              <a:t>Presentation Title runs here  l  00/00/00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68166" y="6546850"/>
            <a:ext cx="33264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fld id="{4DF6D2AB-9348-43A4-81DA-D78465E8BA19}" type="slidenum">
              <a:rPr lang="en-GB" altLang="en-US" smtClean="0">
                <a:solidFill>
                  <a:srgbClr val="FBF5EA"/>
                </a:solidFill>
              </a:rPr>
              <a:pPr defTabSz="844083" fontAlgn="base">
                <a:spcAft>
                  <a:spcPct val="0"/>
                </a:spcAft>
                <a:defRPr/>
              </a:pPr>
              <a:t>‹#›</a:t>
            </a:fld>
            <a:r>
              <a:rPr lang="en-GB" altLang="en-US" dirty="0" smtClean="0">
                <a:solidFill>
                  <a:srgbClr val="FBF5EA"/>
                </a:solidFill>
              </a:rPr>
              <a:t> 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1031" name="Line 18"/>
          <p:cNvSpPr>
            <a:spLocks noChangeShapeType="1"/>
          </p:cNvSpPr>
          <p:nvPr/>
        </p:nvSpPr>
        <p:spPr bwMode="gray">
          <a:xfrm>
            <a:off x="0" y="6397625"/>
            <a:ext cx="9139604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23" dirty="0">
              <a:solidFill>
                <a:srgbClr val="000000"/>
              </a:solidFill>
            </a:endParaRPr>
          </a:p>
        </p:txBody>
      </p:sp>
      <p:pic>
        <p:nvPicPr>
          <p:cNvPr id="1032" name="Picture 19" descr="Pearson_B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73" y="6356351"/>
            <a:ext cx="152839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654913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5pPr>
      <a:lvl6pPr marL="422041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6pPr>
      <a:lvl7pPr marL="844083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7pPr>
      <a:lvl8pPr marL="1266124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8pPr>
      <a:lvl9pPr marL="1688165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defRPr sz="1846">
          <a:solidFill>
            <a:schemeClr val="tx1"/>
          </a:solidFill>
          <a:latin typeface="+mn-lt"/>
          <a:ea typeface="+mn-ea"/>
          <a:cs typeface="+mn-cs"/>
        </a:defRPr>
      </a:lvl1pPr>
      <a:lvl2pPr marL="168524" indent="-167058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2pPr>
      <a:lvl3pPr marL="323859" indent="-153870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3pPr>
      <a:lvl4pPr marL="499709" indent="-174386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–"/>
        <a:defRPr sz="1846">
          <a:solidFill>
            <a:schemeClr val="tx1"/>
          </a:solidFill>
          <a:latin typeface="+mn-lt"/>
          <a:cs typeface="+mn-cs"/>
        </a:defRPr>
      </a:lvl4pPr>
      <a:lvl5pPr marL="666767" indent="-165593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○"/>
        <a:defRPr sz="1846">
          <a:solidFill>
            <a:schemeClr val="tx1"/>
          </a:solidFill>
          <a:latin typeface="+mn-lt"/>
          <a:cs typeface="+mn-cs"/>
        </a:defRPr>
      </a:lvl5pPr>
      <a:lvl6pPr marL="1088808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6pPr>
      <a:lvl7pPr marL="1510850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7pPr>
      <a:lvl8pPr marL="1932891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8pPr>
      <a:lvl9pPr marL="2354932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gray">
          <a:xfrm>
            <a:off x="0" y="6397625"/>
            <a:ext cx="9145466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923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4882" y="395288"/>
            <a:ext cx="840837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4882" y="1546226"/>
            <a:ext cx="84083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7023" y="6546850"/>
            <a:ext cx="4983774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  <a:cs typeface="Arial" charset="0"/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r>
              <a:rPr lang="en-GB" altLang="en-US" dirty="0" smtClean="0">
                <a:solidFill>
                  <a:srgbClr val="FBF5EA"/>
                </a:solidFill>
              </a:rPr>
              <a:t>Presentation Title runs here  l  00/00/00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68166" y="6546850"/>
            <a:ext cx="33264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fld id="{4DF6D2AB-9348-43A4-81DA-D78465E8BA19}" type="slidenum">
              <a:rPr lang="en-GB" altLang="en-US" smtClean="0">
                <a:solidFill>
                  <a:srgbClr val="FBF5EA"/>
                </a:solidFill>
              </a:rPr>
              <a:pPr defTabSz="844083" fontAlgn="base">
                <a:spcAft>
                  <a:spcPct val="0"/>
                </a:spcAft>
                <a:defRPr/>
              </a:pPr>
              <a:t>‹#›</a:t>
            </a:fld>
            <a:r>
              <a:rPr lang="en-GB" altLang="en-US" dirty="0" smtClean="0">
                <a:solidFill>
                  <a:srgbClr val="FBF5EA"/>
                </a:solidFill>
              </a:rPr>
              <a:t> 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1031" name="Line 18"/>
          <p:cNvSpPr>
            <a:spLocks noChangeShapeType="1"/>
          </p:cNvSpPr>
          <p:nvPr/>
        </p:nvSpPr>
        <p:spPr bwMode="gray">
          <a:xfrm>
            <a:off x="0" y="6397625"/>
            <a:ext cx="9139604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23" dirty="0">
              <a:solidFill>
                <a:srgbClr val="000000"/>
              </a:solidFill>
            </a:endParaRPr>
          </a:p>
        </p:txBody>
      </p:sp>
      <p:pic>
        <p:nvPicPr>
          <p:cNvPr id="1032" name="Picture 19" descr="Pearson_B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73" y="6356351"/>
            <a:ext cx="152839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843576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5pPr>
      <a:lvl6pPr marL="422041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6pPr>
      <a:lvl7pPr marL="844083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7pPr>
      <a:lvl8pPr marL="1266124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8pPr>
      <a:lvl9pPr marL="1688165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defRPr sz="1846">
          <a:solidFill>
            <a:schemeClr val="tx1"/>
          </a:solidFill>
          <a:latin typeface="+mn-lt"/>
          <a:ea typeface="+mn-ea"/>
          <a:cs typeface="+mn-cs"/>
        </a:defRPr>
      </a:lvl1pPr>
      <a:lvl2pPr marL="168524" indent="-167058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2pPr>
      <a:lvl3pPr marL="323859" indent="-153870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3pPr>
      <a:lvl4pPr marL="499709" indent="-174386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–"/>
        <a:defRPr sz="1846">
          <a:solidFill>
            <a:schemeClr val="tx1"/>
          </a:solidFill>
          <a:latin typeface="+mn-lt"/>
          <a:cs typeface="+mn-cs"/>
        </a:defRPr>
      </a:lvl4pPr>
      <a:lvl5pPr marL="666767" indent="-165593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○"/>
        <a:defRPr sz="1846">
          <a:solidFill>
            <a:schemeClr val="tx1"/>
          </a:solidFill>
          <a:latin typeface="+mn-lt"/>
          <a:cs typeface="+mn-cs"/>
        </a:defRPr>
      </a:lvl5pPr>
      <a:lvl6pPr marL="1088808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6pPr>
      <a:lvl7pPr marL="1510850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7pPr>
      <a:lvl8pPr marL="1932891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8pPr>
      <a:lvl9pPr marL="2354932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gray">
          <a:xfrm>
            <a:off x="0" y="6397625"/>
            <a:ext cx="9145466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923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4882" y="395288"/>
            <a:ext cx="840837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4882" y="1546226"/>
            <a:ext cx="84083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7023" y="6546850"/>
            <a:ext cx="4983774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  <a:cs typeface="Arial" charset="0"/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r>
              <a:rPr lang="en-GB" altLang="en-US" dirty="0" smtClean="0">
                <a:solidFill>
                  <a:srgbClr val="FBF5EA"/>
                </a:solidFill>
              </a:rPr>
              <a:t>Presentation Title runs here  l  00/00/00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68166" y="6546850"/>
            <a:ext cx="33264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fld id="{4DF6D2AB-9348-43A4-81DA-D78465E8BA19}" type="slidenum">
              <a:rPr lang="en-GB" altLang="en-US" smtClean="0">
                <a:solidFill>
                  <a:srgbClr val="FBF5EA"/>
                </a:solidFill>
              </a:rPr>
              <a:pPr defTabSz="844083" fontAlgn="base">
                <a:spcAft>
                  <a:spcPct val="0"/>
                </a:spcAft>
                <a:defRPr/>
              </a:pPr>
              <a:t>‹#›</a:t>
            </a:fld>
            <a:r>
              <a:rPr lang="en-GB" altLang="en-US" dirty="0" smtClean="0">
                <a:solidFill>
                  <a:srgbClr val="FBF5EA"/>
                </a:solidFill>
              </a:rPr>
              <a:t> 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1031" name="Line 18"/>
          <p:cNvSpPr>
            <a:spLocks noChangeShapeType="1"/>
          </p:cNvSpPr>
          <p:nvPr/>
        </p:nvSpPr>
        <p:spPr bwMode="gray">
          <a:xfrm>
            <a:off x="0" y="6397625"/>
            <a:ext cx="9139604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23" dirty="0">
              <a:solidFill>
                <a:srgbClr val="000000"/>
              </a:solidFill>
            </a:endParaRPr>
          </a:p>
        </p:txBody>
      </p:sp>
      <p:pic>
        <p:nvPicPr>
          <p:cNvPr id="1032" name="Picture 19" descr="Pearson_B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73" y="6356351"/>
            <a:ext cx="152839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048817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5pPr>
      <a:lvl6pPr marL="422041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6pPr>
      <a:lvl7pPr marL="844083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7pPr>
      <a:lvl8pPr marL="1266124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8pPr>
      <a:lvl9pPr marL="1688165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defRPr sz="1846">
          <a:solidFill>
            <a:schemeClr val="tx1"/>
          </a:solidFill>
          <a:latin typeface="+mn-lt"/>
          <a:ea typeface="+mn-ea"/>
          <a:cs typeface="+mn-cs"/>
        </a:defRPr>
      </a:lvl1pPr>
      <a:lvl2pPr marL="168524" indent="-167058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2pPr>
      <a:lvl3pPr marL="323859" indent="-153870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3pPr>
      <a:lvl4pPr marL="499709" indent="-174386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–"/>
        <a:defRPr sz="1846">
          <a:solidFill>
            <a:schemeClr val="tx1"/>
          </a:solidFill>
          <a:latin typeface="+mn-lt"/>
          <a:cs typeface="+mn-cs"/>
        </a:defRPr>
      </a:lvl4pPr>
      <a:lvl5pPr marL="666767" indent="-165593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○"/>
        <a:defRPr sz="1846">
          <a:solidFill>
            <a:schemeClr val="tx1"/>
          </a:solidFill>
          <a:latin typeface="+mn-lt"/>
          <a:cs typeface="+mn-cs"/>
        </a:defRPr>
      </a:lvl5pPr>
      <a:lvl6pPr marL="1088808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6pPr>
      <a:lvl7pPr marL="1510850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7pPr>
      <a:lvl8pPr marL="1932891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8pPr>
      <a:lvl9pPr marL="2354932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gray">
          <a:xfrm>
            <a:off x="0" y="6397625"/>
            <a:ext cx="9145466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923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4882" y="395288"/>
            <a:ext cx="840837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4882" y="1546226"/>
            <a:ext cx="84083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7023" y="6546850"/>
            <a:ext cx="4983774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  <a:cs typeface="Arial" charset="0"/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r>
              <a:rPr lang="en-GB" altLang="en-US" dirty="0" smtClean="0">
                <a:solidFill>
                  <a:srgbClr val="FBF5EA"/>
                </a:solidFill>
              </a:rPr>
              <a:t>Presentation Title runs here  l  00/00/00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68166" y="6546850"/>
            <a:ext cx="33264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fld id="{4DF6D2AB-9348-43A4-81DA-D78465E8BA19}" type="slidenum">
              <a:rPr lang="en-GB" altLang="en-US" smtClean="0">
                <a:solidFill>
                  <a:srgbClr val="FBF5EA"/>
                </a:solidFill>
              </a:rPr>
              <a:pPr defTabSz="844083" fontAlgn="base">
                <a:spcAft>
                  <a:spcPct val="0"/>
                </a:spcAft>
                <a:defRPr/>
              </a:pPr>
              <a:t>‹#›</a:t>
            </a:fld>
            <a:r>
              <a:rPr lang="en-GB" altLang="en-US" dirty="0" smtClean="0">
                <a:solidFill>
                  <a:srgbClr val="FBF5EA"/>
                </a:solidFill>
              </a:rPr>
              <a:t> 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1031" name="Line 18"/>
          <p:cNvSpPr>
            <a:spLocks noChangeShapeType="1"/>
          </p:cNvSpPr>
          <p:nvPr/>
        </p:nvSpPr>
        <p:spPr bwMode="gray">
          <a:xfrm>
            <a:off x="0" y="6397625"/>
            <a:ext cx="9139604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23" dirty="0">
              <a:solidFill>
                <a:srgbClr val="000000"/>
              </a:solidFill>
            </a:endParaRPr>
          </a:p>
        </p:txBody>
      </p:sp>
      <p:pic>
        <p:nvPicPr>
          <p:cNvPr id="1032" name="Picture 19" descr="Pearson_B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73" y="6356351"/>
            <a:ext cx="152839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138065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5pPr>
      <a:lvl6pPr marL="422041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6pPr>
      <a:lvl7pPr marL="844083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7pPr>
      <a:lvl8pPr marL="1266124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8pPr>
      <a:lvl9pPr marL="1688165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defRPr sz="1846">
          <a:solidFill>
            <a:schemeClr val="tx1"/>
          </a:solidFill>
          <a:latin typeface="+mn-lt"/>
          <a:ea typeface="+mn-ea"/>
          <a:cs typeface="+mn-cs"/>
        </a:defRPr>
      </a:lvl1pPr>
      <a:lvl2pPr marL="168524" indent="-167058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2pPr>
      <a:lvl3pPr marL="323859" indent="-153870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3pPr>
      <a:lvl4pPr marL="499709" indent="-174386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–"/>
        <a:defRPr sz="1846">
          <a:solidFill>
            <a:schemeClr val="tx1"/>
          </a:solidFill>
          <a:latin typeface="+mn-lt"/>
          <a:cs typeface="+mn-cs"/>
        </a:defRPr>
      </a:lvl4pPr>
      <a:lvl5pPr marL="666767" indent="-165593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○"/>
        <a:defRPr sz="1846">
          <a:solidFill>
            <a:schemeClr val="tx1"/>
          </a:solidFill>
          <a:latin typeface="+mn-lt"/>
          <a:cs typeface="+mn-cs"/>
        </a:defRPr>
      </a:lvl5pPr>
      <a:lvl6pPr marL="1088808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6pPr>
      <a:lvl7pPr marL="1510850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7pPr>
      <a:lvl8pPr marL="1932891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8pPr>
      <a:lvl9pPr marL="2354932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gray">
          <a:xfrm>
            <a:off x="0" y="6397625"/>
            <a:ext cx="9145466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923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4882" y="395288"/>
            <a:ext cx="840837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4882" y="1546226"/>
            <a:ext cx="84083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7023" y="6546850"/>
            <a:ext cx="4983774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  <a:cs typeface="Arial" charset="0"/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r>
              <a:rPr lang="en-GB" altLang="en-US" dirty="0" smtClean="0">
                <a:solidFill>
                  <a:srgbClr val="FBF5EA"/>
                </a:solidFill>
              </a:rPr>
              <a:t>Presentation Title runs here  l  00/00/00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68166" y="6546850"/>
            <a:ext cx="33264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fld id="{4DF6D2AB-9348-43A4-81DA-D78465E8BA19}" type="slidenum">
              <a:rPr lang="en-GB" altLang="en-US" smtClean="0">
                <a:solidFill>
                  <a:srgbClr val="FBF5EA"/>
                </a:solidFill>
              </a:rPr>
              <a:pPr defTabSz="844083" fontAlgn="base">
                <a:spcAft>
                  <a:spcPct val="0"/>
                </a:spcAft>
                <a:defRPr/>
              </a:pPr>
              <a:t>‹#›</a:t>
            </a:fld>
            <a:r>
              <a:rPr lang="en-GB" altLang="en-US" dirty="0" smtClean="0">
                <a:solidFill>
                  <a:srgbClr val="FBF5EA"/>
                </a:solidFill>
              </a:rPr>
              <a:t> 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1031" name="Line 18"/>
          <p:cNvSpPr>
            <a:spLocks noChangeShapeType="1"/>
          </p:cNvSpPr>
          <p:nvPr/>
        </p:nvSpPr>
        <p:spPr bwMode="gray">
          <a:xfrm>
            <a:off x="0" y="6397625"/>
            <a:ext cx="9139604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23" dirty="0">
              <a:solidFill>
                <a:srgbClr val="000000"/>
              </a:solidFill>
            </a:endParaRPr>
          </a:p>
        </p:txBody>
      </p:sp>
      <p:pic>
        <p:nvPicPr>
          <p:cNvPr id="1032" name="Picture 19" descr="Pearson_B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73" y="6356351"/>
            <a:ext cx="152839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878250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5pPr>
      <a:lvl6pPr marL="422041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6pPr>
      <a:lvl7pPr marL="844083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7pPr>
      <a:lvl8pPr marL="1266124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8pPr>
      <a:lvl9pPr marL="1688165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defRPr sz="1846">
          <a:solidFill>
            <a:schemeClr val="tx1"/>
          </a:solidFill>
          <a:latin typeface="+mn-lt"/>
          <a:ea typeface="+mn-ea"/>
          <a:cs typeface="+mn-cs"/>
        </a:defRPr>
      </a:lvl1pPr>
      <a:lvl2pPr marL="168524" indent="-167058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2pPr>
      <a:lvl3pPr marL="323859" indent="-153870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3pPr>
      <a:lvl4pPr marL="499709" indent="-174386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–"/>
        <a:defRPr sz="1846">
          <a:solidFill>
            <a:schemeClr val="tx1"/>
          </a:solidFill>
          <a:latin typeface="+mn-lt"/>
          <a:cs typeface="+mn-cs"/>
        </a:defRPr>
      </a:lvl4pPr>
      <a:lvl5pPr marL="666767" indent="-165593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○"/>
        <a:defRPr sz="1846">
          <a:solidFill>
            <a:schemeClr val="tx1"/>
          </a:solidFill>
          <a:latin typeface="+mn-lt"/>
          <a:cs typeface="+mn-cs"/>
        </a:defRPr>
      </a:lvl5pPr>
      <a:lvl6pPr marL="1088808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6pPr>
      <a:lvl7pPr marL="1510850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7pPr>
      <a:lvl8pPr marL="1932891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8pPr>
      <a:lvl9pPr marL="2354932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gray">
          <a:xfrm>
            <a:off x="0" y="6397625"/>
            <a:ext cx="9145466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923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4882" y="395288"/>
            <a:ext cx="840837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4882" y="1546226"/>
            <a:ext cx="84083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7023" y="6546850"/>
            <a:ext cx="4983774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  <a:cs typeface="Arial" charset="0"/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r>
              <a:rPr lang="en-GB" altLang="en-US" dirty="0" smtClean="0">
                <a:solidFill>
                  <a:srgbClr val="FBF5EA"/>
                </a:solidFill>
              </a:rPr>
              <a:t>Presentation Title runs here  l  00/00/00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68166" y="6546850"/>
            <a:ext cx="33264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fld id="{4DF6D2AB-9348-43A4-81DA-D78465E8BA19}" type="slidenum">
              <a:rPr lang="en-GB" altLang="en-US" smtClean="0">
                <a:solidFill>
                  <a:srgbClr val="FBF5EA"/>
                </a:solidFill>
              </a:rPr>
              <a:pPr defTabSz="844083" fontAlgn="base">
                <a:spcAft>
                  <a:spcPct val="0"/>
                </a:spcAft>
                <a:defRPr/>
              </a:pPr>
              <a:t>‹#›</a:t>
            </a:fld>
            <a:r>
              <a:rPr lang="en-GB" altLang="en-US" dirty="0" smtClean="0">
                <a:solidFill>
                  <a:srgbClr val="FBF5EA"/>
                </a:solidFill>
              </a:rPr>
              <a:t> 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1031" name="Line 18"/>
          <p:cNvSpPr>
            <a:spLocks noChangeShapeType="1"/>
          </p:cNvSpPr>
          <p:nvPr/>
        </p:nvSpPr>
        <p:spPr bwMode="gray">
          <a:xfrm>
            <a:off x="0" y="6397625"/>
            <a:ext cx="9139604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23" dirty="0">
              <a:solidFill>
                <a:srgbClr val="000000"/>
              </a:solidFill>
            </a:endParaRPr>
          </a:p>
        </p:txBody>
      </p:sp>
      <p:pic>
        <p:nvPicPr>
          <p:cNvPr id="1032" name="Picture 19" descr="Pearson_B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73" y="6356351"/>
            <a:ext cx="152839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903679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5pPr>
      <a:lvl6pPr marL="422041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6pPr>
      <a:lvl7pPr marL="844083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7pPr>
      <a:lvl8pPr marL="1266124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8pPr>
      <a:lvl9pPr marL="1688165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defRPr sz="1846">
          <a:solidFill>
            <a:schemeClr val="tx1"/>
          </a:solidFill>
          <a:latin typeface="+mn-lt"/>
          <a:ea typeface="+mn-ea"/>
          <a:cs typeface="+mn-cs"/>
        </a:defRPr>
      </a:lvl1pPr>
      <a:lvl2pPr marL="168524" indent="-167058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2pPr>
      <a:lvl3pPr marL="323859" indent="-153870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3pPr>
      <a:lvl4pPr marL="499709" indent="-174386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–"/>
        <a:defRPr sz="1846">
          <a:solidFill>
            <a:schemeClr val="tx1"/>
          </a:solidFill>
          <a:latin typeface="+mn-lt"/>
          <a:cs typeface="+mn-cs"/>
        </a:defRPr>
      </a:lvl4pPr>
      <a:lvl5pPr marL="666767" indent="-165593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○"/>
        <a:defRPr sz="1846">
          <a:solidFill>
            <a:schemeClr val="tx1"/>
          </a:solidFill>
          <a:latin typeface="+mn-lt"/>
          <a:cs typeface="+mn-cs"/>
        </a:defRPr>
      </a:lvl5pPr>
      <a:lvl6pPr marL="1088808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6pPr>
      <a:lvl7pPr marL="1510850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7pPr>
      <a:lvl8pPr marL="1932891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8pPr>
      <a:lvl9pPr marL="2354932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gray">
          <a:xfrm>
            <a:off x="0" y="6397625"/>
            <a:ext cx="9145466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923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4882" y="395288"/>
            <a:ext cx="840837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4882" y="1546226"/>
            <a:ext cx="84083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7023" y="6546850"/>
            <a:ext cx="4983774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  <a:cs typeface="Arial" charset="0"/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r>
              <a:rPr lang="en-GB" altLang="en-US" dirty="0" smtClean="0">
                <a:solidFill>
                  <a:srgbClr val="FBF5EA"/>
                </a:solidFill>
              </a:rPr>
              <a:t>Presentation Title runs here  l  00/00/00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68166" y="6546850"/>
            <a:ext cx="33264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fld id="{4DF6D2AB-9348-43A4-81DA-D78465E8BA19}" type="slidenum">
              <a:rPr lang="en-GB" altLang="en-US" smtClean="0">
                <a:solidFill>
                  <a:srgbClr val="FBF5EA"/>
                </a:solidFill>
              </a:rPr>
              <a:pPr defTabSz="844083" fontAlgn="base">
                <a:spcAft>
                  <a:spcPct val="0"/>
                </a:spcAft>
                <a:defRPr/>
              </a:pPr>
              <a:t>‹#›</a:t>
            </a:fld>
            <a:r>
              <a:rPr lang="en-GB" altLang="en-US" dirty="0" smtClean="0">
                <a:solidFill>
                  <a:srgbClr val="FBF5EA"/>
                </a:solidFill>
              </a:rPr>
              <a:t> 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1031" name="Line 18"/>
          <p:cNvSpPr>
            <a:spLocks noChangeShapeType="1"/>
          </p:cNvSpPr>
          <p:nvPr/>
        </p:nvSpPr>
        <p:spPr bwMode="gray">
          <a:xfrm>
            <a:off x="0" y="6397625"/>
            <a:ext cx="9139604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23" dirty="0">
              <a:solidFill>
                <a:srgbClr val="000000"/>
              </a:solidFill>
            </a:endParaRPr>
          </a:p>
        </p:txBody>
      </p:sp>
      <p:pic>
        <p:nvPicPr>
          <p:cNvPr id="1032" name="Picture 19" descr="Pearson_B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73" y="6356351"/>
            <a:ext cx="152839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732290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5pPr>
      <a:lvl6pPr marL="422041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6pPr>
      <a:lvl7pPr marL="844083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7pPr>
      <a:lvl8pPr marL="1266124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8pPr>
      <a:lvl9pPr marL="1688165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defRPr sz="1846">
          <a:solidFill>
            <a:schemeClr val="tx1"/>
          </a:solidFill>
          <a:latin typeface="+mn-lt"/>
          <a:ea typeface="+mn-ea"/>
          <a:cs typeface="+mn-cs"/>
        </a:defRPr>
      </a:lvl1pPr>
      <a:lvl2pPr marL="168524" indent="-167058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2pPr>
      <a:lvl3pPr marL="323859" indent="-153870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3pPr>
      <a:lvl4pPr marL="499709" indent="-174386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–"/>
        <a:defRPr sz="1846">
          <a:solidFill>
            <a:schemeClr val="tx1"/>
          </a:solidFill>
          <a:latin typeface="+mn-lt"/>
          <a:cs typeface="+mn-cs"/>
        </a:defRPr>
      </a:lvl4pPr>
      <a:lvl5pPr marL="666767" indent="-165593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○"/>
        <a:defRPr sz="1846">
          <a:solidFill>
            <a:schemeClr val="tx1"/>
          </a:solidFill>
          <a:latin typeface="+mn-lt"/>
          <a:cs typeface="+mn-cs"/>
        </a:defRPr>
      </a:lvl5pPr>
      <a:lvl6pPr marL="1088808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6pPr>
      <a:lvl7pPr marL="1510850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7pPr>
      <a:lvl8pPr marL="1932891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8pPr>
      <a:lvl9pPr marL="2354932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gray">
          <a:xfrm>
            <a:off x="0" y="6397625"/>
            <a:ext cx="9145466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923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4882" y="395288"/>
            <a:ext cx="840837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4882" y="1546226"/>
            <a:ext cx="84083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7023" y="6546850"/>
            <a:ext cx="4983774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  <a:cs typeface="Arial" charset="0"/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r>
              <a:rPr lang="en-GB" altLang="en-US" dirty="0" smtClean="0">
                <a:solidFill>
                  <a:srgbClr val="FBF5EA"/>
                </a:solidFill>
              </a:rPr>
              <a:t>Presentation Title runs here  l  00/00/00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68166" y="6546850"/>
            <a:ext cx="33264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fld id="{4DF6D2AB-9348-43A4-81DA-D78465E8BA19}" type="slidenum">
              <a:rPr lang="en-GB" altLang="en-US" smtClean="0">
                <a:solidFill>
                  <a:srgbClr val="FBF5EA"/>
                </a:solidFill>
              </a:rPr>
              <a:pPr defTabSz="844083" fontAlgn="base">
                <a:spcAft>
                  <a:spcPct val="0"/>
                </a:spcAft>
                <a:defRPr/>
              </a:pPr>
              <a:t>‹#›</a:t>
            </a:fld>
            <a:r>
              <a:rPr lang="en-GB" altLang="en-US" dirty="0" smtClean="0">
                <a:solidFill>
                  <a:srgbClr val="FBF5EA"/>
                </a:solidFill>
              </a:rPr>
              <a:t> 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1031" name="Line 18"/>
          <p:cNvSpPr>
            <a:spLocks noChangeShapeType="1"/>
          </p:cNvSpPr>
          <p:nvPr/>
        </p:nvSpPr>
        <p:spPr bwMode="gray">
          <a:xfrm>
            <a:off x="0" y="6397625"/>
            <a:ext cx="9139604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23" dirty="0">
              <a:solidFill>
                <a:srgbClr val="000000"/>
              </a:solidFill>
            </a:endParaRPr>
          </a:p>
        </p:txBody>
      </p:sp>
      <p:pic>
        <p:nvPicPr>
          <p:cNvPr id="1032" name="Picture 19" descr="Pearson_B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73" y="6356351"/>
            <a:ext cx="152839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330109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5pPr>
      <a:lvl6pPr marL="422041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6pPr>
      <a:lvl7pPr marL="844083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7pPr>
      <a:lvl8pPr marL="1266124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8pPr>
      <a:lvl9pPr marL="1688165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defRPr sz="1846">
          <a:solidFill>
            <a:schemeClr val="tx1"/>
          </a:solidFill>
          <a:latin typeface="+mn-lt"/>
          <a:ea typeface="+mn-ea"/>
          <a:cs typeface="+mn-cs"/>
        </a:defRPr>
      </a:lvl1pPr>
      <a:lvl2pPr marL="168524" indent="-167058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2pPr>
      <a:lvl3pPr marL="323859" indent="-153870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3pPr>
      <a:lvl4pPr marL="499709" indent="-174386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–"/>
        <a:defRPr sz="1846">
          <a:solidFill>
            <a:schemeClr val="tx1"/>
          </a:solidFill>
          <a:latin typeface="+mn-lt"/>
          <a:cs typeface="+mn-cs"/>
        </a:defRPr>
      </a:lvl4pPr>
      <a:lvl5pPr marL="666767" indent="-165593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○"/>
        <a:defRPr sz="1846">
          <a:solidFill>
            <a:schemeClr val="tx1"/>
          </a:solidFill>
          <a:latin typeface="+mn-lt"/>
          <a:cs typeface="+mn-cs"/>
        </a:defRPr>
      </a:lvl5pPr>
      <a:lvl6pPr marL="1088808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6pPr>
      <a:lvl7pPr marL="1510850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7pPr>
      <a:lvl8pPr marL="1932891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8pPr>
      <a:lvl9pPr marL="2354932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gray">
          <a:xfrm>
            <a:off x="0" y="6397625"/>
            <a:ext cx="9145466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923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4882" y="395288"/>
            <a:ext cx="840837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4882" y="1546226"/>
            <a:ext cx="84083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7023" y="6546850"/>
            <a:ext cx="4983774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  <a:cs typeface="Arial" charset="0"/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r>
              <a:rPr lang="en-GB" altLang="en-US" dirty="0" smtClean="0">
                <a:solidFill>
                  <a:srgbClr val="FBF5EA"/>
                </a:solidFill>
              </a:rPr>
              <a:t>Presentation Title runs here  l  00/00/00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68166" y="6546850"/>
            <a:ext cx="33264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fld id="{4DF6D2AB-9348-43A4-81DA-D78465E8BA19}" type="slidenum">
              <a:rPr lang="en-GB" altLang="en-US" smtClean="0">
                <a:solidFill>
                  <a:srgbClr val="FBF5EA"/>
                </a:solidFill>
              </a:rPr>
              <a:pPr defTabSz="844083" fontAlgn="base">
                <a:spcAft>
                  <a:spcPct val="0"/>
                </a:spcAft>
                <a:defRPr/>
              </a:pPr>
              <a:t>‹#›</a:t>
            </a:fld>
            <a:r>
              <a:rPr lang="en-GB" altLang="en-US" dirty="0" smtClean="0">
                <a:solidFill>
                  <a:srgbClr val="FBF5EA"/>
                </a:solidFill>
              </a:rPr>
              <a:t> 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1031" name="Line 18"/>
          <p:cNvSpPr>
            <a:spLocks noChangeShapeType="1"/>
          </p:cNvSpPr>
          <p:nvPr/>
        </p:nvSpPr>
        <p:spPr bwMode="gray">
          <a:xfrm>
            <a:off x="0" y="6397625"/>
            <a:ext cx="9139604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23" dirty="0">
              <a:solidFill>
                <a:srgbClr val="000000"/>
              </a:solidFill>
            </a:endParaRPr>
          </a:p>
        </p:txBody>
      </p:sp>
      <p:pic>
        <p:nvPicPr>
          <p:cNvPr id="1032" name="Picture 19" descr="Pearson_B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73" y="6356351"/>
            <a:ext cx="152839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18714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5pPr>
      <a:lvl6pPr marL="422041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6pPr>
      <a:lvl7pPr marL="844083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7pPr>
      <a:lvl8pPr marL="1266124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8pPr>
      <a:lvl9pPr marL="1688165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defRPr sz="1846">
          <a:solidFill>
            <a:schemeClr val="tx1"/>
          </a:solidFill>
          <a:latin typeface="+mn-lt"/>
          <a:ea typeface="+mn-ea"/>
          <a:cs typeface="+mn-cs"/>
        </a:defRPr>
      </a:lvl1pPr>
      <a:lvl2pPr marL="168524" indent="-167058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2pPr>
      <a:lvl3pPr marL="323859" indent="-153870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3pPr>
      <a:lvl4pPr marL="499709" indent="-174386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–"/>
        <a:defRPr sz="1846">
          <a:solidFill>
            <a:schemeClr val="tx1"/>
          </a:solidFill>
          <a:latin typeface="+mn-lt"/>
          <a:cs typeface="+mn-cs"/>
        </a:defRPr>
      </a:lvl4pPr>
      <a:lvl5pPr marL="666767" indent="-165593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○"/>
        <a:defRPr sz="1846">
          <a:solidFill>
            <a:schemeClr val="tx1"/>
          </a:solidFill>
          <a:latin typeface="+mn-lt"/>
          <a:cs typeface="+mn-cs"/>
        </a:defRPr>
      </a:lvl5pPr>
      <a:lvl6pPr marL="1088808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6pPr>
      <a:lvl7pPr marL="1510850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7pPr>
      <a:lvl8pPr marL="1932891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8pPr>
      <a:lvl9pPr marL="2354932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gray">
          <a:xfrm>
            <a:off x="0" y="6397625"/>
            <a:ext cx="9145466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923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4882" y="395288"/>
            <a:ext cx="840837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4882" y="1546226"/>
            <a:ext cx="84083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7023" y="6546850"/>
            <a:ext cx="4983774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  <a:cs typeface="Arial" charset="0"/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r>
              <a:rPr lang="en-GB" altLang="en-US" dirty="0" smtClean="0">
                <a:solidFill>
                  <a:srgbClr val="FBF5EA"/>
                </a:solidFill>
              </a:rPr>
              <a:t>Presentation Title runs here  l  00/00/00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68166" y="6546850"/>
            <a:ext cx="33264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fld id="{4DF6D2AB-9348-43A4-81DA-D78465E8BA19}" type="slidenum">
              <a:rPr lang="en-GB" altLang="en-US" smtClean="0">
                <a:solidFill>
                  <a:srgbClr val="FBF5EA"/>
                </a:solidFill>
              </a:rPr>
              <a:pPr defTabSz="844083" fontAlgn="base">
                <a:spcAft>
                  <a:spcPct val="0"/>
                </a:spcAft>
                <a:defRPr/>
              </a:pPr>
              <a:t>‹#›</a:t>
            </a:fld>
            <a:r>
              <a:rPr lang="en-GB" altLang="en-US" dirty="0" smtClean="0">
                <a:solidFill>
                  <a:srgbClr val="FBF5EA"/>
                </a:solidFill>
              </a:rPr>
              <a:t> 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1031" name="Line 18"/>
          <p:cNvSpPr>
            <a:spLocks noChangeShapeType="1"/>
          </p:cNvSpPr>
          <p:nvPr/>
        </p:nvSpPr>
        <p:spPr bwMode="gray">
          <a:xfrm>
            <a:off x="0" y="6397625"/>
            <a:ext cx="9139604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23" dirty="0">
              <a:solidFill>
                <a:srgbClr val="000000"/>
              </a:solidFill>
            </a:endParaRPr>
          </a:p>
        </p:txBody>
      </p:sp>
      <p:pic>
        <p:nvPicPr>
          <p:cNvPr id="1032" name="Picture 19" descr="Pearson_B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73" y="6356351"/>
            <a:ext cx="152839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518757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5pPr>
      <a:lvl6pPr marL="422041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6pPr>
      <a:lvl7pPr marL="844083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7pPr>
      <a:lvl8pPr marL="1266124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8pPr>
      <a:lvl9pPr marL="1688165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defRPr sz="1846">
          <a:solidFill>
            <a:schemeClr val="tx1"/>
          </a:solidFill>
          <a:latin typeface="+mn-lt"/>
          <a:ea typeface="+mn-ea"/>
          <a:cs typeface="+mn-cs"/>
        </a:defRPr>
      </a:lvl1pPr>
      <a:lvl2pPr marL="168524" indent="-167058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2pPr>
      <a:lvl3pPr marL="323859" indent="-153870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3pPr>
      <a:lvl4pPr marL="499709" indent="-174386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–"/>
        <a:defRPr sz="1846">
          <a:solidFill>
            <a:schemeClr val="tx1"/>
          </a:solidFill>
          <a:latin typeface="+mn-lt"/>
          <a:cs typeface="+mn-cs"/>
        </a:defRPr>
      </a:lvl4pPr>
      <a:lvl5pPr marL="666767" indent="-165593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○"/>
        <a:defRPr sz="1846">
          <a:solidFill>
            <a:schemeClr val="tx1"/>
          </a:solidFill>
          <a:latin typeface="+mn-lt"/>
          <a:cs typeface="+mn-cs"/>
        </a:defRPr>
      </a:lvl5pPr>
      <a:lvl6pPr marL="1088808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6pPr>
      <a:lvl7pPr marL="1510850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7pPr>
      <a:lvl8pPr marL="1932891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8pPr>
      <a:lvl9pPr marL="2354932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gray">
          <a:xfrm>
            <a:off x="0" y="6397625"/>
            <a:ext cx="9145466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923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4882" y="395288"/>
            <a:ext cx="840837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4882" y="1546226"/>
            <a:ext cx="84083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7023" y="6546850"/>
            <a:ext cx="4983774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  <a:cs typeface="Arial" charset="0"/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r>
              <a:rPr lang="en-GB" altLang="en-US" dirty="0" smtClean="0">
                <a:solidFill>
                  <a:srgbClr val="FBF5EA"/>
                </a:solidFill>
              </a:rPr>
              <a:t>Presentation Title runs here  l  00/00/00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68166" y="6546850"/>
            <a:ext cx="33264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fld id="{4DF6D2AB-9348-43A4-81DA-D78465E8BA19}" type="slidenum">
              <a:rPr lang="en-GB" altLang="en-US" smtClean="0">
                <a:solidFill>
                  <a:srgbClr val="FBF5EA"/>
                </a:solidFill>
              </a:rPr>
              <a:pPr defTabSz="844083" fontAlgn="base">
                <a:spcAft>
                  <a:spcPct val="0"/>
                </a:spcAft>
                <a:defRPr/>
              </a:pPr>
              <a:t>‹#›</a:t>
            </a:fld>
            <a:r>
              <a:rPr lang="en-GB" altLang="en-US" dirty="0" smtClean="0">
                <a:solidFill>
                  <a:srgbClr val="FBF5EA"/>
                </a:solidFill>
              </a:rPr>
              <a:t> 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1031" name="Line 18"/>
          <p:cNvSpPr>
            <a:spLocks noChangeShapeType="1"/>
          </p:cNvSpPr>
          <p:nvPr/>
        </p:nvSpPr>
        <p:spPr bwMode="gray">
          <a:xfrm>
            <a:off x="0" y="6397625"/>
            <a:ext cx="9139604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23" dirty="0">
              <a:solidFill>
                <a:srgbClr val="000000"/>
              </a:solidFill>
            </a:endParaRPr>
          </a:p>
        </p:txBody>
      </p:sp>
      <p:pic>
        <p:nvPicPr>
          <p:cNvPr id="1032" name="Picture 19" descr="Pearson_B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73" y="6356351"/>
            <a:ext cx="152839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112226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5pPr>
      <a:lvl6pPr marL="422041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6pPr>
      <a:lvl7pPr marL="844083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7pPr>
      <a:lvl8pPr marL="1266124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8pPr>
      <a:lvl9pPr marL="1688165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defRPr sz="1846">
          <a:solidFill>
            <a:schemeClr val="tx1"/>
          </a:solidFill>
          <a:latin typeface="+mn-lt"/>
          <a:ea typeface="+mn-ea"/>
          <a:cs typeface="+mn-cs"/>
        </a:defRPr>
      </a:lvl1pPr>
      <a:lvl2pPr marL="168524" indent="-167058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2pPr>
      <a:lvl3pPr marL="323859" indent="-153870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3pPr>
      <a:lvl4pPr marL="499709" indent="-174386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–"/>
        <a:defRPr sz="1846">
          <a:solidFill>
            <a:schemeClr val="tx1"/>
          </a:solidFill>
          <a:latin typeface="+mn-lt"/>
          <a:cs typeface="+mn-cs"/>
        </a:defRPr>
      </a:lvl4pPr>
      <a:lvl5pPr marL="666767" indent="-165593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○"/>
        <a:defRPr sz="1846">
          <a:solidFill>
            <a:schemeClr val="tx1"/>
          </a:solidFill>
          <a:latin typeface="+mn-lt"/>
          <a:cs typeface="+mn-cs"/>
        </a:defRPr>
      </a:lvl5pPr>
      <a:lvl6pPr marL="1088808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6pPr>
      <a:lvl7pPr marL="1510850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7pPr>
      <a:lvl8pPr marL="1932891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8pPr>
      <a:lvl9pPr marL="2354932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gray">
          <a:xfrm>
            <a:off x="0" y="6397625"/>
            <a:ext cx="9145466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923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4882" y="395288"/>
            <a:ext cx="840837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4882" y="1546226"/>
            <a:ext cx="84083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7023" y="6546850"/>
            <a:ext cx="4983774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  <a:cs typeface="Arial" charset="0"/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r>
              <a:rPr lang="en-GB" altLang="en-US" dirty="0" smtClean="0">
                <a:solidFill>
                  <a:srgbClr val="FBF5EA"/>
                </a:solidFill>
              </a:rPr>
              <a:t>Presentation Title runs here  l  00/00/00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68166" y="6546850"/>
            <a:ext cx="33264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fld id="{4DF6D2AB-9348-43A4-81DA-D78465E8BA19}" type="slidenum">
              <a:rPr lang="en-GB" altLang="en-US" smtClean="0">
                <a:solidFill>
                  <a:srgbClr val="FBF5EA"/>
                </a:solidFill>
              </a:rPr>
              <a:pPr defTabSz="844083" fontAlgn="base">
                <a:spcAft>
                  <a:spcPct val="0"/>
                </a:spcAft>
                <a:defRPr/>
              </a:pPr>
              <a:t>‹#›</a:t>
            </a:fld>
            <a:r>
              <a:rPr lang="en-GB" altLang="en-US" dirty="0" smtClean="0">
                <a:solidFill>
                  <a:srgbClr val="FBF5EA"/>
                </a:solidFill>
              </a:rPr>
              <a:t> 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1031" name="Line 18"/>
          <p:cNvSpPr>
            <a:spLocks noChangeShapeType="1"/>
          </p:cNvSpPr>
          <p:nvPr/>
        </p:nvSpPr>
        <p:spPr bwMode="gray">
          <a:xfrm>
            <a:off x="0" y="6397625"/>
            <a:ext cx="9139604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23" dirty="0">
              <a:solidFill>
                <a:srgbClr val="000000"/>
              </a:solidFill>
            </a:endParaRPr>
          </a:p>
        </p:txBody>
      </p:sp>
      <p:pic>
        <p:nvPicPr>
          <p:cNvPr id="1032" name="Picture 19" descr="Pearson_B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73" y="6356351"/>
            <a:ext cx="152839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780104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5pPr>
      <a:lvl6pPr marL="422041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6pPr>
      <a:lvl7pPr marL="844083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7pPr>
      <a:lvl8pPr marL="1266124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8pPr>
      <a:lvl9pPr marL="1688165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defRPr sz="1846">
          <a:solidFill>
            <a:schemeClr val="tx1"/>
          </a:solidFill>
          <a:latin typeface="+mn-lt"/>
          <a:ea typeface="+mn-ea"/>
          <a:cs typeface="+mn-cs"/>
        </a:defRPr>
      </a:lvl1pPr>
      <a:lvl2pPr marL="168524" indent="-167058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2pPr>
      <a:lvl3pPr marL="323859" indent="-153870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3pPr>
      <a:lvl4pPr marL="499709" indent="-174386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–"/>
        <a:defRPr sz="1846">
          <a:solidFill>
            <a:schemeClr val="tx1"/>
          </a:solidFill>
          <a:latin typeface="+mn-lt"/>
          <a:cs typeface="+mn-cs"/>
        </a:defRPr>
      </a:lvl4pPr>
      <a:lvl5pPr marL="666767" indent="-165593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○"/>
        <a:defRPr sz="1846">
          <a:solidFill>
            <a:schemeClr val="tx1"/>
          </a:solidFill>
          <a:latin typeface="+mn-lt"/>
          <a:cs typeface="+mn-cs"/>
        </a:defRPr>
      </a:lvl5pPr>
      <a:lvl6pPr marL="1088808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6pPr>
      <a:lvl7pPr marL="1510850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7pPr>
      <a:lvl8pPr marL="1932891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8pPr>
      <a:lvl9pPr marL="2354932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gray">
          <a:xfrm>
            <a:off x="0" y="6397625"/>
            <a:ext cx="9145466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923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4882" y="395288"/>
            <a:ext cx="840837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4882" y="1546226"/>
            <a:ext cx="84083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7023" y="6546850"/>
            <a:ext cx="4983774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  <a:cs typeface="Arial" charset="0"/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r>
              <a:rPr lang="en-GB" altLang="en-US" dirty="0" smtClean="0">
                <a:solidFill>
                  <a:srgbClr val="FBF5EA"/>
                </a:solidFill>
              </a:rPr>
              <a:t>Presentation Title runs here  l  00/00/00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68166" y="6546850"/>
            <a:ext cx="33264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fld id="{4DF6D2AB-9348-43A4-81DA-D78465E8BA19}" type="slidenum">
              <a:rPr lang="en-GB" altLang="en-US" smtClean="0">
                <a:solidFill>
                  <a:srgbClr val="FBF5EA"/>
                </a:solidFill>
              </a:rPr>
              <a:pPr defTabSz="844083" fontAlgn="base">
                <a:spcAft>
                  <a:spcPct val="0"/>
                </a:spcAft>
                <a:defRPr/>
              </a:pPr>
              <a:t>‹#›</a:t>
            </a:fld>
            <a:r>
              <a:rPr lang="en-GB" altLang="en-US" dirty="0" smtClean="0">
                <a:solidFill>
                  <a:srgbClr val="FBF5EA"/>
                </a:solidFill>
              </a:rPr>
              <a:t> 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1031" name="Line 18"/>
          <p:cNvSpPr>
            <a:spLocks noChangeShapeType="1"/>
          </p:cNvSpPr>
          <p:nvPr/>
        </p:nvSpPr>
        <p:spPr bwMode="gray">
          <a:xfrm>
            <a:off x="0" y="6397625"/>
            <a:ext cx="9139604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23" dirty="0">
              <a:solidFill>
                <a:srgbClr val="000000"/>
              </a:solidFill>
            </a:endParaRPr>
          </a:p>
        </p:txBody>
      </p:sp>
      <p:pic>
        <p:nvPicPr>
          <p:cNvPr id="1032" name="Picture 19" descr="Pearson_B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73" y="6356351"/>
            <a:ext cx="152839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7165034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5pPr>
      <a:lvl6pPr marL="422041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6pPr>
      <a:lvl7pPr marL="844083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7pPr>
      <a:lvl8pPr marL="1266124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8pPr>
      <a:lvl9pPr marL="1688165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defRPr sz="1846">
          <a:solidFill>
            <a:schemeClr val="tx1"/>
          </a:solidFill>
          <a:latin typeface="+mn-lt"/>
          <a:ea typeface="+mn-ea"/>
          <a:cs typeface="+mn-cs"/>
        </a:defRPr>
      </a:lvl1pPr>
      <a:lvl2pPr marL="168524" indent="-167058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2pPr>
      <a:lvl3pPr marL="323859" indent="-153870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3pPr>
      <a:lvl4pPr marL="499709" indent="-174386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–"/>
        <a:defRPr sz="1846">
          <a:solidFill>
            <a:schemeClr val="tx1"/>
          </a:solidFill>
          <a:latin typeface="+mn-lt"/>
          <a:cs typeface="+mn-cs"/>
        </a:defRPr>
      </a:lvl4pPr>
      <a:lvl5pPr marL="666767" indent="-165593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○"/>
        <a:defRPr sz="1846">
          <a:solidFill>
            <a:schemeClr val="tx1"/>
          </a:solidFill>
          <a:latin typeface="+mn-lt"/>
          <a:cs typeface="+mn-cs"/>
        </a:defRPr>
      </a:lvl5pPr>
      <a:lvl6pPr marL="1088808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6pPr>
      <a:lvl7pPr marL="1510850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7pPr>
      <a:lvl8pPr marL="1932891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8pPr>
      <a:lvl9pPr marL="2354932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B91ACC4-2E7A-4437-92A8-87B8C1C94B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3/13/2016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003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B91ACC4-2E7A-4437-92A8-87B8C1C94B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3/13/2016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858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B91ACC4-2E7A-4437-92A8-87B8C1C94B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3/13/2016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650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B91ACC4-2E7A-4437-92A8-87B8C1C94B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3/13/2016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B91ACC4-2E7A-4437-92A8-87B8C1C94B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3/13/2016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B91ACC4-2E7A-4437-92A8-87B8C1C94B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3/13/2016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6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B91ACC4-2E7A-4437-92A8-87B8C1C94B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3/13/2016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642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B91ACC4-2E7A-4437-92A8-87B8C1C94B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3/13/2016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62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1ACC4-2E7A-4437-92A8-87B8C1C94B0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5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gray">
          <a:xfrm>
            <a:off x="0" y="6397625"/>
            <a:ext cx="9145466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923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4882" y="395288"/>
            <a:ext cx="840837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4882" y="1546226"/>
            <a:ext cx="84083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7023" y="6546850"/>
            <a:ext cx="4983774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  <a:cs typeface="Arial" charset="0"/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r>
              <a:rPr lang="en-GB" altLang="en-US" dirty="0" smtClean="0">
                <a:solidFill>
                  <a:srgbClr val="FBF5EA"/>
                </a:solidFill>
              </a:rPr>
              <a:t>Presentation Title runs here  l  00/00/00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68166" y="6546850"/>
            <a:ext cx="33264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fld id="{4DF6D2AB-9348-43A4-81DA-D78465E8BA19}" type="slidenum">
              <a:rPr lang="en-GB" altLang="en-US" smtClean="0">
                <a:solidFill>
                  <a:srgbClr val="FBF5EA"/>
                </a:solidFill>
              </a:rPr>
              <a:pPr defTabSz="844083" fontAlgn="base">
                <a:spcAft>
                  <a:spcPct val="0"/>
                </a:spcAft>
                <a:defRPr/>
              </a:pPr>
              <a:t>‹#›</a:t>
            </a:fld>
            <a:r>
              <a:rPr lang="en-GB" altLang="en-US" dirty="0" smtClean="0">
                <a:solidFill>
                  <a:srgbClr val="FBF5EA"/>
                </a:solidFill>
              </a:rPr>
              <a:t> 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1031" name="Line 18"/>
          <p:cNvSpPr>
            <a:spLocks noChangeShapeType="1"/>
          </p:cNvSpPr>
          <p:nvPr/>
        </p:nvSpPr>
        <p:spPr bwMode="gray">
          <a:xfrm>
            <a:off x="0" y="6397625"/>
            <a:ext cx="9139604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23" dirty="0">
              <a:solidFill>
                <a:srgbClr val="000000"/>
              </a:solidFill>
            </a:endParaRPr>
          </a:p>
        </p:txBody>
      </p:sp>
      <p:pic>
        <p:nvPicPr>
          <p:cNvPr id="1032" name="Picture 19" descr="Pearson_B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73" y="6356351"/>
            <a:ext cx="152839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086918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5pPr>
      <a:lvl6pPr marL="422041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6pPr>
      <a:lvl7pPr marL="844083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7pPr>
      <a:lvl8pPr marL="1266124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8pPr>
      <a:lvl9pPr marL="1688165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defRPr sz="1846">
          <a:solidFill>
            <a:schemeClr val="tx1"/>
          </a:solidFill>
          <a:latin typeface="+mn-lt"/>
          <a:ea typeface="+mn-ea"/>
          <a:cs typeface="+mn-cs"/>
        </a:defRPr>
      </a:lvl1pPr>
      <a:lvl2pPr marL="168524" indent="-167058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2pPr>
      <a:lvl3pPr marL="323859" indent="-153870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3pPr>
      <a:lvl4pPr marL="499709" indent="-174386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–"/>
        <a:defRPr sz="1846">
          <a:solidFill>
            <a:schemeClr val="tx1"/>
          </a:solidFill>
          <a:latin typeface="+mn-lt"/>
          <a:cs typeface="+mn-cs"/>
        </a:defRPr>
      </a:lvl4pPr>
      <a:lvl5pPr marL="666767" indent="-165593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○"/>
        <a:defRPr sz="1846">
          <a:solidFill>
            <a:schemeClr val="tx1"/>
          </a:solidFill>
          <a:latin typeface="+mn-lt"/>
          <a:cs typeface="+mn-cs"/>
        </a:defRPr>
      </a:lvl5pPr>
      <a:lvl6pPr marL="1088808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6pPr>
      <a:lvl7pPr marL="1510850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7pPr>
      <a:lvl8pPr marL="1932891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8pPr>
      <a:lvl9pPr marL="2354932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1ACC4-2E7A-4437-92A8-87B8C1C94B0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42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1ACC4-2E7A-4437-92A8-87B8C1C94B0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81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1ACC4-2E7A-4437-92A8-87B8C1C94B0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93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1ACC4-2E7A-4437-92A8-87B8C1C94B0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907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1ACC4-2E7A-4437-92A8-87B8C1C94B0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96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1ACC4-2E7A-4437-92A8-87B8C1C94B0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43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1ACC4-2E7A-4437-92A8-87B8C1C94B0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38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1ACC4-2E7A-4437-92A8-87B8C1C94B0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221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1ACC4-2E7A-4437-92A8-87B8C1C94B0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77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1ACC4-2E7A-4437-92A8-87B8C1C94B0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45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gray">
          <a:xfrm>
            <a:off x="0" y="6397625"/>
            <a:ext cx="9145466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923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4882" y="395288"/>
            <a:ext cx="840837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4882" y="1546226"/>
            <a:ext cx="84083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7023" y="6546850"/>
            <a:ext cx="4983774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  <a:cs typeface="Arial" charset="0"/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r>
              <a:rPr lang="en-GB" altLang="en-US" dirty="0" smtClean="0">
                <a:solidFill>
                  <a:srgbClr val="FBF5EA"/>
                </a:solidFill>
              </a:rPr>
              <a:t>Presentation Title runs here  l  00/00/00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68166" y="6546850"/>
            <a:ext cx="33264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fld id="{4DF6D2AB-9348-43A4-81DA-D78465E8BA19}" type="slidenum">
              <a:rPr lang="en-GB" altLang="en-US" smtClean="0">
                <a:solidFill>
                  <a:srgbClr val="FBF5EA"/>
                </a:solidFill>
              </a:rPr>
              <a:pPr defTabSz="844083" fontAlgn="base">
                <a:spcAft>
                  <a:spcPct val="0"/>
                </a:spcAft>
                <a:defRPr/>
              </a:pPr>
              <a:t>‹#›</a:t>
            </a:fld>
            <a:r>
              <a:rPr lang="en-GB" altLang="en-US" dirty="0" smtClean="0">
                <a:solidFill>
                  <a:srgbClr val="FBF5EA"/>
                </a:solidFill>
              </a:rPr>
              <a:t> 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1031" name="Line 18"/>
          <p:cNvSpPr>
            <a:spLocks noChangeShapeType="1"/>
          </p:cNvSpPr>
          <p:nvPr/>
        </p:nvSpPr>
        <p:spPr bwMode="gray">
          <a:xfrm>
            <a:off x="0" y="6397625"/>
            <a:ext cx="9139604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23" dirty="0">
              <a:solidFill>
                <a:srgbClr val="000000"/>
              </a:solidFill>
            </a:endParaRPr>
          </a:p>
        </p:txBody>
      </p:sp>
      <p:pic>
        <p:nvPicPr>
          <p:cNvPr id="1032" name="Picture 19" descr="Pearson_B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73" y="6356351"/>
            <a:ext cx="152839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664651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5pPr>
      <a:lvl6pPr marL="422041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6pPr>
      <a:lvl7pPr marL="844083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7pPr>
      <a:lvl8pPr marL="1266124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8pPr>
      <a:lvl9pPr marL="1688165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defRPr sz="1846">
          <a:solidFill>
            <a:schemeClr val="tx1"/>
          </a:solidFill>
          <a:latin typeface="+mn-lt"/>
          <a:ea typeface="+mn-ea"/>
          <a:cs typeface="+mn-cs"/>
        </a:defRPr>
      </a:lvl1pPr>
      <a:lvl2pPr marL="168524" indent="-167058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2pPr>
      <a:lvl3pPr marL="323859" indent="-153870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3pPr>
      <a:lvl4pPr marL="499709" indent="-174386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–"/>
        <a:defRPr sz="1846">
          <a:solidFill>
            <a:schemeClr val="tx1"/>
          </a:solidFill>
          <a:latin typeface="+mn-lt"/>
          <a:cs typeface="+mn-cs"/>
        </a:defRPr>
      </a:lvl4pPr>
      <a:lvl5pPr marL="666767" indent="-165593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○"/>
        <a:defRPr sz="1846">
          <a:solidFill>
            <a:schemeClr val="tx1"/>
          </a:solidFill>
          <a:latin typeface="+mn-lt"/>
          <a:cs typeface="+mn-cs"/>
        </a:defRPr>
      </a:lvl5pPr>
      <a:lvl6pPr marL="1088808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6pPr>
      <a:lvl7pPr marL="1510850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7pPr>
      <a:lvl8pPr marL="1932891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8pPr>
      <a:lvl9pPr marL="2354932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1ACC4-2E7A-4437-92A8-87B8C1C94B0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189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1ACC4-2E7A-4437-92A8-87B8C1C94B0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04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97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1ACC4-2E7A-4437-92A8-87B8C1C94B0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10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1ACC4-2E7A-4437-92A8-87B8C1C94B0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035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1ACC4-2E7A-4437-92A8-87B8C1C94B0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6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1ACC4-2E7A-4437-92A8-87B8C1C94B0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45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1ACC4-2E7A-4437-92A8-87B8C1C94B0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01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gray">
          <a:xfrm>
            <a:off x="0" y="6397625"/>
            <a:ext cx="9145466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923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4882" y="395288"/>
            <a:ext cx="840837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4882" y="1546226"/>
            <a:ext cx="84083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7023" y="6546850"/>
            <a:ext cx="4983774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  <a:cs typeface="Arial" charset="0"/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r>
              <a:rPr lang="en-GB" altLang="en-US" dirty="0" smtClean="0">
                <a:solidFill>
                  <a:srgbClr val="FBF5EA"/>
                </a:solidFill>
              </a:rPr>
              <a:t>Presentation Title runs here  l  00/00/00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68166" y="6546850"/>
            <a:ext cx="33264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fld id="{4DF6D2AB-9348-43A4-81DA-D78465E8BA19}" type="slidenum">
              <a:rPr lang="en-GB" altLang="en-US" smtClean="0">
                <a:solidFill>
                  <a:srgbClr val="FBF5EA"/>
                </a:solidFill>
              </a:rPr>
              <a:pPr defTabSz="844083" fontAlgn="base">
                <a:spcAft>
                  <a:spcPct val="0"/>
                </a:spcAft>
                <a:defRPr/>
              </a:pPr>
              <a:t>‹#›</a:t>
            </a:fld>
            <a:r>
              <a:rPr lang="en-GB" altLang="en-US" dirty="0" smtClean="0">
                <a:solidFill>
                  <a:srgbClr val="FBF5EA"/>
                </a:solidFill>
              </a:rPr>
              <a:t> 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1031" name="Line 18"/>
          <p:cNvSpPr>
            <a:spLocks noChangeShapeType="1"/>
          </p:cNvSpPr>
          <p:nvPr/>
        </p:nvSpPr>
        <p:spPr bwMode="gray">
          <a:xfrm>
            <a:off x="0" y="6397625"/>
            <a:ext cx="9139604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23" dirty="0">
              <a:solidFill>
                <a:srgbClr val="000000"/>
              </a:solidFill>
            </a:endParaRPr>
          </a:p>
        </p:txBody>
      </p:sp>
      <p:pic>
        <p:nvPicPr>
          <p:cNvPr id="1032" name="Picture 19" descr="Pearson_B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73" y="6356351"/>
            <a:ext cx="152839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752027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5pPr>
      <a:lvl6pPr marL="422041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6pPr>
      <a:lvl7pPr marL="844083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7pPr>
      <a:lvl8pPr marL="1266124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8pPr>
      <a:lvl9pPr marL="1688165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defRPr sz="1846">
          <a:solidFill>
            <a:schemeClr val="tx1"/>
          </a:solidFill>
          <a:latin typeface="+mn-lt"/>
          <a:ea typeface="+mn-ea"/>
          <a:cs typeface="+mn-cs"/>
        </a:defRPr>
      </a:lvl1pPr>
      <a:lvl2pPr marL="168524" indent="-167058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2pPr>
      <a:lvl3pPr marL="323859" indent="-153870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3pPr>
      <a:lvl4pPr marL="499709" indent="-174386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–"/>
        <a:defRPr sz="1846">
          <a:solidFill>
            <a:schemeClr val="tx1"/>
          </a:solidFill>
          <a:latin typeface="+mn-lt"/>
          <a:cs typeface="+mn-cs"/>
        </a:defRPr>
      </a:lvl4pPr>
      <a:lvl5pPr marL="666767" indent="-165593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○"/>
        <a:defRPr sz="1846">
          <a:solidFill>
            <a:schemeClr val="tx1"/>
          </a:solidFill>
          <a:latin typeface="+mn-lt"/>
          <a:cs typeface="+mn-cs"/>
        </a:defRPr>
      </a:lvl5pPr>
      <a:lvl6pPr marL="1088808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6pPr>
      <a:lvl7pPr marL="1510850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7pPr>
      <a:lvl8pPr marL="1932891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8pPr>
      <a:lvl9pPr marL="2354932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gray">
          <a:xfrm>
            <a:off x="0" y="6397625"/>
            <a:ext cx="9145466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923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4882" y="395288"/>
            <a:ext cx="840837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4882" y="1546226"/>
            <a:ext cx="84083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7023" y="6546850"/>
            <a:ext cx="4983774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  <a:cs typeface="Arial" charset="0"/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r>
              <a:rPr lang="en-GB" altLang="en-US" dirty="0" smtClean="0">
                <a:solidFill>
                  <a:srgbClr val="FBF5EA"/>
                </a:solidFill>
              </a:rPr>
              <a:t>Presentation Title runs here  l  00/00/00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68166" y="6546850"/>
            <a:ext cx="33264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fld id="{4DF6D2AB-9348-43A4-81DA-D78465E8BA19}" type="slidenum">
              <a:rPr lang="en-GB" altLang="en-US" smtClean="0">
                <a:solidFill>
                  <a:srgbClr val="FBF5EA"/>
                </a:solidFill>
              </a:rPr>
              <a:pPr defTabSz="844083" fontAlgn="base">
                <a:spcAft>
                  <a:spcPct val="0"/>
                </a:spcAft>
                <a:defRPr/>
              </a:pPr>
              <a:t>‹#›</a:t>
            </a:fld>
            <a:r>
              <a:rPr lang="en-GB" altLang="en-US" dirty="0" smtClean="0">
                <a:solidFill>
                  <a:srgbClr val="FBF5EA"/>
                </a:solidFill>
              </a:rPr>
              <a:t> 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1031" name="Line 18"/>
          <p:cNvSpPr>
            <a:spLocks noChangeShapeType="1"/>
          </p:cNvSpPr>
          <p:nvPr/>
        </p:nvSpPr>
        <p:spPr bwMode="gray">
          <a:xfrm>
            <a:off x="0" y="6397625"/>
            <a:ext cx="9139604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23" dirty="0">
              <a:solidFill>
                <a:srgbClr val="000000"/>
              </a:solidFill>
            </a:endParaRPr>
          </a:p>
        </p:txBody>
      </p:sp>
      <p:pic>
        <p:nvPicPr>
          <p:cNvPr id="1032" name="Picture 19" descr="Pearson_B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73" y="6356351"/>
            <a:ext cx="152839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147444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5pPr>
      <a:lvl6pPr marL="422041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6pPr>
      <a:lvl7pPr marL="844083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7pPr>
      <a:lvl8pPr marL="1266124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8pPr>
      <a:lvl9pPr marL="1688165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defRPr sz="1846">
          <a:solidFill>
            <a:schemeClr val="tx1"/>
          </a:solidFill>
          <a:latin typeface="+mn-lt"/>
          <a:ea typeface="+mn-ea"/>
          <a:cs typeface="+mn-cs"/>
        </a:defRPr>
      </a:lvl1pPr>
      <a:lvl2pPr marL="168524" indent="-167058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2pPr>
      <a:lvl3pPr marL="323859" indent="-153870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3pPr>
      <a:lvl4pPr marL="499709" indent="-174386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–"/>
        <a:defRPr sz="1846">
          <a:solidFill>
            <a:schemeClr val="tx1"/>
          </a:solidFill>
          <a:latin typeface="+mn-lt"/>
          <a:cs typeface="+mn-cs"/>
        </a:defRPr>
      </a:lvl4pPr>
      <a:lvl5pPr marL="666767" indent="-165593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○"/>
        <a:defRPr sz="1846">
          <a:solidFill>
            <a:schemeClr val="tx1"/>
          </a:solidFill>
          <a:latin typeface="+mn-lt"/>
          <a:cs typeface="+mn-cs"/>
        </a:defRPr>
      </a:lvl5pPr>
      <a:lvl6pPr marL="1088808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6pPr>
      <a:lvl7pPr marL="1510850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7pPr>
      <a:lvl8pPr marL="1932891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8pPr>
      <a:lvl9pPr marL="2354932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gray">
          <a:xfrm>
            <a:off x="0" y="6397625"/>
            <a:ext cx="9145466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923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4882" y="395288"/>
            <a:ext cx="840837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4882" y="1546226"/>
            <a:ext cx="84083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7023" y="6546850"/>
            <a:ext cx="4983774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  <a:cs typeface="Arial" charset="0"/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r>
              <a:rPr lang="en-GB" altLang="en-US" dirty="0" smtClean="0">
                <a:solidFill>
                  <a:srgbClr val="FBF5EA"/>
                </a:solidFill>
              </a:rPr>
              <a:t>Presentation Title runs here  l  00/00/00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68166" y="6546850"/>
            <a:ext cx="33264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fld id="{4DF6D2AB-9348-43A4-81DA-D78465E8BA19}" type="slidenum">
              <a:rPr lang="en-GB" altLang="en-US" smtClean="0">
                <a:solidFill>
                  <a:srgbClr val="FBF5EA"/>
                </a:solidFill>
              </a:rPr>
              <a:pPr defTabSz="844083" fontAlgn="base">
                <a:spcAft>
                  <a:spcPct val="0"/>
                </a:spcAft>
                <a:defRPr/>
              </a:pPr>
              <a:t>‹#›</a:t>
            </a:fld>
            <a:r>
              <a:rPr lang="en-GB" altLang="en-US" dirty="0" smtClean="0">
                <a:solidFill>
                  <a:srgbClr val="FBF5EA"/>
                </a:solidFill>
              </a:rPr>
              <a:t> 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1031" name="Line 18"/>
          <p:cNvSpPr>
            <a:spLocks noChangeShapeType="1"/>
          </p:cNvSpPr>
          <p:nvPr/>
        </p:nvSpPr>
        <p:spPr bwMode="gray">
          <a:xfrm>
            <a:off x="0" y="6397625"/>
            <a:ext cx="9139604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23" dirty="0">
              <a:solidFill>
                <a:srgbClr val="000000"/>
              </a:solidFill>
            </a:endParaRPr>
          </a:p>
        </p:txBody>
      </p:sp>
      <p:pic>
        <p:nvPicPr>
          <p:cNvPr id="1032" name="Picture 19" descr="Pearson_B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73" y="6356351"/>
            <a:ext cx="152839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186258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5pPr>
      <a:lvl6pPr marL="422041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6pPr>
      <a:lvl7pPr marL="844083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7pPr>
      <a:lvl8pPr marL="1266124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8pPr>
      <a:lvl9pPr marL="1688165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defRPr sz="1846">
          <a:solidFill>
            <a:schemeClr val="tx1"/>
          </a:solidFill>
          <a:latin typeface="+mn-lt"/>
          <a:ea typeface="+mn-ea"/>
          <a:cs typeface="+mn-cs"/>
        </a:defRPr>
      </a:lvl1pPr>
      <a:lvl2pPr marL="168524" indent="-167058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2pPr>
      <a:lvl3pPr marL="323859" indent="-153870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3pPr>
      <a:lvl4pPr marL="499709" indent="-174386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–"/>
        <a:defRPr sz="1846">
          <a:solidFill>
            <a:schemeClr val="tx1"/>
          </a:solidFill>
          <a:latin typeface="+mn-lt"/>
          <a:cs typeface="+mn-cs"/>
        </a:defRPr>
      </a:lvl4pPr>
      <a:lvl5pPr marL="666767" indent="-165593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○"/>
        <a:defRPr sz="1846">
          <a:solidFill>
            <a:schemeClr val="tx1"/>
          </a:solidFill>
          <a:latin typeface="+mn-lt"/>
          <a:cs typeface="+mn-cs"/>
        </a:defRPr>
      </a:lvl5pPr>
      <a:lvl6pPr marL="1088808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6pPr>
      <a:lvl7pPr marL="1510850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7pPr>
      <a:lvl8pPr marL="1932891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8pPr>
      <a:lvl9pPr marL="2354932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gray">
          <a:xfrm>
            <a:off x="0" y="6397625"/>
            <a:ext cx="9145466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844083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923" dirty="0" smtClean="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4882" y="395288"/>
            <a:ext cx="8408377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4882" y="1546226"/>
            <a:ext cx="84083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7023" y="6546850"/>
            <a:ext cx="4983774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  <a:cs typeface="Arial" charset="0"/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r>
              <a:rPr lang="en-GB" altLang="en-US" dirty="0" smtClean="0">
                <a:solidFill>
                  <a:srgbClr val="FBF5EA"/>
                </a:solidFill>
              </a:rPr>
              <a:t>Presentation Title runs here  l  00/00/00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68166" y="6546850"/>
            <a:ext cx="33264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831">
                <a:solidFill>
                  <a:schemeClr val="bg1"/>
                </a:solidFill>
              </a:defRPr>
            </a:lvl1pPr>
          </a:lstStyle>
          <a:p>
            <a:pPr defTabSz="844083" fontAlgn="base">
              <a:spcAft>
                <a:spcPct val="0"/>
              </a:spcAft>
              <a:defRPr/>
            </a:pPr>
            <a:fld id="{4DF6D2AB-9348-43A4-81DA-D78465E8BA19}" type="slidenum">
              <a:rPr lang="en-GB" altLang="en-US" smtClean="0">
                <a:solidFill>
                  <a:srgbClr val="FBF5EA"/>
                </a:solidFill>
              </a:rPr>
              <a:pPr defTabSz="844083" fontAlgn="base">
                <a:spcAft>
                  <a:spcPct val="0"/>
                </a:spcAft>
                <a:defRPr/>
              </a:pPr>
              <a:t>‹#›</a:t>
            </a:fld>
            <a:r>
              <a:rPr lang="en-GB" altLang="en-US" dirty="0" smtClean="0">
                <a:solidFill>
                  <a:srgbClr val="FBF5EA"/>
                </a:solidFill>
              </a:rPr>
              <a:t> </a:t>
            </a:r>
            <a:endParaRPr lang="en-GB" altLang="en-US" dirty="0">
              <a:solidFill>
                <a:srgbClr val="FBF5EA"/>
              </a:solidFill>
            </a:endParaRPr>
          </a:p>
        </p:txBody>
      </p:sp>
      <p:sp>
        <p:nvSpPr>
          <p:cNvPr id="1031" name="Line 18"/>
          <p:cNvSpPr>
            <a:spLocks noChangeShapeType="1"/>
          </p:cNvSpPr>
          <p:nvPr/>
        </p:nvSpPr>
        <p:spPr bwMode="gray">
          <a:xfrm>
            <a:off x="0" y="6397625"/>
            <a:ext cx="9139604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23" dirty="0">
              <a:solidFill>
                <a:srgbClr val="000000"/>
              </a:solidFill>
            </a:endParaRPr>
          </a:p>
        </p:txBody>
      </p:sp>
      <p:pic>
        <p:nvPicPr>
          <p:cNvPr id="1032" name="Picture 19" descr="Pearson_B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73" y="6356351"/>
            <a:ext cx="152839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759350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5pPr>
      <a:lvl6pPr marL="422041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6pPr>
      <a:lvl7pPr marL="844083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7pPr>
      <a:lvl8pPr marL="1266124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8pPr>
      <a:lvl9pPr marL="1688165" algn="l" rtl="0" fontAlgn="base">
        <a:spcBef>
          <a:spcPct val="40000"/>
        </a:spcBef>
        <a:spcAft>
          <a:spcPct val="0"/>
        </a:spcAft>
        <a:defRPr sz="2215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defRPr sz="1846">
          <a:solidFill>
            <a:schemeClr val="tx1"/>
          </a:solidFill>
          <a:latin typeface="+mn-lt"/>
          <a:ea typeface="+mn-ea"/>
          <a:cs typeface="+mn-cs"/>
        </a:defRPr>
      </a:lvl1pPr>
      <a:lvl2pPr marL="168524" indent="-167058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2pPr>
      <a:lvl3pPr marL="323859" indent="-153870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anose="020B0604030504040204" pitchFamily="34" charset="0"/>
        <a:buChar char="•"/>
        <a:defRPr sz="1846">
          <a:solidFill>
            <a:schemeClr val="tx1"/>
          </a:solidFill>
          <a:latin typeface="+mn-lt"/>
          <a:cs typeface="+mn-cs"/>
        </a:defRPr>
      </a:lvl3pPr>
      <a:lvl4pPr marL="499709" indent="-174386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–"/>
        <a:defRPr sz="1846">
          <a:solidFill>
            <a:schemeClr val="tx1"/>
          </a:solidFill>
          <a:latin typeface="+mn-lt"/>
          <a:cs typeface="+mn-cs"/>
        </a:defRPr>
      </a:lvl4pPr>
      <a:lvl5pPr marL="666767" indent="-165593" algn="l" defTabSz="79132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anose="020B0604020202020204" pitchFamily="34" charset="0"/>
        <a:buChar char="○"/>
        <a:defRPr sz="1846">
          <a:solidFill>
            <a:schemeClr val="tx1"/>
          </a:solidFill>
          <a:latin typeface="+mn-lt"/>
          <a:cs typeface="+mn-cs"/>
        </a:defRPr>
      </a:lvl5pPr>
      <a:lvl6pPr marL="1088808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6pPr>
      <a:lvl7pPr marL="1510850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7pPr>
      <a:lvl8pPr marL="1932891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8pPr>
      <a:lvl9pPr marL="2354932" indent="-165593" algn="l" defTabSz="791327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84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.jpe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gif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0" y="4486834"/>
            <a:ext cx="52046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>
                <a:solidFill>
                  <a:srgbClr val="001D58"/>
                </a:solidFill>
                <a:latin typeface="Arial" pitchFamily="34" charset="0"/>
                <a:cs typeface="Arial" pitchFamily="34" charset="0"/>
              </a:rPr>
              <a:t>North Carolina Community College </a:t>
            </a:r>
            <a:r>
              <a:rPr lang="en-US" sz="2400" b="1" dirty="0" smtClean="0">
                <a:solidFill>
                  <a:srgbClr val="001D58"/>
                </a:solidFill>
                <a:latin typeface="Arial" pitchFamily="34" charset="0"/>
                <a:cs typeface="Arial" pitchFamily="34" charset="0"/>
              </a:rPr>
              <a:t>System</a:t>
            </a:r>
            <a:endParaRPr lang="en-US" sz="2400" b="1" dirty="0">
              <a:solidFill>
                <a:srgbClr val="001D58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1D58"/>
                </a:solidFill>
                <a:latin typeface="Arial" pitchFamily="34" charset="0"/>
                <a:cs typeface="Arial" pitchFamily="34" charset="0"/>
              </a:rPr>
              <a:t>2016 DL Directors Institute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1D58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1D58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1D58"/>
                </a:solidFill>
                <a:latin typeface="Arial" pitchFamily="34" charset="0"/>
                <a:cs typeface="Arial" pitchFamily="34" charset="0"/>
              </a:rPr>
              <a:t>March 14, 2016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1D58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1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1"/>
          </p:nvPr>
        </p:nvSpPr>
        <p:spPr>
          <a:xfrm>
            <a:off x="2286000" y="2286000"/>
            <a:ext cx="6553200" cy="44196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24634" y="304800"/>
            <a:ext cx="5615109" cy="1524000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3600" b="1" spc="-150" dirty="0"/>
              <a:t>SREB’s Electronic Campus Regional Reciprocity </a:t>
            </a:r>
            <a:r>
              <a:rPr lang="en-US" sz="3600" b="1" spc="-150" dirty="0" smtClean="0"/>
              <a:t>Agreement (SECRRA)</a:t>
            </a:r>
            <a:endParaRPr lang="en-US" sz="3600" spc="-1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6" t="11578" r="19341"/>
          <a:stretch/>
        </p:blipFill>
        <p:spPr>
          <a:xfrm>
            <a:off x="-1" y="1920033"/>
            <a:ext cx="2124635" cy="28904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26128" y="1987421"/>
            <a:ext cx="667294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3200" b="1" dirty="0" smtClean="0"/>
              <a:t>All 16 </a:t>
            </a:r>
            <a:r>
              <a:rPr lang="en-US" sz="3200" b="1" dirty="0"/>
              <a:t>SREB states participate </a:t>
            </a:r>
            <a:r>
              <a:rPr lang="en-US" sz="3200" b="1" dirty="0" smtClean="0"/>
              <a:t>SECRRA</a:t>
            </a:r>
            <a:endParaRPr lang="en-US" sz="3200" b="1" dirty="0"/>
          </a:p>
          <a:p>
            <a:pPr marL="457200" lvl="0" indent="-4572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3200" b="1" dirty="0">
                <a:solidFill>
                  <a:srgbClr val="8C1A37"/>
                </a:solidFill>
              </a:rPr>
              <a:t>Voluntary for states and institutions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3200" b="1" dirty="0">
                <a:solidFill>
                  <a:srgbClr val="8C1A37"/>
                </a:solidFill>
              </a:rPr>
              <a:t>Institutions </a:t>
            </a:r>
            <a:r>
              <a:rPr lang="en-US" sz="3200" b="1" dirty="0" smtClean="0">
                <a:solidFill>
                  <a:srgbClr val="8C1A37"/>
                </a:solidFill>
              </a:rPr>
              <a:t>participate </a:t>
            </a:r>
            <a:r>
              <a:rPr lang="en-US" sz="3200" b="1" dirty="0">
                <a:solidFill>
                  <a:srgbClr val="8C1A37"/>
                </a:solidFill>
              </a:rPr>
              <a:t>if state joins</a:t>
            </a:r>
            <a:endParaRPr lang="en-US" sz="3200" b="1" dirty="0"/>
          </a:p>
          <a:p>
            <a:pPr marL="457200" lvl="0" indent="-457200" defTabSz="905255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3200" b="1" dirty="0"/>
              <a:t>Limited to </a:t>
            </a:r>
            <a:r>
              <a:rPr lang="en-US" sz="3200" b="1" dirty="0">
                <a:solidFill>
                  <a:srgbClr val="8C1A37"/>
                </a:solidFill>
              </a:rPr>
              <a:t>for-credit</a:t>
            </a:r>
            <a:r>
              <a:rPr lang="en-US" sz="3200" b="1" dirty="0"/>
              <a:t> online courses and programs </a:t>
            </a:r>
            <a:r>
              <a:rPr lang="en-US" sz="3200" b="1" i="1" dirty="0">
                <a:solidFill>
                  <a:schemeClr val="accent1"/>
                </a:solidFill>
              </a:rPr>
              <a:t>activated </a:t>
            </a:r>
            <a:r>
              <a:rPr lang="en-US" sz="3200" b="1" dirty="0"/>
              <a:t>on the EC</a:t>
            </a:r>
          </a:p>
          <a:p>
            <a:pPr marL="457200" lvl="0" indent="-457200" defTabSz="905255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3200" b="1" dirty="0"/>
              <a:t>SECRRA was the only regional reciprocity agreement in the nation until 2014</a:t>
            </a:r>
          </a:p>
        </p:txBody>
      </p:sp>
    </p:spTree>
    <p:extLst>
      <p:ext uri="{BB962C8B-B14F-4D97-AF65-F5344CB8AC3E}">
        <p14:creationId xmlns:p14="http://schemas.microsoft.com/office/powerpoint/2010/main" val="221647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0" y="228600"/>
            <a:ext cx="5431971" cy="14478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The SARA Solution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"/>
          </p:nvPr>
        </p:nvSpPr>
        <p:spPr>
          <a:xfrm>
            <a:off x="2286000" y="2057400"/>
            <a:ext cx="6324600" cy="1066800"/>
          </a:xfrm>
        </p:spPr>
        <p:txBody>
          <a:bodyPr>
            <a:noAutofit/>
          </a:bodyPr>
          <a:lstStyle/>
          <a:p>
            <a:pPr marL="0" lvl="0">
              <a:lnSpc>
                <a:spcPts val="2800"/>
              </a:lnSpc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chemeClr val="tx1"/>
                </a:solidFill>
                <a:effectLst/>
                <a:cs typeface="Arial" pitchFamily="34" charset="0"/>
              </a:rPr>
              <a:t>A nation-wide system of reciprocity administered by the </a:t>
            </a:r>
            <a:r>
              <a:rPr lang="en-US" sz="2800" b="1" dirty="0" smtClean="0">
                <a:solidFill>
                  <a:srgbClr val="C00000"/>
                </a:solidFill>
                <a:effectLst/>
                <a:cs typeface="Arial" pitchFamily="34" charset="0"/>
              </a:rPr>
              <a:t>four existing regional compacts</a:t>
            </a:r>
            <a:endParaRPr lang="en-US" sz="28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8001000" y="4191000"/>
            <a:ext cx="990600" cy="381000"/>
          </a:xfrm>
        </p:spPr>
        <p:txBody>
          <a:bodyPr>
            <a:noAutofit/>
          </a:bodyPr>
          <a:lstStyle/>
          <a:p>
            <a:pPr marL="0" lvl="0">
              <a:buNone/>
            </a:pPr>
            <a:r>
              <a:rPr lang="en-US" sz="1600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NEBHE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4294967295"/>
          </p:nvPr>
        </p:nvSpPr>
        <p:spPr>
          <a:xfrm>
            <a:off x="5334000" y="3657600"/>
            <a:ext cx="1905000" cy="381000"/>
          </a:xfrm>
        </p:spPr>
        <p:txBody>
          <a:bodyPr>
            <a:noAutofit/>
          </a:bodyPr>
          <a:lstStyle/>
          <a:p>
            <a:pPr marL="0" lvl="0" algn="ctr">
              <a:buNone/>
            </a:pPr>
            <a:r>
              <a:rPr lang="en-US" sz="1600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MHEC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3"/>
          <p:cNvSpPr>
            <a:spLocks noGrp="1"/>
          </p:cNvSpPr>
          <p:nvPr>
            <p:ph sz="half" idx="4294967295"/>
          </p:nvPr>
        </p:nvSpPr>
        <p:spPr>
          <a:xfrm>
            <a:off x="5638800" y="6324600"/>
            <a:ext cx="1905000" cy="457200"/>
          </a:xfrm>
        </p:spPr>
        <p:txBody>
          <a:bodyPr>
            <a:noAutofit/>
          </a:bodyPr>
          <a:lstStyle/>
          <a:p>
            <a:pPr marL="0" lvl="0" algn="ctr">
              <a:buNone/>
            </a:pPr>
            <a:r>
              <a:rPr lang="en-US" sz="1600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SREB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ontent Placeholder 3"/>
          <p:cNvSpPr>
            <a:spLocks noGrp="1"/>
          </p:cNvSpPr>
          <p:nvPr>
            <p:ph sz="half" idx="4294967295"/>
          </p:nvPr>
        </p:nvSpPr>
        <p:spPr>
          <a:xfrm>
            <a:off x="2438400" y="4953000"/>
            <a:ext cx="1066800" cy="457200"/>
          </a:xfrm>
        </p:spPr>
        <p:txBody>
          <a:bodyPr>
            <a:noAutofit/>
          </a:bodyPr>
          <a:lstStyle/>
          <a:p>
            <a:pPr marL="0" lvl="0" algn="r">
              <a:buNone/>
            </a:pPr>
            <a:r>
              <a:rPr lang="en-US" sz="1600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WICHE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EducationalCompacts+CNMI new no copy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0606" y="3200400"/>
            <a:ext cx="4818288" cy="3362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62200" y="304800"/>
            <a:ext cx="5355771" cy="12954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SARA Goals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"/>
          </p:nvPr>
        </p:nvSpPr>
        <p:spPr>
          <a:xfrm>
            <a:off x="2166257" y="1926771"/>
            <a:ext cx="6672943" cy="4794704"/>
          </a:xfrm>
        </p:spPr>
        <p:txBody>
          <a:bodyPr>
            <a:noAutofit/>
          </a:bodyPr>
          <a:lstStyle/>
          <a:p>
            <a:pPr marL="0" lvl="0">
              <a:lnSpc>
                <a:spcPts val="2600"/>
              </a:lnSpc>
              <a:buNone/>
            </a:pPr>
            <a:r>
              <a:rPr lang="en-US" sz="2800" b="1" kern="900" spc="-100" dirty="0" smtClean="0">
                <a:cs typeface="Arial" pitchFamily="34" charset="0"/>
              </a:rPr>
              <a:t>SARA establishes a </a:t>
            </a:r>
            <a:r>
              <a:rPr lang="en-US" sz="2800" b="1" kern="900" spc="-100" dirty="0" smtClean="0">
                <a:solidFill>
                  <a:srgbClr val="C00000"/>
                </a:solidFill>
                <a:cs typeface="Arial" pitchFamily="34" charset="0"/>
              </a:rPr>
              <a:t>state-level reciprocity process </a:t>
            </a:r>
            <a:r>
              <a:rPr lang="en-US" sz="2800" b="1" kern="900" spc="-100" dirty="0" smtClean="0">
                <a:cs typeface="Arial" pitchFamily="34" charset="0"/>
              </a:rPr>
              <a:t>that will support the nation in efforts to increase the educational attainment of its people by making state authorization:</a:t>
            </a:r>
          </a:p>
          <a:p>
            <a:pPr lvl="1">
              <a:lnSpc>
                <a:spcPts val="26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400" b="1" kern="900" spc="-100" dirty="0" smtClean="0">
                <a:solidFill>
                  <a:srgbClr val="C00000"/>
                </a:solidFill>
                <a:cs typeface="Arial" pitchFamily="34" charset="0"/>
              </a:rPr>
              <a:t>more efficient, effective, and uniform </a:t>
            </a:r>
            <a:r>
              <a:rPr lang="en-US" sz="2400" b="1" kern="900" spc="-100" dirty="0" smtClean="0">
                <a:cs typeface="Arial" pitchFamily="34" charset="0"/>
              </a:rPr>
              <a:t>in regard to necessary and reasonable standards of practice that could span states;</a:t>
            </a:r>
          </a:p>
          <a:p>
            <a:pPr lvl="1">
              <a:lnSpc>
                <a:spcPts val="26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400" b="1" kern="900" spc="-100" dirty="0" smtClean="0">
                <a:solidFill>
                  <a:srgbClr val="C00000"/>
                </a:solidFill>
                <a:cs typeface="Arial" pitchFamily="34" charset="0"/>
              </a:rPr>
              <a:t>more effective </a:t>
            </a:r>
            <a:r>
              <a:rPr lang="en-US" sz="2400" b="1" kern="900" spc="-100" dirty="0" smtClean="0">
                <a:cs typeface="Arial" pitchFamily="34" charset="0"/>
              </a:rPr>
              <a:t>in dealing with quality and integrity issues that have arisen in some online/distance education offerings; and</a:t>
            </a:r>
          </a:p>
          <a:p>
            <a:pPr lvl="1">
              <a:lnSpc>
                <a:spcPts val="26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400" b="1" kern="900" spc="-100" dirty="0" smtClean="0">
                <a:solidFill>
                  <a:srgbClr val="C00000"/>
                </a:solidFill>
                <a:cs typeface="Arial" pitchFamily="34" charset="0"/>
              </a:rPr>
              <a:t>less costly </a:t>
            </a:r>
            <a:r>
              <a:rPr lang="en-US" sz="2400" b="1" kern="900" spc="-100" dirty="0" smtClean="0">
                <a:cs typeface="Arial" pitchFamily="34" charset="0"/>
              </a:rPr>
              <a:t>for states and institutions and, thereby, the students they serve</a:t>
            </a:r>
            <a:r>
              <a:rPr lang="en-US" sz="2400" b="1" kern="900" dirty="0" smtClean="0">
                <a:cs typeface="Arial" pitchFamily="34" charset="0"/>
              </a:rPr>
              <a:t>. </a:t>
            </a:r>
            <a:endParaRPr lang="en-US" sz="2400" b="1" kern="900" dirty="0"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0" y="310696"/>
            <a:ext cx="5334000" cy="1426029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SARA: </a:t>
            </a:r>
            <a:r>
              <a:rPr lang="en-US" sz="4000" b="1" dirty="0" smtClean="0">
                <a:latin typeface="Arial" pitchFamily="34" charset="0"/>
              </a:rPr>
              <a:t>A Negotiated Compromise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1"/>
          </p:nvPr>
        </p:nvSpPr>
        <p:spPr>
          <a:xfrm>
            <a:off x="2133600" y="1981200"/>
            <a:ext cx="6553200" cy="3886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 smtClean="0"/>
              <a:t>Institutions’ goals</a:t>
            </a:r>
          </a:p>
          <a:p>
            <a:pPr marL="0" indent="0">
              <a:buNone/>
            </a:pPr>
            <a:r>
              <a:rPr lang="en-US" sz="4000" b="1" dirty="0" smtClean="0"/>
              <a:t>Regulators’ concerns</a:t>
            </a:r>
          </a:p>
          <a:p>
            <a:pPr marL="0" indent="0">
              <a:buNone/>
            </a:pPr>
            <a:r>
              <a:rPr lang="en-US" sz="4000" b="1" dirty="0" smtClean="0"/>
              <a:t>Accreditors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http://2.bp.blogspot.com/-r5D8-dgUtI0/UZty02k7hzI/AAAAAAAAc9A/4n_-ZAvIh9M/s1600/photodune-2714881-give-or-take-keys-showing-compromise-s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" t="7642" r="8417" b="7387"/>
          <a:stretch/>
        </p:blipFill>
        <p:spPr bwMode="auto">
          <a:xfrm>
            <a:off x="5812971" y="3517672"/>
            <a:ext cx="3209394" cy="326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1"/>
          </p:nvPr>
        </p:nvSpPr>
        <p:spPr>
          <a:xfrm>
            <a:off x="2286000" y="2286000"/>
            <a:ext cx="6553200" cy="4419600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3000" b="1" dirty="0" smtClean="0">
                <a:solidFill>
                  <a:srgbClr val="C00000"/>
                </a:solidFill>
                <a:cs typeface="Arial" pitchFamily="34" charset="0"/>
              </a:rPr>
              <a:t>Open to degree-granting postsecondary institutions from all sectors</a:t>
            </a:r>
            <a:r>
              <a:rPr lang="en-US" sz="3000" b="1" dirty="0" smtClean="0">
                <a:cs typeface="Arial" pitchFamily="34" charset="0"/>
              </a:rPr>
              <a:t>: public colleges and universities; independent institutions, both non-profit and for-profit.</a:t>
            </a:r>
          </a:p>
          <a:p>
            <a:pPr>
              <a:lnSpc>
                <a:spcPts val="3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3000" b="1" dirty="0" smtClean="0">
                <a:cs typeface="Arial" pitchFamily="34" charset="0"/>
              </a:rPr>
              <a:t>Sets forth a reasonable, </a:t>
            </a:r>
            <a:r>
              <a:rPr lang="en-US" sz="3000" b="1" dirty="0" smtClean="0">
                <a:solidFill>
                  <a:srgbClr val="C00000"/>
                </a:solidFill>
                <a:cs typeface="Arial" pitchFamily="34" charset="0"/>
              </a:rPr>
              <a:t>uniform set of triggers of “physical presence”</a:t>
            </a:r>
            <a:r>
              <a:rPr lang="en-US" sz="3000" b="1" dirty="0" smtClean="0">
                <a:cs typeface="Arial" pitchFamily="34" charset="0"/>
              </a:rPr>
              <a:t>.</a:t>
            </a:r>
          </a:p>
          <a:p>
            <a:pPr>
              <a:lnSpc>
                <a:spcPts val="3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3000" b="1" dirty="0" smtClean="0">
                <a:solidFill>
                  <a:srgbClr val="C00000"/>
                </a:solidFill>
                <a:cs typeface="Arial" pitchFamily="34" charset="0"/>
              </a:rPr>
              <a:t>Preserves state approval and oversight of on-the-ground campuses.</a:t>
            </a:r>
          </a:p>
          <a:p>
            <a:pPr>
              <a:buNone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16990" y="235789"/>
            <a:ext cx="5658927" cy="1524000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Essential Principles </a:t>
            </a:r>
            <a:br>
              <a:rPr lang="en-US" sz="4000" b="1" dirty="0" smtClean="0">
                <a:latin typeface="Arial" pitchFamily="34" charset="0"/>
                <a:cs typeface="Arial" pitchFamily="34" charset="0"/>
              </a:rPr>
            </a:b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of SARA 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62200" y="228600"/>
            <a:ext cx="5497286" cy="12954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Benefits to States</a:t>
            </a:r>
            <a:endParaRPr lang="en-US" sz="40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2220686" y="2010455"/>
            <a:ext cx="6760028" cy="4093029"/>
          </a:xfrm>
        </p:spPr>
        <p:txBody>
          <a:bodyPr>
            <a:noAutofit/>
          </a:bodyPr>
          <a:lstStyle/>
          <a:p>
            <a:r>
              <a:rPr lang="en-US" sz="2400" b="1" spc="-50" dirty="0">
                <a:cs typeface="Arial" pitchFamily="34" charset="0"/>
              </a:rPr>
              <a:t>Expands educational offerings to residents.</a:t>
            </a:r>
          </a:p>
          <a:p>
            <a:r>
              <a:rPr lang="en-US" sz="2400" b="1" spc="-50" dirty="0">
                <a:cs typeface="Arial" pitchFamily="34" charset="0"/>
              </a:rPr>
              <a:t>Allows SARA states to focus on their home-state institutions.</a:t>
            </a:r>
          </a:p>
          <a:p>
            <a:r>
              <a:rPr lang="en-US" sz="2400" b="1" spc="-50" dirty="0">
                <a:cs typeface="Arial" pitchFamily="34" charset="0"/>
              </a:rPr>
              <a:t>Maintains state regulation of on-the-ground instruction offered by out-of-state institutions.</a:t>
            </a:r>
          </a:p>
          <a:p>
            <a:r>
              <a:rPr lang="en-US" sz="2400" b="1" spc="-50" dirty="0">
                <a:cs typeface="Arial" pitchFamily="34" charset="0"/>
              </a:rPr>
              <a:t>Other SARA states will help resolve complaints. </a:t>
            </a:r>
          </a:p>
          <a:p>
            <a:r>
              <a:rPr lang="en-US" sz="2400" b="1" spc="-50" dirty="0">
                <a:cs typeface="Arial" pitchFamily="34" charset="0"/>
              </a:rPr>
              <a:t>Reduces costs for institutions.</a:t>
            </a:r>
          </a:p>
          <a:p>
            <a:r>
              <a:rPr lang="en-US" sz="2400" b="1" spc="-50" dirty="0">
                <a:cs typeface="Arial" pitchFamily="34" charset="0"/>
              </a:rPr>
              <a:t>No fees charged </a:t>
            </a:r>
            <a:r>
              <a:rPr lang="en-US" sz="2400" b="1" spc="-50" dirty="0" smtClean="0">
                <a:cs typeface="Arial" pitchFamily="34" charset="0"/>
              </a:rPr>
              <a:t>by other states </a:t>
            </a:r>
            <a:r>
              <a:rPr lang="en-US" sz="2400" b="1" spc="-50" dirty="0">
                <a:cs typeface="Arial" pitchFamily="34" charset="0"/>
              </a:rPr>
              <a:t>to participate in SARA</a:t>
            </a:r>
            <a:endParaRPr lang="en-US" sz="24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72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ARA States Map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 t="3509" r="20786" b="19298"/>
          <a:stretch>
            <a:fillRect/>
          </a:stretch>
        </p:blipFill>
        <p:spPr>
          <a:xfrm>
            <a:off x="2362200" y="2054093"/>
            <a:ext cx="6550466" cy="472770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86000" y="457200"/>
            <a:ext cx="5551714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Current SARA Landscape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22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86000" y="337457"/>
            <a:ext cx="5497286" cy="11865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Current SARA Landscape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Picture 4" descr="SARA States Map and Leg Passed Introduced - 10291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76400"/>
            <a:ext cx="6889376" cy="532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2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438400" y="1981200"/>
            <a:ext cx="6324600" cy="48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SARA States Map - WICHE non-SARA states.jpg"/>
          <p:cNvPicPr>
            <a:picLocks noChangeAspect="1"/>
          </p:cNvPicPr>
          <p:nvPr/>
        </p:nvPicPr>
        <p:blipFill>
          <a:blip r:embed="rId4" cstate="print"/>
          <a:srcRect t="2135" r="16667"/>
          <a:stretch>
            <a:fillRect/>
          </a:stretch>
        </p:blipFill>
        <p:spPr>
          <a:xfrm>
            <a:off x="2867889" y="2057400"/>
            <a:ext cx="5514111" cy="466574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98914" y="76200"/>
            <a:ext cx="6716486" cy="1905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A Closer Look: WICHE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0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438400" y="1981200"/>
            <a:ext cx="6324600" cy="48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SARA States Map - MHEC non-SARA states.jpg"/>
          <p:cNvPicPr>
            <a:picLocks noChangeAspect="1"/>
          </p:cNvPicPr>
          <p:nvPr/>
        </p:nvPicPr>
        <p:blipFill>
          <a:blip r:embed="rId4" cstate="print"/>
          <a:srcRect t="3268" r="19069"/>
          <a:stretch>
            <a:fillRect/>
          </a:stretch>
        </p:blipFill>
        <p:spPr>
          <a:xfrm>
            <a:off x="3124200" y="2118360"/>
            <a:ext cx="5159305" cy="466344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362200" y="76200"/>
            <a:ext cx="6248400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 Closer Look: MHEC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58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62200" y="228600"/>
            <a:ext cx="5431971" cy="12954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Presenters</a:t>
            </a:r>
            <a:endParaRPr lang="en-US" sz="4000" b="1" dirty="0" smtClean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"/>
          </p:nvPr>
        </p:nvSpPr>
        <p:spPr>
          <a:xfrm>
            <a:off x="2111829" y="2013857"/>
            <a:ext cx="6912427" cy="470761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b="1" spc="-150" dirty="0" smtClean="0">
                <a:latin typeface="Arial" pitchFamily="34" charset="0"/>
                <a:cs typeface="Arial" pitchFamily="34" charset="0"/>
              </a:rPr>
              <a:t>Wanda Barker</a:t>
            </a:r>
          </a:p>
          <a:p>
            <a:pPr>
              <a:buNone/>
            </a:pPr>
            <a:r>
              <a:rPr lang="en-US" b="1" spc="-150" dirty="0" smtClean="0">
                <a:latin typeface="Arial" pitchFamily="34" charset="0"/>
                <a:cs typeface="Arial" pitchFamily="34" charset="0"/>
              </a:rPr>
              <a:t>Director</a:t>
            </a:r>
          </a:p>
          <a:p>
            <a:pPr>
              <a:buNone/>
            </a:pPr>
            <a:r>
              <a:rPr lang="en-US" b="1" spc="-150" dirty="0" smtClean="0">
                <a:latin typeface="Arial" pitchFamily="34" charset="0"/>
                <a:cs typeface="Arial" pitchFamily="34" charset="0"/>
              </a:rPr>
              <a:t>Educational Technology Cooperative</a:t>
            </a:r>
          </a:p>
          <a:p>
            <a:pPr>
              <a:buNone/>
            </a:pPr>
            <a:r>
              <a:rPr lang="en-US" b="1" spc="-150" dirty="0" smtClean="0">
                <a:latin typeface="Arial" pitchFamily="34" charset="0"/>
                <a:cs typeface="Arial" pitchFamily="34" charset="0"/>
              </a:rPr>
              <a:t>wanda.barker@sreb.org</a:t>
            </a:r>
            <a:endParaRPr lang="en-US" b="1" spc="-15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b="1" spc="-15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b="1" spc="-150" dirty="0" smtClean="0">
                <a:latin typeface="Arial" pitchFamily="34" charset="0"/>
                <a:cs typeface="Arial" pitchFamily="34" charset="0"/>
              </a:rPr>
              <a:t>Mary Agnes Larson</a:t>
            </a:r>
          </a:p>
          <a:p>
            <a:pPr>
              <a:buNone/>
            </a:pPr>
            <a:r>
              <a:rPr lang="en-US" b="1" spc="-150" dirty="0" smtClean="0">
                <a:latin typeface="Arial" pitchFamily="34" charset="0"/>
                <a:cs typeface="Arial" pitchFamily="34" charset="0"/>
              </a:rPr>
              <a:t>Director</a:t>
            </a:r>
          </a:p>
          <a:p>
            <a:pPr>
              <a:buNone/>
            </a:pPr>
            <a:r>
              <a:rPr lang="en-US" b="1" spc="-150" dirty="0" smtClean="0">
                <a:latin typeface="Arial" pitchFamily="34" charset="0"/>
                <a:cs typeface="Arial" pitchFamily="34" charset="0"/>
              </a:rPr>
              <a:t>Student Access Programs and Services</a:t>
            </a:r>
          </a:p>
          <a:p>
            <a:pPr>
              <a:buNone/>
            </a:pPr>
            <a:r>
              <a:rPr lang="en-US" b="1" spc="-150" dirty="0" smtClean="0">
                <a:latin typeface="Arial" pitchFamily="34" charset="0"/>
                <a:cs typeface="Arial" pitchFamily="34" charset="0"/>
              </a:rPr>
              <a:t>mary.larson@sreb.org or SARA@sreb.org</a:t>
            </a:r>
          </a:p>
          <a:p>
            <a:pPr>
              <a:buNone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0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38400" y="1981200"/>
            <a:ext cx="6324600" cy="48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79171" y="76200"/>
            <a:ext cx="6531429" cy="1905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A Closer Look: NEBHE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SARA States Map - NEBHE non-SARA states.jpg"/>
          <p:cNvPicPr>
            <a:picLocks noChangeAspect="1"/>
          </p:cNvPicPr>
          <p:nvPr/>
        </p:nvPicPr>
        <p:blipFill>
          <a:blip r:embed="rId4" cstate="print"/>
          <a:srcRect t="1455" r="16774"/>
          <a:stretch>
            <a:fillRect/>
          </a:stretch>
        </p:blipFill>
        <p:spPr>
          <a:xfrm>
            <a:off x="3048000" y="2057400"/>
            <a:ext cx="5298845" cy="458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2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438400" y="1981200"/>
            <a:ext cx="6324600" cy="48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44486" y="76200"/>
            <a:ext cx="6466114" cy="1905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A Closer Look: SREB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SARA States Map - SREB non-SARA states.jpg"/>
          <p:cNvPicPr>
            <a:picLocks noChangeAspect="1"/>
          </p:cNvPicPr>
          <p:nvPr/>
        </p:nvPicPr>
        <p:blipFill>
          <a:blip r:embed="rId3" cstate="print"/>
          <a:srcRect t="3333" r="14861"/>
          <a:stretch>
            <a:fillRect/>
          </a:stretch>
        </p:blipFill>
        <p:spPr>
          <a:xfrm>
            <a:off x="2438400" y="2110171"/>
            <a:ext cx="5974634" cy="45954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38400" y="6248400"/>
            <a:ext cx="2743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*Plans to affiliate with SREB for SARA membership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44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438400" y="1981200"/>
            <a:ext cx="6324600" cy="48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79172" y="76200"/>
            <a:ext cx="5921828" cy="1905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A Closer Look: </a:t>
            </a:r>
            <a:br>
              <a:rPr lang="en-US" sz="4000" b="1" dirty="0" smtClean="0">
                <a:latin typeface="Arial" pitchFamily="34" charset="0"/>
                <a:cs typeface="Arial" pitchFamily="34" charset="0"/>
              </a:rPr>
            </a:b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Districts and Territories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Content Placeholder 9" descr="SARA States Map - Territories- non-SARA states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t="3333" r="17321"/>
          <a:stretch>
            <a:fillRect/>
          </a:stretch>
        </p:blipFill>
        <p:spPr>
          <a:xfrm>
            <a:off x="2590800" y="2118360"/>
            <a:ext cx="5708695" cy="4663440"/>
          </a:xfrm>
        </p:spPr>
      </p:pic>
    </p:spTree>
    <p:extLst>
      <p:ext uri="{BB962C8B-B14F-4D97-AF65-F5344CB8AC3E}">
        <p14:creationId xmlns:p14="http://schemas.microsoft.com/office/powerpoint/2010/main" val="344493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0" y="152400"/>
            <a:ext cx="6172200" cy="16764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SARA Member States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Content Placeholder 7" descr="States_OverTime_chart_011316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590800" y="2057400"/>
            <a:ext cx="5342818" cy="4788686"/>
          </a:xfrm>
        </p:spPr>
      </p:pic>
    </p:spTree>
    <p:extLst>
      <p:ext uri="{BB962C8B-B14F-4D97-AF65-F5344CB8AC3E}">
        <p14:creationId xmlns:p14="http://schemas.microsoft.com/office/powerpoint/2010/main" val="87880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44486" y="76200"/>
            <a:ext cx="5649685" cy="1632857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Arial" pitchFamily="34" charset="0"/>
                <a:cs typeface="Arial" pitchFamily="34" charset="0"/>
              </a:rPr>
              <a:t>Participating Institutions By 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Numbers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Institutions_OverTime_chart_0113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0800" y="2035209"/>
            <a:ext cx="5486400" cy="482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3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57400" y="381000"/>
            <a:ext cx="5736771" cy="12954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Participating Institutions By Size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Content Placeholder 7" descr="Institutions_SIZE_chart_011316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390933" y="1905000"/>
            <a:ext cx="6524467" cy="4724400"/>
          </a:xfrm>
        </p:spPr>
      </p:pic>
      <p:sp>
        <p:nvSpPr>
          <p:cNvPr id="9" name="TextBox 8"/>
          <p:cNvSpPr txBox="1"/>
          <p:nvPr/>
        </p:nvSpPr>
        <p:spPr>
          <a:xfrm>
            <a:off x="2209800" y="6324600"/>
            <a:ext cx="2281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 of December 31, 2015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52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11830" y="304800"/>
            <a:ext cx="5638800" cy="12954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Participating Institutions By Sector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Content Placeholder 7" descr="Institutions_TYPE_chart_011316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523999" y="1994508"/>
            <a:ext cx="7162801" cy="4711091"/>
          </a:xfrm>
        </p:spPr>
      </p:pic>
      <p:sp>
        <p:nvSpPr>
          <p:cNvPr id="9" name="TextBox 8"/>
          <p:cNvSpPr txBox="1"/>
          <p:nvPr/>
        </p:nvSpPr>
        <p:spPr>
          <a:xfrm>
            <a:off x="2209800" y="6324600"/>
            <a:ext cx="2281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 of December 31, 2015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59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5497286" cy="1524000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Current SARA Activities?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198914" y="1895701"/>
            <a:ext cx="6487886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b="1" spc="-100" dirty="0">
                <a:solidFill>
                  <a:prstClr val="black"/>
                </a:solidFill>
              </a:rPr>
              <a:t>State membership and institutional participation and renewal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prstClr val="black"/>
                </a:solidFill>
              </a:rPr>
              <a:t>Data Reporting – </a:t>
            </a:r>
          </a:p>
          <a:p>
            <a:pPr lvl="1">
              <a:spcBef>
                <a:spcPts val="0"/>
              </a:spcBef>
            </a:pPr>
            <a:r>
              <a:rPr lang="en-US" b="1" dirty="0" smtClean="0">
                <a:solidFill>
                  <a:prstClr val="black"/>
                </a:solidFill>
              </a:rPr>
              <a:t>Student Complaints and Enrollment 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prstClr val="black"/>
                </a:solidFill>
              </a:rPr>
              <a:t>State Portal Entity manual</a:t>
            </a:r>
            <a:endParaRPr lang="en-US" b="1" dirty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prstClr val="black"/>
                </a:solidFill>
              </a:rPr>
              <a:t>Supervised </a:t>
            </a:r>
            <a:r>
              <a:rPr lang="en-US" b="1" dirty="0">
                <a:solidFill>
                  <a:prstClr val="black"/>
                </a:solidFill>
              </a:rPr>
              <a:t>field </a:t>
            </a:r>
            <a:r>
              <a:rPr lang="en-US" b="1" dirty="0" smtClean="0">
                <a:solidFill>
                  <a:prstClr val="black"/>
                </a:solidFill>
              </a:rPr>
              <a:t>experiences discussions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prstClr val="black"/>
                </a:solidFill>
              </a:rPr>
              <a:t>SECRRA </a:t>
            </a:r>
            <a:r>
              <a:rPr lang="en-US" b="1" dirty="0">
                <a:solidFill>
                  <a:prstClr val="black"/>
                </a:solidFill>
              </a:rPr>
              <a:t>to </a:t>
            </a:r>
            <a:r>
              <a:rPr lang="en-US" b="1" dirty="0" smtClean="0">
                <a:solidFill>
                  <a:prstClr val="black"/>
                </a:solidFill>
              </a:rPr>
              <a:t>SARA</a:t>
            </a:r>
          </a:p>
          <a:p>
            <a:r>
              <a:rPr lang="en-US" sz="24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Electronic 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Campus</a:t>
            </a:r>
          </a:p>
          <a:p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Nationwide all SARA institutions may participate in www.TheAdultLearner.org</a:t>
            </a:r>
            <a:endParaRPr lang="en-US" sz="2400" b="1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995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06" y="843133"/>
            <a:ext cx="8278810" cy="54573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309" y="112946"/>
            <a:ext cx="8650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smtClean="0">
                <a:solidFill>
                  <a:srgbClr val="0070C0"/>
                </a:solidFill>
              </a:rPr>
              <a:t>www.TheAdultLearner.org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28202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0" y="533400"/>
            <a:ext cx="5497286" cy="1066800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Financial Status of the SARA Initiative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1"/>
          </p:nvPr>
        </p:nvSpPr>
        <p:spPr>
          <a:xfrm>
            <a:off x="2177143" y="2035629"/>
            <a:ext cx="6836228" cy="4288971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latin typeface="Arial" pitchFamily="34" charset="0"/>
              </a:rPr>
              <a:t>SARA work by all SARA partners (NC-SARA, MHEC, NEBHE, SREB and WICHE) is now fully dependent on fee revenue</a:t>
            </a:r>
          </a:p>
          <a:p>
            <a:r>
              <a:rPr lang="en-US" b="1" dirty="0" smtClean="0">
                <a:latin typeface="Arial" pitchFamily="34" charset="0"/>
              </a:rPr>
              <a:t>Current and projected revenues are sufficient to support SARA</a:t>
            </a:r>
          </a:p>
          <a:p>
            <a:r>
              <a:rPr lang="en-US" b="1" dirty="0" smtClean="0">
                <a:latin typeface="Arial" pitchFamily="34" charset="0"/>
              </a:rPr>
              <a:t>Revenue collected from institutional fees covers operational cost only at each compact</a:t>
            </a:r>
          </a:p>
          <a:p>
            <a:r>
              <a:rPr lang="en-US" b="1" dirty="0" smtClean="0">
                <a:latin typeface="Arial" pitchFamily="34" charset="0"/>
              </a:rPr>
              <a:t>Consequently, NC-SARA has determined to keep fees at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</a:rPr>
              <a:t>current levels </a:t>
            </a:r>
            <a:r>
              <a:rPr lang="en-US" b="1" dirty="0" smtClean="0">
                <a:latin typeface="Arial" pitchFamily="34" charset="0"/>
              </a:rPr>
              <a:t>through June, 2018</a:t>
            </a:r>
            <a:endParaRPr lang="en-US" b="1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0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1"/>
          </p:nvPr>
        </p:nvSpPr>
        <p:spPr>
          <a:xfrm>
            <a:off x="2286000" y="2286000"/>
            <a:ext cx="6553200" cy="44196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0" y="674914"/>
            <a:ext cx="5529943" cy="773177"/>
          </a:xfrm>
        </p:spPr>
        <p:txBody>
          <a:bodyPr>
            <a:noAutofit/>
          </a:bodyPr>
          <a:lstStyle/>
          <a:p>
            <a:pPr lvl="0">
              <a:lnSpc>
                <a:spcPts val="4200"/>
              </a:lnSpc>
            </a:pPr>
            <a:r>
              <a:rPr lang="en-US" sz="4000" b="1" dirty="0" smtClean="0">
                <a:latin typeface="Arial"/>
              </a:rPr>
              <a:t>Today’s Conversation</a:t>
            </a:r>
            <a:r>
              <a:rPr lang="en-US" sz="2800" b="1" dirty="0">
                <a:solidFill>
                  <a:srgbClr val="2758BC"/>
                </a:solidFill>
                <a:latin typeface="Arial"/>
              </a:rPr>
              <a:t/>
            </a:r>
            <a:br>
              <a:rPr lang="en-US" sz="2800" b="1" dirty="0">
                <a:solidFill>
                  <a:srgbClr val="2758BC"/>
                </a:solidFill>
                <a:latin typeface="Arial"/>
              </a:rPr>
            </a:b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2" t="-1625" r="32661" b="1625"/>
          <a:stretch/>
        </p:blipFill>
        <p:spPr>
          <a:xfrm>
            <a:off x="0" y="1917047"/>
            <a:ext cx="2052918" cy="28252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09800" y="1876243"/>
            <a:ext cx="6945085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3200" b="1" dirty="0" smtClean="0"/>
              <a:t>Quick walk through State Authorization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3200" b="1" dirty="0" smtClean="0"/>
              <a:t>Fast pace review of the EC &amp; SECRRA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3200" b="1" dirty="0" smtClean="0"/>
              <a:t>Detailed wander through SARA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3200" b="1" dirty="0" smtClean="0"/>
              <a:t>Spend some time on institution decision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3200" b="1" dirty="0" smtClean="0"/>
              <a:t>Wrap with SECRRA to SARA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3200" b="1" dirty="0" smtClean="0"/>
              <a:t>What’s an institution to do between now and June 30, 2017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3200" b="1" dirty="0" smtClean="0"/>
              <a:t>Lots of time for your </a:t>
            </a:r>
            <a:r>
              <a:rPr lang="en-US" sz="3200" b="1" dirty="0" smtClean="0"/>
              <a:t>questions</a:t>
            </a:r>
            <a:endParaRPr lang="en-US" sz="2800" b="1" dirty="0" smtClean="0"/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800" b="1" i="1" dirty="0">
              <a:solidFill>
                <a:srgbClr val="8C1A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2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0" y="152400"/>
            <a:ext cx="5529943" cy="16002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Benefits to Institutions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1"/>
          </p:nvPr>
        </p:nvSpPr>
        <p:spPr>
          <a:xfrm>
            <a:off x="2100943" y="1953532"/>
            <a:ext cx="7043057" cy="4267200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800" b="1" dirty="0" smtClean="0">
                <a:cs typeface="Arial" pitchFamily="34" charset="0"/>
              </a:rPr>
              <a:t>Enables </a:t>
            </a:r>
            <a:r>
              <a:rPr lang="en-US" sz="2800" b="1" dirty="0" smtClean="0">
                <a:solidFill>
                  <a:srgbClr val="C00000"/>
                </a:solidFill>
                <a:cs typeface="Arial" pitchFamily="34" charset="0"/>
              </a:rPr>
              <a:t>more efficient provision of distance education </a:t>
            </a:r>
            <a:r>
              <a:rPr lang="en-US" sz="2800" b="1" dirty="0" smtClean="0">
                <a:cs typeface="Arial" pitchFamily="34" charset="0"/>
              </a:rPr>
              <a:t>to a broader market.</a:t>
            </a:r>
          </a:p>
          <a:p>
            <a:pPr>
              <a:lnSpc>
                <a:spcPts val="3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800" b="1" dirty="0" smtClean="0">
                <a:cs typeface="Arial" pitchFamily="34" charset="0"/>
              </a:rPr>
              <a:t>Reduces number of applications to other states.</a:t>
            </a:r>
          </a:p>
          <a:p>
            <a:pPr>
              <a:lnSpc>
                <a:spcPts val="3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800" b="1" dirty="0" smtClean="0">
                <a:cs typeface="Arial" pitchFamily="34" charset="0"/>
              </a:rPr>
              <a:t>Reduces number of other-state regulations to monitor for changes.</a:t>
            </a:r>
          </a:p>
          <a:p>
            <a:pPr>
              <a:lnSpc>
                <a:spcPts val="3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C00000"/>
                </a:solidFill>
                <a:cs typeface="Arial" pitchFamily="34" charset="0"/>
              </a:rPr>
              <a:t>Reduces costs.</a:t>
            </a:r>
          </a:p>
          <a:p>
            <a:pPr marL="320040" lvl="1">
              <a:lnSpc>
                <a:spcPts val="30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800" b="1" dirty="0" smtClean="0">
                <a:cs typeface="Arial" pitchFamily="34" charset="0"/>
              </a:rPr>
              <a:t>Reduced costs = potentially lower fees for students.</a:t>
            </a:r>
          </a:p>
          <a:p>
            <a:pPr>
              <a:lnSpc>
                <a:spcPts val="3000"/>
              </a:lnSpc>
              <a:buNone/>
            </a:pP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1"/>
          </p:nvPr>
        </p:nvSpPr>
        <p:spPr>
          <a:xfrm>
            <a:off x="2209800" y="1980293"/>
            <a:ext cx="6553200" cy="4419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Fee is </a:t>
            </a:r>
            <a:r>
              <a:rPr lang="en-US" sz="3200" b="1" dirty="0" smtClean="0"/>
              <a:t>based </a:t>
            </a:r>
            <a:r>
              <a:rPr lang="en-US" sz="3200" b="1" dirty="0"/>
              <a:t>on an institution’s total full-time equivalent (FTE) </a:t>
            </a:r>
            <a:r>
              <a:rPr lang="en-US" sz="3200" b="1" dirty="0" smtClean="0"/>
              <a:t>enrollment:</a:t>
            </a:r>
            <a:endParaRPr lang="en-US" sz="3200" b="1" dirty="0"/>
          </a:p>
          <a:p>
            <a:r>
              <a:rPr lang="en-US" sz="3200" b="1" dirty="0"/>
              <a:t>$2,000/year for institutions with fewer than 2,500 FTE students</a:t>
            </a:r>
          </a:p>
          <a:p>
            <a:r>
              <a:rPr lang="en-US" sz="3200" b="1" dirty="0"/>
              <a:t>$4,000/year for institutions between 2,500-9,999 FTE students</a:t>
            </a:r>
          </a:p>
          <a:p>
            <a:r>
              <a:rPr lang="en-US" sz="3200" b="1" dirty="0"/>
              <a:t>$6,000/year for institutions with 10,000 or more FTE students</a:t>
            </a:r>
          </a:p>
          <a:p>
            <a:pPr>
              <a:buNone/>
            </a:pP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5399314" cy="1524000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NC-SARA </a:t>
            </a:r>
            <a:br>
              <a:rPr lang="en-US" sz="4000" b="1" dirty="0" smtClean="0">
                <a:latin typeface="Arial" pitchFamily="34" charset="0"/>
                <a:cs typeface="Arial" pitchFamily="34" charset="0"/>
              </a:rPr>
            </a:b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Institution Fees 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2079812" cy="312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8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24600"/>
            <a:ext cx="533400" cy="381000"/>
          </a:xfrm>
        </p:spPr>
        <p:txBody>
          <a:bodyPr>
            <a:normAutofit/>
          </a:bodyPr>
          <a:lstStyle/>
          <a:p>
            <a:fld id="{120A9541-00D0-4AA5-869E-CA4B13E6AFF2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32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11829" y="315686"/>
            <a:ext cx="5660571" cy="14478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What Is Required of Institutions?</a:t>
            </a:r>
            <a:endParaRPr lang="en-US" sz="4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1829" y="2080736"/>
            <a:ext cx="67709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3600" b="1" dirty="0" smtClean="0">
                <a:solidFill>
                  <a:srgbClr val="000000"/>
                </a:solidFill>
              </a:rPr>
              <a:t>Institution Application for participation in SARA</a:t>
            </a:r>
          </a:p>
          <a:p>
            <a:pPr defTabSz="914400"/>
            <a:r>
              <a:rPr lang="en-US" sz="3600" b="1" dirty="0" smtClean="0">
                <a:solidFill>
                  <a:srgbClr val="000000"/>
                </a:solidFill>
              </a:rPr>
              <a:t>Meet the C-RAC standards</a:t>
            </a:r>
          </a:p>
          <a:p>
            <a:pPr defTabSz="914400"/>
            <a:r>
              <a:rPr lang="en-US" sz="3600" b="1" dirty="0" smtClean="0">
                <a:solidFill>
                  <a:srgbClr val="000000"/>
                </a:solidFill>
              </a:rPr>
              <a:t>Reporting</a:t>
            </a:r>
          </a:p>
          <a:p>
            <a:pPr defTabSz="914400"/>
            <a:r>
              <a:rPr lang="en-US" sz="3600" b="1" dirty="0" smtClean="0">
                <a:solidFill>
                  <a:srgbClr val="000000"/>
                </a:solidFill>
              </a:rPr>
              <a:t>	Student complaint reporting</a:t>
            </a:r>
          </a:p>
          <a:p>
            <a:pPr defTabSz="914400"/>
            <a:r>
              <a:rPr lang="en-US" sz="3600" b="1" dirty="0" smtClean="0">
                <a:solidFill>
                  <a:srgbClr val="000000"/>
                </a:solidFill>
              </a:rPr>
              <a:t>	Enrollment date reporting</a:t>
            </a:r>
          </a:p>
          <a:p>
            <a:pPr defTabSz="914400"/>
            <a:r>
              <a:rPr lang="en-US" sz="3600" b="1" dirty="0" smtClean="0">
                <a:solidFill>
                  <a:srgbClr val="000000"/>
                </a:solidFill>
              </a:rPr>
              <a:t>Yearly Institution Renewal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1"/>
          </p:nvPr>
        </p:nvSpPr>
        <p:spPr>
          <a:xfrm>
            <a:off x="2209800" y="1980293"/>
            <a:ext cx="6781800" cy="4419600"/>
          </a:xfrm>
        </p:spPr>
        <p:txBody>
          <a:bodyPr>
            <a:normAutofit/>
          </a:bodyPr>
          <a:lstStyle/>
          <a:p>
            <a:r>
              <a:rPr lang="en-US" b="1" dirty="0" smtClean="0"/>
              <a:t>Institutions CANNOT participate until the state joins</a:t>
            </a:r>
          </a:p>
          <a:p>
            <a:r>
              <a:rPr lang="en-US" b="1" dirty="0" smtClean="0"/>
              <a:t>NC targeted to submit state application for June Steering Committee Meeting</a:t>
            </a:r>
          </a:p>
          <a:p>
            <a:r>
              <a:rPr lang="en-US" b="1" dirty="0" smtClean="0"/>
              <a:t>SREB President approves and signs</a:t>
            </a:r>
          </a:p>
          <a:p>
            <a:r>
              <a:rPr lang="en-US" b="1" dirty="0" smtClean="0"/>
              <a:t>SREB SARA Director notifies State Portal Entity and coordinates press releases</a:t>
            </a:r>
          </a:p>
          <a:p>
            <a:pPr>
              <a:buNone/>
            </a:pP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5399314" cy="1110343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en-US" sz="4000" b="1" dirty="0"/>
              <a:t>Institutional </a:t>
            </a:r>
            <a:r>
              <a:rPr lang="en-US" sz="4000" b="1" dirty="0" smtClean="0"/>
              <a:t>Application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2079812" cy="312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5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381000"/>
            <a:ext cx="5617029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SARA &amp; Professional Licensure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2286000" y="2362200"/>
            <a:ext cx="6858000" cy="4267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SARA does not affect/effect Professional Licensure….</a:t>
            </a:r>
          </a:p>
          <a:p>
            <a:pPr>
              <a:buNone/>
            </a:pP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SARA is State Authorization…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2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1"/>
          </p:nvPr>
        </p:nvSpPr>
        <p:spPr>
          <a:xfrm>
            <a:off x="2133600" y="1991179"/>
            <a:ext cx="6553200" cy="44196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5508171" cy="1524000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en-US" sz="4000" b="1" dirty="0" smtClean="0">
                <a:solidFill>
                  <a:srgbClr val="000000"/>
                </a:solidFill>
              </a:rPr>
              <a:t>SARA and Supervised Field Experiences</a:t>
            </a:r>
            <a:endParaRPr lang="en-US" sz="4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8" r="18328"/>
          <a:stretch/>
        </p:blipFill>
        <p:spPr>
          <a:xfrm>
            <a:off x="-26894" y="1924669"/>
            <a:ext cx="2097741" cy="28714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55371" y="2163462"/>
            <a:ext cx="68035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 smtClean="0"/>
              <a:t>Ten students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/>
              <a:t>	P</a:t>
            </a:r>
            <a:r>
              <a:rPr lang="en-US" sz="4000" b="1" dirty="0" smtClean="0"/>
              <a:t>er program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dirty="0"/>
              <a:t>	</a:t>
            </a:r>
            <a:r>
              <a:rPr lang="en-US" sz="4000" b="1" dirty="0" smtClean="0"/>
              <a:t>	Per site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80216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0" y="152400"/>
            <a:ext cx="5508171" cy="16002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Institution Decision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1"/>
          </p:nvPr>
        </p:nvSpPr>
        <p:spPr>
          <a:xfrm>
            <a:off x="2286000" y="1920874"/>
            <a:ext cx="6629400" cy="4937125"/>
          </a:xfrm>
        </p:spPr>
        <p:txBody>
          <a:bodyPr>
            <a:noAutofit/>
          </a:bodyPr>
          <a:lstStyle/>
          <a:p>
            <a:r>
              <a:rPr lang="en-US" b="1" dirty="0"/>
              <a:t>Internal analysis of institution’s online students and activities (for physical presence triggers)</a:t>
            </a:r>
          </a:p>
          <a:p>
            <a:pPr lvl="1"/>
            <a:r>
              <a:rPr lang="en-US" b="1" dirty="0"/>
              <a:t>Where are your online students?</a:t>
            </a:r>
          </a:p>
          <a:p>
            <a:pPr lvl="1"/>
            <a:r>
              <a:rPr lang="en-US" b="1" dirty="0"/>
              <a:t>Where are students doing field experiences?</a:t>
            </a:r>
          </a:p>
          <a:p>
            <a:pPr lvl="1"/>
            <a:r>
              <a:rPr lang="en-US" b="1" dirty="0"/>
              <a:t>Where are online faculty?</a:t>
            </a:r>
          </a:p>
          <a:p>
            <a:pPr lvl="1"/>
            <a:r>
              <a:rPr lang="en-US" b="1" dirty="0"/>
              <a:t>Does your college market or advertise in other states?</a:t>
            </a:r>
          </a:p>
          <a:p>
            <a:r>
              <a:rPr lang="en-US" b="1" dirty="0"/>
              <a:t>Compile students per state and activities by category and by state</a:t>
            </a:r>
          </a:p>
          <a:p>
            <a:r>
              <a:rPr lang="en-US" b="1" dirty="0"/>
              <a:t>Compile costs per state and per year</a:t>
            </a:r>
          </a:p>
          <a:p>
            <a:pPr>
              <a:lnSpc>
                <a:spcPts val="3000"/>
              </a:lnSpc>
              <a:buNone/>
            </a:pP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71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20686" y="174173"/>
            <a:ext cx="5606143" cy="1295400"/>
          </a:xfrm>
        </p:spPr>
        <p:txBody>
          <a:bodyPr>
            <a:normAutofit/>
          </a:bodyPr>
          <a:lstStyle/>
          <a:p>
            <a:r>
              <a:rPr lang="en-US" sz="4000" b="1" dirty="0"/>
              <a:t>SARA vs. Non-SARA Costs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07165" y="413224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7587" t="32049" r="57049" b="14221"/>
          <a:stretch/>
        </p:blipFill>
        <p:spPr>
          <a:xfrm>
            <a:off x="2071396" y="1165412"/>
            <a:ext cx="7072604" cy="56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1"/>
          </p:nvPr>
        </p:nvSpPr>
        <p:spPr>
          <a:xfrm>
            <a:off x="2286000" y="2362200"/>
            <a:ext cx="6553200" cy="4038600"/>
          </a:xfrm>
        </p:spPr>
        <p:txBody>
          <a:bodyPr>
            <a:normAutofit/>
          </a:bodyPr>
          <a:lstStyle/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0" y="228600"/>
            <a:ext cx="5519057" cy="1600200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Now That We’re Past </a:t>
            </a:r>
            <a:br>
              <a:rPr lang="en-US" sz="4000" b="1" dirty="0" smtClean="0">
                <a:latin typeface="Arial" pitchFamily="34" charset="0"/>
                <a:cs typeface="Arial" pitchFamily="34" charset="0"/>
              </a:rPr>
            </a:b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the “Easy” Stuff…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0" y="2057400"/>
            <a:ext cx="6400800" cy="4525963"/>
          </a:xfrm>
        </p:spPr>
        <p:txBody>
          <a:bodyPr/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Continue to add states and institutions</a:t>
            </a:r>
          </a:p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Implications and implementation of IRS 501 (c)(3) status for NC-SARA</a:t>
            </a:r>
          </a:p>
          <a:p>
            <a:pPr lvl="1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Establish independent budgeting, accounting, auditing and IT systems</a:t>
            </a:r>
          </a:p>
          <a:p>
            <a:pPr lvl="1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Establish appropriate staffing levels</a:t>
            </a:r>
          </a:p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Responding to “down-in-the-weeds” questions and policy issues</a:t>
            </a:r>
          </a:p>
          <a:p>
            <a:pPr lvl="1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Physical presence</a:t>
            </a:r>
          </a:p>
          <a:p>
            <a:pPr lvl="1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Experiential learning</a:t>
            </a:r>
          </a:p>
          <a:p>
            <a:pPr lvl="1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Etc., etc., etc.</a:t>
            </a:r>
          </a:p>
          <a:p>
            <a:pPr lvl="1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/>
          </a:p>
        </p:txBody>
      </p:sp>
      <p:pic>
        <p:nvPicPr>
          <p:cNvPr id="7" name="Picture 2" descr="http://previews.123rf.com/images/kbuntu/kbuntu1108/kbuntu110800116/10227382-Magnifying-Glass-with-the-words-find-the-answer-on-white-background--Stock-Ph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085" y="4954822"/>
            <a:ext cx="2009343" cy="1786770"/>
          </a:xfrm>
          <a:prstGeom prst="rect">
            <a:avLst/>
          </a:prstGeom>
          <a:noFill/>
          <a:effectLst>
            <a:softEdge rad="355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94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381000"/>
            <a:ext cx="5551714" cy="1036638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SECRRA To SARA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2209800" y="1861457"/>
            <a:ext cx="6934200" cy="4862728"/>
          </a:xfrm>
        </p:spPr>
        <p:txBody>
          <a:bodyPr wrap="square">
            <a:noAutofit/>
          </a:bodyPr>
          <a:lstStyle/>
          <a:p>
            <a:pPr marL="0" lvl="2" indent="0">
              <a:buNone/>
            </a:pPr>
            <a:r>
              <a:rPr lang="en-US" sz="3600" b="1" dirty="0"/>
              <a:t>To ensure reciprocity for current SECRRA students, states and institutions transitioning to SARA will continue SECRRA processes and procedures</a:t>
            </a:r>
          </a:p>
          <a:p>
            <a:pPr marL="0" indent="0">
              <a:buNone/>
            </a:pPr>
            <a:endParaRPr lang="en-US" sz="2600" spc="-50" dirty="0" smtClean="0">
              <a:cs typeface="Arial" pitchFamily="34" charset="0"/>
            </a:endParaRPr>
          </a:p>
          <a:p>
            <a:pPr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http://www.culturalcognition.net/storage/twins12.bmp?__SQUARESPACE_CACHEVERSION=13742432371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456" y="4583108"/>
            <a:ext cx="1983699" cy="214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1"/>
          </p:nvPr>
        </p:nvSpPr>
        <p:spPr>
          <a:xfrm>
            <a:off x="2286000" y="2286000"/>
            <a:ext cx="6553200" cy="44196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85034" y="304800"/>
            <a:ext cx="5774452" cy="1524000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en-US" sz="4000" b="1" dirty="0"/>
              <a:t>What Is </a:t>
            </a:r>
            <a:r>
              <a:rPr lang="en-US" sz="4000" b="1" u="sng" dirty="0"/>
              <a:t>State</a:t>
            </a:r>
            <a:r>
              <a:rPr lang="en-US" sz="4000" b="1" dirty="0"/>
              <a:t> Authorization?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5" r="17002"/>
          <a:stretch/>
        </p:blipFill>
        <p:spPr>
          <a:xfrm>
            <a:off x="0" y="1909482"/>
            <a:ext cx="2085034" cy="2850775"/>
          </a:xfrm>
          <a:prstGeom prst="rect">
            <a:avLst/>
          </a:prstGeom>
        </p:spPr>
      </p:pic>
      <p:pic>
        <p:nvPicPr>
          <p:cNvPr id="8" name="Picture 2" descr="http://www.strictlyimmigration.com/wp-content/uploads/2014/12/immigrationlaw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683" y="3533064"/>
            <a:ext cx="6400800" cy="320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2152534"/>
            <a:ext cx="67541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u="sng" dirty="0">
                <a:solidFill>
                  <a:srgbClr val="000000"/>
                </a:solidFill>
              </a:rPr>
              <a:t>States </a:t>
            </a:r>
            <a:r>
              <a:rPr lang="en-US" altLang="en-US" sz="2800" b="1" dirty="0">
                <a:solidFill>
                  <a:srgbClr val="000000"/>
                </a:solidFill>
              </a:rPr>
              <a:t>have laws and regulations governing the “operation” of higher education institutions within their borders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5431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598547"/>
            <a:ext cx="5617029" cy="1036638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Arial" pitchFamily="34" charset="0"/>
                <a:cs typeface="Arial" pitchFamily="34" charset="0"/>
              </a:rPr>
              <a:t>After June 30, 2017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2209800" y="2209800"/>
            <a:ext cx="6934200" cy="4343400"/>
          </a:xfrm>
        </p:spPr>
        <p:txBody>
          <a:bodyPr wrap="square">
            <a:noAutofit/>
          </a:bodyPr>
          <a:lstStyle/>
          <a:p>
            <a:pPr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09801" y="1832035"/>
            <a:ext cx="6781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3200" b="1" dirty="0"/>
              <a:t>Institutions in SREB states that do not join SARA will need to seek authorization from </a:t>
            </a:r>
            <a:r>
              <a:rPr lang="en-US" sz="3200" b="1" u="sng" dirty="0"/>
              <a:t>all</a:t>
            </a:r>
            <a:r>
              <a:rPr lang="en-US" sz="3200" b="1" dirty="0"/>
              <a:t> states including the SREB region.</a:t>
            </a:r>
          </a:p>
          <a:p>
            <a:pPr marL="0" lvl="2" indent="0">
              <a:buNone/>
              <a:defRPr sz="1800">
                <a:solidFill>
                  <a:srgbClr val="000000"/>
                </a:solidFill>
              </a:defRPr>
            </a:pPr>
            <a:endParaRPr lang="en-US" sz="3200" b="1" dirty="0"/>
          </a:p>
          <a:p>
            <a:pPr marL="342900" lvl="2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3200" b="1" dirty="0"/>
              <a:t>Non-SARA institutions in SARA states in SREB region will need to seek authorization from </a:t>
            </a:r>
            <a:r>
              <a:rPr lang="en-US" sz="3200" b="1" u="sng" dirty="0"/>
              <a:t>all</a:t>
            </a:r>
            <a:r>
              <a:rPr lang="en-US" sz="3200" b="1" dirty="0"/>
              <a:t> states including the SREB region.</a:t>
            </a:r>
          </a:p>
        </p:txBody>
      </p:sp>
    </p:spTree>
    <p:extLst>
      <p:ext uri="{BB962C8B-B14F-4D97-AF65-F5344CB8AC3E}">
        <p14:creationId xmlns:p14="http://schemas.microsoft.com/office/powerpoint/2010/main" val="284982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1"/>
          </p:nvPr>
        </p:nvSpPr>
        <p:spPr>
          <a:xfrm>
            <a:off x="2286000" y="2362200"/>
            <a:ext cx="6553200" cy="4038600"/>
          </a:xfrm>
        </p:spPr>
        <p:txBody>
          <a:bodyPr>
            <a:normAutofit/>
          </a:bodyPr>
          <a:lstStyle/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A9541-00D0-4AA5-869E-CA4B13E6A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467164"/>
            <a:ext cx="5519057" cy="1081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Questions?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12" y="2173115"/>
            <a:ext cx="6914146" cy="347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1"/>
          </p:nvPr>
        </p:nvSpPr>
        <p:spPr>
          <a:xfrm>
            <a:off x="2286000" y="2286000"/>
            <a:ext cx="6553200" cy="44196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5551714" cy="1524000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State Authorization 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5" r="17002"/>
          <a:stretch/>
        </p:blipFill>
        <p:spPr>
          <a:xfrm>
            <a:off x="0" y="1909482"/>
            <a:ext cx="2085034" cy="28507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5999" y="1997839"/>
            <a:ext cx="674914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b="1" u="sng" dirty="0">
                <a:solidFill>
                  <a:srgbClr val="000000"/>
                </a:solidFill>
              </a:rPr>
              <a:t>States </a:t>
            </a:r>
            <a:r>
              <a:rPr lang="en-US" altLang="en-US" sz="2800" b="1" dirty="0">
                <a:solidFill>
                  <a:srgbClr val="000000"/>
                </a:solidFill>
              </a:rPr>
              <a:t>have laws and regulations governing the “operation” of higher education institutions within their borders to include out-of-state institutions enrolling residents in distance education courses and </a:t>
            </a:r>
            <a:r>
              <a:rPr lang="en-US" altLang="en-US" sz="2800" b="1" dirty="0" smtClean="0">
                <a:solidFill>
                  <a:srgbClr val="000000"/>
                </a:solidFill>
              </a:rPr>
              <a:t>programs</a:t>
            </a:r>
            <a:endParaRPr lang="en-US" altLang="en-US" sz="2800" b="1" dirty="0">
              <a:solidFill>
                <a:srgbClr val="000000"/>
              </a:solidFill>
            </a:endParaRPr>
          </a:p>
        </p:txBody>
      </p:sp>
      <p:pic>
        <p:nvPicPr>
          <p:cNvPr id="8" name="Picture 4" descr="http://images.centerdigitaled.com/images/770*1000/HigherEdStateAuthorizationCDE_1303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863" y="4424398"/>
            <a:ext cx="3435939" cy="228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32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1"/>
          </p:nvPr>
        </p:nvSpPr>
        <p:spPr>
          <a:xfrm>
            <a:off x="2286000" y="2286000"/>
            <a:ext cx="6553200" cy="44196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06706" y="304800"/>
            <a:ext cx="5720124" cy="1524000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en-US" sz="4000" b="1" u="sng" dirty="0"/>
              <a:t>State</a:t>
            </a:r>
            <a:r>
              <a:rPr lang="en-US" sz="4000" b="1" dirty="0"/>
              <a:t> Authorization –</a:t>
            </a:r>
            <a:br>
              <a:rPr lang="en-US" sz="4000" b="1" dirty="0"/>
            </a:br>
            <a:r>
              <a:rPr lang="en-US" sz="4000" b="1" dirty="0" smtClean="0"/>
              <a:t>What’s the Problem?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3" r="33192"/>
          <a:stretch/>
        </p:blipFill>
        <p:spPr>
          <a:xfrm>
            <a:off x="0" y="1892876"/>
            <a:ext cx="2106705" cy="30049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33601" y="1970314"/>
            <a:ext cx="64552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000000"/>
                </a:solidFill>
              </a:rPr>
              <a:t>Some states have unique requirements: </a:t>
            </a:r>
          </a:p>
          <a:p>
            <a:pPr lvl="1">
              <a:defRPr/>
            </a:pPr>
            <a:r>
              <a:rPr lang="en-US" sz="3000" b="1" dirty="0">
                <a:solidFill>
                  <a:srgbClr val="000000"/>
                </a:solidFill>
              </a:rPr>
              <a:t>Refund policies</a:t>
            </a:r>
          </a:p>
          <a:p>
            <a:pPr lvl="1">
              <a:defRPr/>
            </a:pPr>
            <a:r>
              <a:rPr lang="en-US" sz="3000" b="1" dirty="0">
                <a:solidFill>
                  <a:srgbClr val="000000"/>
                </a:solidFill>
              </a:rPr>
              <a:t>Disclosures</a:t>
            </a:r>
          </a:p>
          <a:p>
            <a:pPr lvl="1">
              <a:defRPr/>
            </a:pPr>
            <a:r>
              <a:rPr lang="en-US" sz="3000" b="1" dirty="0">
                <a:solidFill>
                  <a:srgbClr val="000000"/>
                </a:solidFill>
              </a:rPr>
              <a:t>Enrollment documentation</a:t>
            </a:r>
          </a:p>
          <a:p>
            <a:pPr lvl="1">
              <a:defRPr/>
            </a:pPr>
            <a:r>
              <a:rPr lang="en-US" sz="3000" b="1" dirty="0">
                <a:solidFill>
                  <a:srgbClr val="000000"/>
                </a:solidFill>
              </a:rPr>
              <a:t>Catalog content</a:t>
            </a:r>
          </a:p>
          <a:p>
            <a:pPr lvl="1">
              <a:defRPr/>
            </a:pPr>
            <a:r>
              <a:rPr lang="en-US" sz="3000" b="1" dirty="0">
                <a:solidFill>
                  <a:srgbClr val="000000"/>
                </a:solidFill>
              </a:rPr>
              <a:t>Externship/clinical sites</a:t>
            </a:r>
          </a:p>
          <a:p>
            <a:pPr lvl="1">
              <a:defRPr/>
            </a:pPr>
            <a:r>
              <a:rPr lang="en-US" sz="3000" b="1" dirty="0">
                <a:solidFill>
                  <a:srgbClr val="000000"/>
                </a:solidFill>
              </a:rPr>
              <a:t>Servers</a:t>
            </a:r>
          </a:p>
          <a:p>
            <a:pPr>
              <a:defRPr/>
            </a:pPr>
            <a:r>
              <a:rPr lang="en-US" sz="3000" b="1" dirty="0"/>
              <a:t>Includes out-of-state institutions!!</a:t>
            </a:r>
          </a:p>
        </p:txBody>
      </p:sp>
      <p:pic>
        <p:nvPicPr>
          <p:cNvPr id="7" name="Picture 2" descr="http://www.middlebury.edu/system/files/media/question-mark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9" t="3028" r="16289" b="17391"/>
          <a:stretch/>
        </p:blipFill>
        <p:spPr bwMode="auto">
          <a:xfrm>
            <a:off x="7282545" y="2613764"/>
            <a:ext cx="1796142" cy="249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07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1"/>
          </p:nvPr>
        </p:nvSpPr>
        <p:spPr>
          <a:xfrm>
            <a:off x="2286000" y="2286000"/>
            <a:ext cx="6553200" cy="44196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5399314" cy="1524000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en-US" sz="4000" b="1" u="sng" dirty="0"/>
              <a:t>State</a:t>
            </a:r>
            <a:r>
              <a:rPr lang="en-US" sz="4000" b="1" dirty="0"/>
              <a:t> Authorization Includes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8" r="18328"/>
          <a:stretch/>
        </p:blipFill>
        <p:spPr>
          <a:xfrm>
            <a:off x="-26894" y="1924669"/>
            <a:ext cx="2097741" cy="28714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70847" y="2021566"/>
            <a:ext cx="69751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0000"/>
                </a:solidFill>
              </a:rPr>
              <a:t>Distance education providers must obtain authorization in every state where students reside – not their </a:t>
            </a:r>
            <a:r>
              <a:rPr lang="en-US" sz="3200" b="1" dirty="0" smtClean="0">
                <a:solidFill>
                  <a:srgbClr val="000000"/>
                </a:solidFill>
              </a:rPr>
              <a:t>residence!</a:t>
            </a:r>
          </a:p>
          <a:p>
            <a:pPr>
              <a:defRPr/>
            </a:pPr>
            <a:r>
              <a:rPr lang="en-US" sz="3200" b="1" dirty="0" smtClean="0">
                <a:solidFill>
                  <a:srgbClr val="000000"/>
                </a:solidFill>
              </a:rPr>
              <a:t>Do </a:t>
            </a:r>
            <a:r>
              <a:rPr lang="en-US" sz="3200" b="1" dirty="0">
                <a:solidFill>
                  <a:srgbClr val="000000"/>
                </a:solidFill>
              </a:rPr>
              <a:t>you know where your students are?</a:t>
            </a:r>
          </a:p>
        </p:txBody>
      </p:sp>
      <p:pic>
        <p:nvPicPr>
          <p:cNvPr id="7" name="Picture 2" descr="http://cms.ysu.edu/sites/default/files/images/web-ysu/Computer_with_Learning_Swir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964" y="4576111"/>
            <a:ext cx="2247236" cy="224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63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1"/>
          </p:nvPr>
        </p:nvSpPr>
        <p:spPr>
          <a:xfrm>
            <a:off x="2286000" y="2286000"/>
            <a:ext cx="6553200" cy="44196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58241" y="304800"/>
            <a:ext cx="5791797" cy="1524000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Electronic Campus</a:t>
            </a:r>
            <a:br>
              <a:rPr lang="en-US" sz="4000" b="1" dirty="0" smtClean="0">
                <a:latin typeface="Arial" pitchFamily="34" charset="0"/>
                <a:cs typeface="Arial" pitchFamily="34" charset="0"/>
              </a:rPr>
            </a:b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1997 - 2017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750"/>
            <a:ext cx="2058241" cy="3082828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254" y="4267768"/>
            <a:ext cx="3516187" cy="1968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748" y="1933754"/>
            <a:ext cx="2745450" cy="17707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814" y="2096218"/>
            <a:ext cx="2529818" cy="17151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02963" y="3549739"/>
            <a:ext cx="3050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1998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370" y="3848785"/>
            <a:ext cx="3050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2004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94258" y="6277302"/>
            <a:ext cx="3050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2015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50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1"/>
          </p:nvPr>
        </p:nvSpPr>
        <p:spPr>
          <a:xfrm>
            <a:off x="2286000" y="2286000"/>
            <a:ext cx="6553200" cy="44196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20A9541-00D0-4AA5-869E-CA4B13E6AF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5529943" cy="1524000"/>
          </a:xfrm>
        </p:spPr>
        <p:txBody>
          <a:bodyPr>
            <a:noAutofit/>
          </a:bodyPr>
          <a:lstStyle/>
          <a:p>
            <a:pPr lvl="0">
              <a:lnSpc>
                <a:spcPts val="4200"/>
              </a:lnSpc>
            </a:pPr>
            <a:r>
              <a:rPr lang="en-US" sz="4000" b="1" dirty="0">
                <a:latin typeface="Arial"/>
              </a:rPr>
              <a:t>SREB’s Electronic Campus (EC) 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2" t="-1625" r="32661" b="1625"/>
          <a:stretch/>
        </p:blipFill>
        <p:spPr>
          <a:xfrm>
            <a:off x="0" y="1917047"/>
            <a:ext cx="2052918" cy="28252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0" y="2136339"/>
            <a:ext cx="671648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800" b="1" dirty="0"/>
              <a:t>Launched in 1998 with 100 courses. 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800" b="1" dirty="0"/>
              <a:t>Almost 37,000 courses for Fall 2015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800" b="1" dirty="0"/>
              <a:t>More than 3,500 programs</a:t>
            </a:r>
          </a:p>
          <a:p>
            <a:pPr lvl="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800" b="1" dirty="0"/>
              <a:t>Institutions are regionally accredited,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b="1" dirty="0"/>
              <a:t>	not-for-profit and chartered in a SREB state </a:t>
            </a:r>
          </a:p>
          <a:p>
            <a:pPr lvl="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800" b="1" dirty="0">
                <a:solidFill>
                  <a:srgbClr val="8C1A37"/>
                </a:solidFill>
              </a:rPr>
              <a:t>State review and approval</a:t>
            </a:r>
          </a:p>
          <a:p>
            <a:pPr lvl="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800" b="1" dirty="0">
                <a:solidFill>
                  <a:srgbClr val="8C1A37"/>
                </a:solidFill>
              </a:rPr>
              <a:t>Institutions meet </a:t>
            </a:r>
            <a:r>
              <a:rPr lang="en-US" sz="2800" b="1" i="1" dirty="0">
                <a:solidFill>
                  <a:srgbClr val="8C1A37"/>
                </a:solidFill>
              </a:rPr>
              <a:t>Principles of Good Practice </a:t>
            </a:r>
            <a:r>
              <a:rPr lang="en-US" sz="2800" b="1" dirty="0">
                <a:solidFill>
                  <a:srgbClr val="8C1A37"/>
                </a:solidFill>
              </a:rPr>
              <a:t>and </a:t>
            </a:r>
            <a:r>
              <a:rPr lang="en-US" sz="2800" b="1" i="1" dirty="0">
                <a:solidFill>
                  <a:srgbClr val="8C1A37"/>
                </a:solidFill>
              </a:rPr>
              <a:t>Common Standards</a:t>
            </a:r>
          </a:p>
        </p:txBody>
      </p:sp>
    </p:spTree>
    <p:extLst>
      <p:ext uri="{BB962C8B-B14F-4D97-AF65-F5344CB8AC3E}">
        <p14:creationId xmlns:p14="http://schemas.microsoft.com/office/powerpoint/2010/main" val="115749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Pearson_blue">
  <a:themeElements>
    <a:clrScheme name="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blu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Pearson_blue">
  <a:themeElements>
    <a:clrScheme name="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blu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Pearson_blue">
  <a:themeElements>
    <a:clrScheme name="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blu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Pearson_blue">
  <a:themeElements>
    <a:clrScheme name="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blu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Pearson_blue">
  <a:themeElements>
    <a:clrScheme name="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blu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_Pearson_blue">
  <a:themeElements>
    <a:clrScheme name="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blu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4_Pearson_blue">
  <a:themeElements>
    <a:clrScheme name="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blu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5_Pearson_blue">
  <a:themeElements>
    <a:clrScheme name="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blu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6_Pearson_blue">
  <a:themeElements>
    <a:clrScheme name="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blu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7_Pearson_blue">
  <a:themeElements>
    <a:clrScheme name="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blu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earson_blue">
  <a:themeElements>
    <a:clrScheme name="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blu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8_Pearson_blue">
  <a:themeElements>
    <a:clrScheme name="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blu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9_Pearson_blue">
  <a:themeElements>
    <a:clrScheme name="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blu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0_Pearson_blue">
  <a:themeElements>
    <a:clrScheme name="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blu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1_Pearson_blue">
  <a:themeElements>
    <a:clrScheme name="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blu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2_Pearson_blue">
  <a:themeElements>
    <a:clrScheme name="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blu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3_Pearson_blue">
  <a:themeElements>
    <a:clrScheme name="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blu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4_Pearson_blue">
  <a:themeElements>
    <a:clrScheme name="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blu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5_Pearson_blue">
  <a:themeElements>
    <a:clrScheme name="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blu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6_Pearson_blue">
  <a:themeElements>
    <a:clrScheme name="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blu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7_Pearson_blue">
  <a:themeElements>
    <a:clrScheme name="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blu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earson_blue">
  <a:themeElements>
    <a:clrScheme name="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blu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8_Pearson_blue">
  <a:themeElements>
    <a:clrScheme name="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blu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Pearson_blue">
  <a:themeElements>
    <a:clrScheme name="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blu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3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3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3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Pearson_blue">
  <a:themeElements>
    <a:clrScheme name="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blu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3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1.xml><?xml version="1.0" encoding="utf-8"?>
<a:theme xmlns:a="http://schemas.openxmlformats.org/drawingml/2006/main" name="3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2.xml><?xml version="1.0" encoding="utf-8"?>
<a:theme xmlns:a="http://schemas.openxmlformats.org/drawingml/2006/main" name="3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7.xml><?xml version="1.0" encoding="utf-8"?>
<a:theme xmlns:a="http://schemas.openxmlformats.org/drawingml/2006/main" name="Office Theme">
  <a:themeElements>
    <a:clrScheme name="Custom 23">
      <a:dk1>
        <a:srgbClr val="5D5040"/>
      </a:dk1>
      <a:lt1>
        <a:sysClr val="window" lastClr="FFFFFF"/>
      </a:lt1>
      <a:dk2>
        <a:srgbClr val="005694"/>
      </a:dk2>
      <a:lt2>
        <a:srgbClr val="FFFFFF"/>
      </a:lt2>
      <a:accent1>
        <a:srgbClr val="5C8727"/>
      </a:accent1>
      <a:accent2>
        <a:srgbClr val="005694"/>
      </a:accent2>
      <a:accent3>
        <a:srgbClr val="008BB0"/>
      </a:accent3>
      <a:accent4>
        <a:srgbClr val="7C6A55"/>
      </a:accent4>
      <a:accent5>
        <a:srgbClr val="ACA095"/>
      </a:accent5>
      <a:accent6>
        <a:srgbClr val="5D5040"/>
      </a:accent6>
      <a:hlink>
        <a:srgbClr val="5D5040"/>
      </a:hlink>
      <a:folHlink>
        <a:srgbClr val="00569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8.xml><?xml version="1.0" encoding="utf-8"?>
<a:theme xmlns:a="http://schemas.openxmlformats.org/drawingml/2006/main" name="Office Theme">
  <a:themeElements>
    <a:clrScheme name="Custom 23">
      <a:dk1>
        <a:srgbClr val="5D5040"/>
      </a:dk1>
      <a:lt1>
        <a:sysClr val="window" lastClr="FFFFFF"/>
      </a:lt1>
      <a:dk2>
        <a:srgbClr val="005694"/>
      </a:dk2>
      <a:lt2>
        <a:srgbClr val="FFFFFF"/>
      </a:lt2>
      <a:accent1>
        <a:srgbClr val="5C8727"/>
      </a:accent1>
      <a:accent2>
        <a:srgbClr val="005694"/>
      </a:accent2>
      <a:accent3>
        <a:srgbClr val="008BB0"/>
      </a:accent3>
      <a:accent4>
        <a:srgbClr val="7C6A55"/>
      </a:accent4>
      <a:accent5>
        <a:srgbClr val="ACA095"/>
      </a:accent5>
      <a:accent6>
        <a:srgbClr val="5D5040"/>
      </a:accent6>
      <a:hlink>
        <a:srgbClr val="5D5040"/>
      </a:hlink>
      <a:folHlink>
        <a:srgbClr val="00569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Pearson_blue">
  <a:themeElements>
    <a:clrScheme name="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blu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Pearson_blue">
  <a:themeElements>
    <a:clrScheme name="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blu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Pearson_blue">
  <a:themeElements>
    <a:clrScheme name="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blu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Pearson_blue">
  <a:themeElements>
    <a:clrScheme name="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blu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ame_x0020_of_x0020_File xmlns="e5a604ce-8461-44d4-bfb8-ab47216a95e5">SREB Daytime Graphics Resources, Blue and Green</Name_x0020_of_x0020_File>
    <Page_x0020_to_x0020_Post_x0020_On xmlns="e5a604ce-8461-44d4-bfb8-ab47216a95e5">Presentations and PowerPoints</Page_x0020_to_x0020_Post_x0020_On>
    <_x0032_nd_x0020_Page_x0020_to_x0020_Post_x0020_On xmlns="e5a604ce-8461-44d4-bfb8-ab47216a95e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856AA99B39D542B8D09FC0AA340818" ma:contentTypeVersion="3" ma:contentTypeDescription="Create a new document." ma:contentTypeScope="" ma:versionID="d1625e905e2077576771890991d42a33">
  <xsd:schema xmlns:xsd="http://www.w3.org/2001/XMLSchema" xmlns:xs="http://www.w3.org/2001/XMLSchema" xmlns:p="http://schemas.microsoft.com/office/2006/metadata/properties" xmlns:ns2="e5a604ce-8461-44d4-bfb8-ab47216a95e5" targetNamespace="http://schemas.microsoft.com/office/2006/metadata/properties" ma:root="true" ma:fieldsID="b7432525bf2d94de08229ce6b520ef3b" ns2:_="">
    <xsd:import namespace="e5a604ce-8461-44d4-bfb8-ab47216a95e5"/>
    <xsd:element name="properties">
      <xsd:complexType>
        <xsd:sequence>
          <xsd:element name="documentManagement">
            <xsd:complexType>
              <xsd:all>
                <xsd:element ref="ns2:Name_x0020_of_x0020_File" minOccurs="0"/>
                <xsd:element ref="ns2:Page_x0020_to_x0020_Post_x0020_On" minOccurs="0"/>
                <xsd:element ref="ns2:_x0032_nd_x0020_Page_x0020_to_x0020_Post_x0020_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a604ce-8461-44d4-bfb8-ab47216a95e5" elementFormDefault="qualified">
    <xsd:import namespace="http://schemas.microsoft.com/office/2006/documentManagement/types"/>
    <xsd:import namespace="http://schemas.microsoft.com/office/infopath/2007/PartnerControls"/>
    <xsd:element name="Name_x0020_of_x0020_File" ma:index="8" nillable="true" ma:displayName="Name of File" ma:internalName="Name_x0020_of_x0020_File">
      <xsd:simpleType>
        <xsd:restriction base="dms:Text">
          <xsd:maxLength value="255"/>
        </xsd:restriction>
      </xsd:simpleType>
    </xsd:element>
    <xsd:element name="Page_x0020_to_x0020_Post_x0020_On" ma:index="9" nillable="true" ma:displayName="Page to Post On" ma:internalName="Page_x0020_to_x0020_Post_x0020_On">
      <xsd:simpleType>
        <xsd:restriction base="dms:Text">
          <xsd:maxLength value="255"/>
        </xsd:restriction>
      </xsd:simpleType>
    </xsd:element>
    <xsd:element name="_x0032_nd_x0020_Page_x0020_to_x0020_Post_x0020_On" ma:index="10" nillable="true" ma:displayName="2nd Page to Post On" ma:internalName="_x0032_nd_x0020_Page_x0020_to_x0020_Post_x0020_On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0DEECE-88B6-4676-8579-6909769561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C4EBE7-2290-4182-9374-C149B29F8892}">
  <ds:schemaRefs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elements/1.1/"/>
    <ds:schemaRef ds:uri="http://www.w3.org/XML/1998/namespace"/>
    <ds:schemaRef ds:uri="http://schemas.openxmlformats.org/package/2006/metadata/core-properties"/>
    <ds:schemaRef ds:uri="e5a604ce-8461-44d4-bfb8-ab47216a95e5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1612850-F177-4B65-A65C-E9839BB1E4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a604ce-8461-44d4-bfb8-ab47216a95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Daytime Graphic Resources Test 1.thmx</Template>
  <TotalTime>1069</TotalTime>
  <Words>1318</Words>
  <Application>Microsoft Office PowerPoint</Application>
  <PresentationFormat>On-screen Show (4:3)</PresentationFormat>
  <Paragraphs>282</Paragraphs>
  <Slides>41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56</vt:i4>
      </vt:variant>
      <vt:variant>
        <vt:lpstr>Slide Titles</vt:lpstr>
      </vt:variant>
      <vt:variant>
        <vt:i4>41</vt:i4>
      </vt:variant>
    </vt:vector>
  </HeadingPairs>
  <TitlesOfParts>
    <vt:vector size="102" baseType="lpstr">
      <vt:lpstr>Arial</vt:lpstr>
      <vt:lpstr>Calibri</vt:lpstr>
      <vt:lpstr>Calibri Light</vt:lpstr>
      <vt:lpstr>Verdana</vt:lpstr>
      <vt:lpstr>Wingdings</vt:lpstr>
      <vt:lpstr>Custom Design</vt:lpstr>
      <vt:lpstr>Pearson_blue</vt:lpstr>
      <vt:lpstr>1_Pearson_blue</vt:lpstr>
      <vt:lpstr>2_Pearson_blue</vt:lpstr>
      <vt:lpstr>3_Pearson_blue</vt:lpstr>
      <vt:lpstr>4_Pearson_blue</vt:lpstr>
      <vt:lpstr>5_Pearson_blue</vt:lpstr>
      <vt:lpstr>6_Pearson_blue</vt:lpstr>
      <vt:lpstr>7_Pearson_blue</vt:lpstr>
      <vt:lpstr>8_Pearson_blue</vt:lpstr>
      <vt:lpstr>9_Pearson_blue</vt:lpstr>
      <vt:lpstr>10_Pearson_blue</vt:lpstr>
      <vt:lpstr>11_Pearson_blue</vt:lpstr>
      <vt:lpstr>12_Pearson_blue</vt:lpstr>
      <vt:lpstr>13_Pearson_blue</vt:lpstr>
      <vt:lpstr>14_Pearson_blue</vt:lpstr>
      <vt:lpstr>15_Pearson_blue</vt:lpstr>
      <vt:lpstr>16_Pearson_blue</vt:lpstr>
      <vt:lpstr>17_Pearson_blue</vt:lpstr>
      <vt:lpstr>18_Pearson_blue</vt:lpstr>
      <vt:lpstr>19_Pearson_blue</vt:lpstr>
      <vt:lpstr>20_Pearson_blue</vt:lpstr>
      <vt:lpstr>21_Pearson_blue</vt:lpstr>
      <vt:lpstr>22_Pearson_blue</vt:lpstr>
      <vt:lpstr>23_Pearson_blue</vt:lpstr>
      <vt:lpstr>24_Pearson_blue</vt:lpstr>
      <vt:lpstr>25_Pearson_blue</vt:lpstr>
      <vt:lpstr>26_Pearson_blue</vt:lpstr>
      <vt:lpstr>27_Pearson_blue</vt:lpstr>
      <vt:lpstr>28_Pearson_blue</vt:lpstr>
      <vt:lpstr>1_Office Theme</vt:lpstr>
      <vt:lpstr>2_Office Theme</vt:lpstr>
      <vt:lpstr>4_Office Theme</vt:lpstr>
      <vt:lpstr>8_Office Theme</vt:lpstr>
      <vt:lpstr>10_Office Theme</vt:lpstr>
      <vt:lpstr>11_Office Theme</vt:lpstr>
      <vt:lpstr>12_Office Theme</vt:lpstr>
      <vt:lpstr>16_Office Theme</vt:lpstr>
      <vt:lpstr>23_Office Theme</vt:lpstr>
      <vt:lpstr>24_Office Theme</vt:lpstr>
      <vt:lpstr>26_Office Theme</vt:lpstr>
      <vt:lpstr>27_Office Theme</vt:lpstr>
      <vt:lpstr>28_Office Theme</vt:lpstr>
      <vt:lpstr>29_Office Theme</vt:lpstr>
      <vt:lpstr>30_Office Theme</vt:lpstr>
      <vt:lpstr>31_Office Theme</vt:lpstr>
      <vt:lpstr>32_Office Theme</vt:lpstr>
      <vt:lpstr>33_Office Theme</vt:lpstr>
      <vt:lpstr>34_Office Theme</vt:lpstr>
      <vt:lpstr>35_Office Theme</vt:lpstr>
      <vt:lpstr>37_Office Theme</vt:lpstr>
      <vt:lpstr>38_Office Theme</vt:lpstr>
      <vt:lpstr>3_Office Theme</vt:lpstr>
      <vt:lpstr>5_Office Theme</vt:lpstr>
      <vt:lpstr>6_Office Theme</vt:lpstr>
      <vt:lpstr>7_Office Theme</vt:lpstr>
      <vt:lpstr>PowerPoint Presentation</vt:lpstr>
      <vt:lpstr>Presenters</vt:lpstr>
      <vt:lpstr>Today’s Conversation </vt:lpstr>
      <vt:lpstr>What Is State Authorization?</vt:lpstr>
      <vt:lpstr>State Authorization </vt:lpstr>
      <vt:lpstr>State Authorization – What’s the Problem?</vt:lpstr>
      <vt:lpstr>State Authorization Includes</vt:lpstr>
      <vt:lpstr>Electronic Campus 1997 - 2017</vt:lpstr>
      <vt:lpstr>SREB’s Electronic Campus (EC) </vt:lpstr>
      <vt:lpstr> SREB’s Electronic Campus Regional Reciprocity Agreement (SECRRA)</vt:lpstr>
      <vt:lpstr>The SARA Solution</vt:lpstr>
      <vt:lpstr>SARA Goals</vt:lpstr>
      <vt:lpstr>SARA: A Negotiated Compromise</vt:lpstr>
      <vt:lpstr>Essential Principles  of SARA </vt:lpstr>
      <vt:lpstr>Benefits to States</vt:lpstr>
      <vt:lpstr>PowerPoint Presentation</vt:lpstr>
      <vt:lpstr>PowerPoint Presentation</vt:lpstr>
      <vt:lpstr>A Closer Look: WICHE</vt:lpstr>
      <vt:lpstr>PowerPoint Presentation</vt:lpstr>
      <vt:lpstr>A Closer Look: NEBHE</vt:lpstr>
      <vt:lpstr>A Closer Look: SREB</vt:lpstr>
      <vt:lpstr>A Closer Look:  Districts and Territories</vt:lpstr>
      <vt:lpstr>SARA Member States</vt:lpstr>
      <vt:lpstr>Participating Institutions By Numbers</vt:lpstr>
      <vt:lpstr>Participating Institutions By Size</vt:lpstr>
      <vt:lpstr>Participating Institutions By Sector</vt:lpstr>
      <vt:lpstr>Current SARA Activities?</vt:lpstr>
      <vt:lpstr>PowerPoint Presentation</vt:lpstr>
      <vt:lpstr>Financial Status of the SARA Initiative</vt:lpstr>
      <vt:lpstr>Benefits to Institutions</vt:lpstr>
      <vt:lpstr>NC-SARA  Institution Fees </vt:lpstr>
      <vt:lpstr>PowerPoint Presentation</vt:lpstr>
      <vt:lpstr>Institutional Application</vt:lpstr>
      <vt:lpstr>SARA &amp; Professional Licensure</vt:lpstr>
      <vt:lpstr>SARA and Supervised Field Experiences</vt:lpstr>
      <vt:lpstr>Institution Decision</vt:lpstr>
      <vt:lpstr>SARA vs. Non-SARA Costs</vt:lpstr>
      <vt:lpstr>Now That We’re Past  the “Easy” Stuff…</vt:lpstr>
      <vt:lpstr>SECRRA To SARA</vt:lpstr>
      <vt:lpstr>After June 30, 2017</vt:lpstr>
      <vt:lpstr>PowerPoint Presentation</vt:lpstr>
    </vt:vector>
  </TitlesOfParts>
  <Company>Peak Seven Marketing Solutions,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SREB Daytime Graphic Resources</dc:title>
  <dc:creator>Tracey Smith</dc:creator>
  <cp:lastModifiedBy>Mary Larson</cp:lastModifiedBy>
  <cp:revision>111</cp:revision>
  <cp:lastPrinted>2015-09-14T20:02:23Z</cp:lastPrinted>
  <dcterms:created xsi:type="dcterms:W3CDTF">2013-09-07T16:36:14Z</dcterms:created>
  <dcterms:modified xsi:type="dcterms:W3CDTF">2016-03-13T18:21:17Z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0x0101000B856AA99B39D542B8D09FC0AA340818</vt:lpwstr>
  </property>
  <property fmtid="{D5CDD505-2E9C-101B-9397-08002B2CF9AE}" pid="3" name="Order">
    <vt:r8>5700</vt:r8>
  </property>
</Properties>
</file>