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431" r:id="rId5"/>
    <p:sldId id="449" r:id="rId6"/>
    <p:sldId id="452" r:id="rId7"/>
    <p:sldId id="442" r:id="rId8"/>
    <p:sldId id="440" r:id="rId9"/>
    <p:sldId id="455" r:id="rId10"/>
    <p:sldId id="453" r:id="rId11"/>
    <p:sldId id="448" r:id="rId12"/>
    <p:sldId id="454" r:id="rId13"/>
    <p:sldId id="43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64" userDrawn="1">
          <p15:clr>
            <a:srgbClr val="A4A3A4"/>
          </p15:clr>
        </p15:guide>
        <p15:guide id="2" pos="672" userDrawn="1">
          <p15:clr>
            <a:srgbClr val="A4A3A4"/>
          </p15:clr>
        </p15:guide>
        <p15:guide id="3" pos="7176" userDrawn="1">
          <p15:clr>
            <a:srgbClr val="A4A3A4"/>
          </p15:clr>
        </p15:guide>
        <p15:guide id="4" orient="horz" pos="408" userDrawn="1">
          <p15:clr>
            <a:srgbClr val="A4A3A4"/>
          </p15:clr>
        </p15:guide>
        <p15:guide id="5" pos="1752" userDrawn="1">
          <p15:clr>
            <a:srgbClr val="A4A3A4"/>
          </p15:clr>
        </p15:guide>
        <p15:guide id="6" orient="horz" pos="10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1B23"/>
    <a:srgbClr val="6CB33F"/>
    <a:srgbClr val="008BB0"/>
    <a:srgbClr val="5C8727"/>
    <a:srgbClr val="2758BC"/>
    <a:srgbClr val="5D5040"/>
    <a:srgbClr val="7C6A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2A8F40-A5C5-D696-02ED-E7437051FEE3}" v="92" dt="2025-04-16T14:13:08.460"/>
    <p1510:client id="{82840E0E-C599-9D2C-4E05-461CBD174A51}" v="82" dt="2025-04-15T20:59:17.780"/>
    <p1510:client id="{A08B8A37-4F65-1104-0762-555A41966F37}" v="518" dt="2025-04-15T14:25:00.267"/>
    <p1510:client id="{C2A677CC-DC35-A5B8-E1B9-1BE60CFAEDEF}" v="313" dt="2025-04-15T20:46:01.924"/>
    <p1510:client id="{E0655DBE-136F-35CF-EE00-F98D518076D1}" v="1050" dt="2025-04-16T13:19:58.158"/>
    <p1510:client id="{EFAE74FD-93DD-1A1D-7342-8FE7F8115B67}" v="812" dt="2025-04-17T14:12:58.9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864"/>
        <p:guide pos="672"/>
        <p:guide pos="7176"/>
        <p:guide orient="horz" pos="408"/>
        <p:guide pos="1752"/>
        <p:guide orient="horz" pos="1008"/>
      </p:guideLst>
    </p:cSldViewPr>
  </p:slide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issa Juarez" userId="S::melissa.juarez@sreb.org::f92fcb15-3302-484c-a051-897857e1c6b5" providerId="AD" clId="Web-{C2A677CC-DC35-A5B8-E1B9-1BE60CFAEDEF}"/>
    <pc:docChg chg="addSld modSld">
      <pc:chgData name="Melissa Juarez" userId="S::melissa.juarez@sreb.org::f92fcb15-3302-484c-a051-897857e1c6b5" providerId="AD" clId="Web-{C2A677CC-DC35-A5B8-E1B9-1BE60CFAEDEF}" dt="2025-04-15T20:46:07.268" v="256" actId="14100"/>
      <pc:docMkLst>
        <pc:docMk/>
      </pc:docMkLst>
      <pc:sldChg chg="addSp modSp">
        <pc:chgData name="Melissa Juarez" userId="S::melissa.juarez@sreb.org::f92fcb15-3302-484c-a051-897857e1c6b5" providerId="AD" clId="Web-{C2A677CC-DC35-A5B8-E1B9-1BE60CFAEDEF}" dt="2025-04-15T20:34:12.137" v="222"/>
        <pc:sldMkLst>
          <pc:docMk/>
          <pc:sldMk cId="2136218687" sldId="442"/>
        </pc:sldMkLst>
        <pc:graphicFrameChg chg="mod topLvl modGraphic">
          <ac:chgData name="Melissa Juarez" userId="S::melissa.juarez@sreb.org::f92fcb15-3302-484c-a051-897857e1c6b5" providerId="AD" clId="Web-{C2A677CC-DC35-A5B8-E1B9-1BE60CFAEDEF}" dt="2025-04-15T20:34:12.137" v="222"/>
          <ac:graphicFrameMkLst>
            <pc:docMk/>
            <pc:sldMk cId="2136218687" sldId="442"/>
            <ac:graphicFrameMk id="6" creationId="{07810878-8E59-06AF-F5B4-9322E0FA6B2B}"/>
          </ac:graphicFrameMkLst>
        </pc:graphicFrameChg>
      </pc:sldChg>
      <pc:sldChg chg="modSp">
        <pc:chgData name="Melissa Juarez" userId="S::melissa.juarez@sreb.org::f92fcb15-3302-484c-a051-897857e1c6b5" providerId="AD" clId="Web-{C2A677CC-DC35-A5B8-E1B9-1BE60CFAEDEF}" dt="2025-04-15T20:31:00.401" v="218" actId="1076"/>
        <pc:sldMkLst>
          <pc:docMk/>
          <pc:sldMk cId="3100782580" sldId="444"/>
        </pc:sldMkLst>
        <pc:graphicFrameChg chg="mod">
          <ac:chgData name="Melissa Juarez" userId="S::melissa.juarez@sreb.org::f92fcb15-3302-484c-a051-897857e1c6b5" providerId="AD" clId="Web-{C2A677CC-DC35-A5B8-E1B9-1BE60CFAEDEF}" dt="2025-04-15T20:31:00.401" v="218" actId="1076"/>
          <ac:graphicFrameMkLst>
            <pc:docMk/>
            <pc:sldMk cId="3100782580" sldId="444"/>
            <ac:graphicFrameMk id="14" creationId="{C52C2853-220F-9EC5-1D55-553C597A111D}"/>
          </ac:graphicFrameMkLst>
        </pc:graphicFrameChg>
      </pc:sldChg>
      <pc:sldChg chg="addSp delSp modSp">
        <pc:chgData name="Melissa Juarez" userId="S::melissa.juarez@sreb.org::f92fcb15-3302-484c-a051-897857e1c6b5" providerId="AD" clId="Web-{C2A677CC-DC35-A5B8-E1B9-1BE60CFAEDEF}" dt="2025-04-15T20:30:54.932" v="217" actId="1076"/>
        <pc:sldMkLst>
          <pc:docMk/>
          <pc:sldMk cId="38715272" sldId="446"/>
        </pc:sldMkLst>
        <pc:spChg chg="del">
          <ac:chgData name="Melissa Juarez" userId="S::melissa.juarez@sreb.org::f92fcb15-3302-484c-a051-897857e1c6b5" providerId="AD" clId="Web-{C2A677CC-DC35-A5B8-E1B9-1BE60CFAEDEF}" dt="2025-04-15T20:24:23.022" v="0"/>
          <ac:spMkLst>
            <pc:docMk/>
            <pc:sldMk cId="38715272" sldId="446"/>
            <ac:spMk id="3" creationId="{B6E694DB-B892-FB7F-820F-2E086D7CBD93}"/>
          </ac:spMkLst>
        </pc:spChg>
        <pc:graphicFrameChg chg="add del">
          <ac:chgData name="Melissa Juarez" userId="S::melissa.juarez@sreb.org::f92fcb15-3302-484c-a051-897857e1c6b5" providerId="AD" clId="Web-{C2A677CC-DC35-A5B8-E1B9-1BE60CFAEDEF}" dt="2025-04-15T20:25:14.304" v="2"/>
          <ac:graphicFrameMkLst>
            <pc:docMk/>
            <pc:sldMk cId="38715272" sldId="446"/>
            <ac:graphicFrameMk id="6" creationId="{B00F04EE-74E6-0C55-2D6F-E79B11365ED1}"/>
          </ac:graphicFrameMkLst>
        </pc:graphicFrameChg>
        <pc:graphicFrameChg chg="add mod modGraphic">
          <ac:chgData name="Melissa Juarez" userId="S::melissa.juarez@sreb.org::f92fcb15-3302-484c-a051-897857e1c6b5" providerId="AD" clId="Web-{C2A677CC-DC35-A5B8-E1B9-1BE60CFAEDEF}" dt="2025-04-15T20:30:54.932" v="217" actId="1076"/>
          <ac:graphicFrameMkLst>
            <pc:docMk/>
            <pc:sldMk cId="38715272" sldId="446"/>
            <ac:graphicFrameMk id="8" creationId="{ED85C1D4-775E-0B5A-30E1-8B5BA2A34E68}"/>
          </ac:graphicFrameMkLst>
        </pc:graphicFrameChg>
      </pc:sldChg>
      <pc:sldChg chg="addSp delSp modSp add replId">
        <pc:chgData name="Melissa Juarez" userId="S::melissa.juarez@sreb.org::f92fcb15-3302-484c-a051-897857e1c6b5" providerId="AD" clId="Web-{C2A677CC-DC35-A5B8-E1B9-1BE60CFAEDEF}" dt="2025-04-15T20:46:07.268" v="256" actId="14100"/>
        <pc:sldMkLst>
          <pc:docMk/>
          <pc:sldMk cId="3394842124" sldId="448"/>
        </pc:sldMkLst>
        <pc:graphicFrameChg chg="add del mod">
          <ac:chgData name="Melissa Juarez" userId="S::melissa.juarez@sreb.org::f92fcb15-3302-484c-a051-897857e1c6b5" providerId="AD" clId="Web-{C2A677CC-DC35-A5B8-E1B9-1BE60CFAEDEF}" dt="2025-04-15T20:36:33.373" v="228"/>
          <ac:graphicFrameMkLst>
            <pc:docMk/>
            <pc:sldMk cId="3394842124" sldId="448"/>
            <ac:graphicFrameMk id="3" creationId="{5E75B13D-25AD-BD30-F9EC-1F1B5C6B9F90}"/>
          </ac:graphicFrameMkLst>
        </pc:graphicFrameChg>
        <pc:graphicFrameChg chg="del mod topLvl modGraphic">
          <ac:chgData name="Melissa Juarez" userId="S::melissa.juarez@sreb.org::f92fcb15-3302-484c-a051-897857e1c6b5" providerId="AD" clId="Web-{C2A677CC-DC35-A5B8-E1B9-1BE60CFAEDEF}" dt="2025-04-15T20:37:03.326" v="233"/>
          <ac:graphicFrameMkLst>
            <pc:docMk/>
            <pc:sldMk cId="3394842124" sldId="448"/>
            <ac:graphicFrameMk id="6" creationId="{D12B29B6-6F2D-4388-9A01-FDF952EF30C3}"/>
          </ac:graphicFrameMkLst>
        </pc:graphicFrameChg>
        <pc:graphicFrameChg chg="add del mod topLvl modGraphic">
          <ac:chgData name="Melissa Juarez" userId="S::melissa.juarez@sreb.org::f92fcb15-3302-484c-a051-897857e1c6b5" providerId="AD" clId="Web-{C2A677CC-DC35-A5B8-E1B9-1BE60CFAEDEF}" dt="2025-04-15T20:37:02.232" v="232"/>
          <ac:graphicFrameMkLst>
            <pc:docMk/>
            <pc:sldMk cId="3394842124" sldId="448"/>
            <ac:graphicFrameMk id="7" creationId="{16D2EEB4-57F6-3614-2209-8A444A802B0D}"/>
          </ac:graphicFrameMkLst>
        </pc:graphicFrameChg>
        <pc:graphicFrameChg chg="add mod topLvl modGraphic">
          <ac:chgData name="Melissa Juarez" userId="S::melissa.juarez@sreb.org::f92fcb15-3302-484c-a051-897857e1c6b5" providerId="AD" clId="Web-{C2A677CC-DC35-A5B8-E1B9-1BE60CFAEDEF}" dt="2025-04-15T20:46:07.268" v="256" actId="14100"/>
          <ac:graphicFrameMkLst>
            <pc:docMk/>
            <pc:sldMk cId="3394842124" sldId="448"/>
            <ac:graphicFrameMk id="8" creationId="{094B4148-2F66-1694-ABCA-00604F0DC2C5}"/>
          </ac:graphicFrameMkLst>
        </pc:graphicFrameChg>
        <pc:graphicFrameChg chg="del mod topLvl modGraphic">
          <ac:chgData name="Melissa Juarez" userId="S::melissa.juarez@sreb.org::f92fcb15-3302-484c-a051-897857e1c6b5" providerId="AD" clId="Web-{C2A677CC-DC35-A5B8-E1B9-1BE60CFAEDEF}" dt="2025-04-15T20:36:16.716" v="225"/>
          <ac:graphicFrameMkLst>
            <pc:docMk/>
            <pc:sldMk cId="3394842124" sldId="448"/>
            <ac:graphicFrameMk id="12" creationId="{6CA9181A-0DC1-8F10-1D22-B24421D76EF2}"/>
          </ac:graphicFrameMkLst>
        </pc:graphicFrameChg>
      </pc:sldChg>
    </pc:docChg>
  </pc:docChgLst>
  <pc:docChgLst>
    <pc:chgData name="Melissa Juarez" userId="S::melissa.juarez@sreb.org::f92fcb15-3302-484c-a051-897857e1c6b5" providerId="AD" clId="Web-{E0655DBE-136F-35CF-EE00-F98D518076D1}"/>
    <pc:docChg chg="addSld delSld modSld">
      <pc:chgData name="Melissa Juarez" userId="S::melissa.juarez@sreb.org::f92fcb15-3302-484c-a051-897857e1c6b5" providerId="AD" clId="Web-{E0655DBE-136F-35CF-EE00-F98D518076D1}" dt="2025-04-16T13:19:58.158" v="771"/>
      <pc:docMkLst>
        <pc:docMk/>
      </pc:docMkLst>
      <pc:sldChg chg="modSp">
        <pc:chgData name="Melissa Juarez" userId="S::melissa.juarez@sreb.org::f92fcb15-3302-484c-a051-897857e1c6b5" providerId="AD" clId="Web-{E0655DBE-136F-35CF-EE00-F98D518076D1}" dt="2025-04-16T13:00:35.872" v="427" actId="20577"/>
        <pc:sldMkLst>
          <pc:docMk/>
          <pc:sldMk cId="241138210" sldId="440"/>
        </pc:sldMkLst>
        <pc:spChg chg="mod">
          <ac:chgData name="Melissa Juarez" userId="S::melissa.juarez@sreb.org::f92fcb15-3302-484c-a051-897857e1c6b5" providerId="AD" clId="Web-{E0655DBE-136F-35CF-EE00-F98D518076D1}" dt="2025-04-16T13:00:35.872" v="427" actId="20577"/>
          <ac:spMkLst>
            <pc:docMk/>
            <pc:sldMk cId="241138210" sldId="440"/>
            <ac:spMk id="2" creationId="{D9178913-7377-8992-EF67-4A640C3E41FB}"/>
          </ac:spMkLst>
        </pc:spChg>
        <pc:spChg chg="mod">
          <ac:chgData name="Melissa Juarez" userId="S::melissa.juarez@sreb.org::f92fcb15-3302-484c-a051-897857e1c6b5" providerId="AD" clId="Web-{E0655DBE-136F-35CF-EE00-F98D518076D1}" dt="2025-04-16T12:47:18.833" v="235" actId="20577"/>
          <ac:spMkLst>
            <pc:docMk/>
            <pc:sldMk cId="241138210" sldId="440"/>
            <ac:spMk id="3" creationId="{EA4E6500-94C9-9428-6110-EDA5D3A743EC}"/>
          </ac:spMkLst>
        </pc:spChg>
      </pc:sldChg>
      <pc:sldChg chg="modSp del">
        <pc:chgData name="Melissa Juarez" userId="S::melissa.juarez@sreb.org::f92fcb15-3302-484c-a051-897857e1c6b5" providerId="AD" clId="Web-{E0655DBE-136F-35CF-EE00-F98D518076D1}" dt="2025-04-16T13:01:15.199" v="458"/>
        <pc:sldMkLst>
          <pc:docMk/>
          <pc:sldMk cId="2572155195" sldId="441"/>
        </pc:sldMkLst>
        <pc:spChg chg="mod">
          <ac:chgData name="Melissa Juarez" userId="S::melissa.juarez@sreb.org::f92fcb15-3302-484c-a051-897857e1c6b5" providerId="AD" clId="Web-{E0655DBE-136F-35CF-EE00-F98D518076D1}" dt="2025-04-16T13:00:05.059" v="415" actId="20577"/>
          <ac:spMkLst>
            <pc:docMk/>
            <pc:sldMk cId="2572155195" sldId="441"/>
            <ac:spMk id="2" creationId="{50822C28-CB81-3254-A63F-AF93655F2996}"/>
          </ac:spMkLst>
        </pc:spChg>
        <pc:spChg chg="mod">
          <ac:chgData name="Melissa Juarez" userId="S::melissa.juarez@sreb.org::f92fcb15-3302-484c-a051-897857e1c6b5" providerId="AD" clId="Web-{E0655DBE-136F-35CF-EE00-F98D518076D1}" dt="2025-04-16T12:46:24.082" v="225" actId="20577"/>
          <ac:spMkLst>
            <pc:docMk/>
            <pc:sldMk cId="2572155195" sldId="441"/>
            <ac:spMk id="3" creationId="{2C3C336B-D61A-A19D-C7B9-D24F47634632}"/>
          </ac:spMkLst>
        </pc:spChg>
      </pc:sldChg>
      <pc:sldChg chg="addSp modSp">
        <pc:chgData name="Melissa Juarez" userId="S::melissa.juarez@sreb.org::f92fcb15-3302-484c-a051-897857e1c6b5" providerId="AD" clId="Web-{E0655DBE-136F-35CF-EE00-F98D518076D1}" dt="2025-04-16T13:00:13.122" v="419" actId="20577"/>
        <pc:sldMkLst>
          <pc:docMk/>
          <pc:sldMk cId="2136218687" sldId="442"/>
        </pc:sldMkLst>
        <pc:spChg chg="mod">
          <ac:chgData name="Melissa Juarez" userId="S::melissa.juarez@sreb.org::f92fcb15-3302-484c-a051-897857e1c6b5" providerId="AD" clId="Web-{E0655DBE-136F-35CF-EE00-F98D518076D1}" dt="2025-04-16T13:00:13.122" v="419" actId="20577"/>
          <ac:spMkLst>
            <pc:docMk/>
            <pc:sldMk cId="2136218687" sldId="442"/>
            <ac:spMk id="2" creationId="{ABF5C16E-533C-FE3B-E431-83B0D6CF59C4}"/>
          </ac:spMkLst>
        </pc:spChg>
        <pc:graphicFrameChg chg="mod topLvl modGraphic">
          <ac:chgData name="Melissa Juarez" userId="S::melissa.juarez@sreb.org::f92fcb15-3302-484c-a051-897857e1c6b5" providerId="AD" clId="Web-{E0655DBE-136F-35CF-EE00-F98D518076D1}" dt="2025-04-16T12:24:51.001" v="19"/>
          <ac:graphicFrameMkLst>
            <pc:docMk/>
            <pc:sldMk cId="2136218687" sldId="442"/>
            <ac:graphicFrameMk id="6" creationId="{07810878-8E59-06AF-F5B4-9322E0FA6B2B}"/>
          </ac:graphicFrameMkLst>
        </pc:graphicFrameChg>
      </pc:sldChg>
      <pc:sldChg chg="addSp delSp modSp">
        <pc:chgData name="Melissa Juarez" userId="S::melissa.juarez@sreb.org::f92fcb15-3302-484c-a051-897857e1c6b5" providerId="AD" clId="Web-{E0655DBE-136F-35CF-EE00-F98D518076D1}" dt="2025-04-16T13:00:17.919" v="421" actId="20577"/>
        <pc:sldMkLst>
          <pc:docMk/>
          <pc:sldMk cId="1628810911" sldId="443"/>
        </pc:sldMkLst>
        <pc:spChg chg="mod">
          <ac:chgData name="Melissa Juarez" userId="S::melissa.juarez@sreb.org::f92fcb15-3302-484c-a051-897857e1c6b5" providerId="AD" clId="Web-{E0655DBE-136F-35CF-EE00-F98D518076D1}" dt="2025-04-16T13:00:17.919" v="421" actId="20577"/>
          <ac:spMkLst>
            <pc:docMk/>
            <pc:sldMk cId="1628810911" sldId="443"/>
            <ac:spMk id="2" creationId="{9C5476C7-446B-0F56-700C-5F8EBD13D5EF}"/>
          </ac:spMkLst>
        </pc:spChg>
        <pc:spChg chg="del mod">
          <ac:chgData name="Melissa Juarez" userId="S::melissa.juarez@sreb.org::f92fcb15-3302-484c-a051-897857e1c6b5" providerId="AD" clId="Web-{E0655DBE-136F-35CF-EE00-F98D518076D1}" dt="2025-04-16T12:30:59.670" v="62"/>
          <ac:spMkLst>
            <pc:docMk/>
            <pc:sldMk cId="1628810911" sldId="443"/>
            <ac:spMk id="3" creationId="{7194F7E9-6E03-5AE3-DE88-AE551D756408}"/>
          </ac:spMkLst>
        </pc:spChg>
        <pc:spChg chg="mod">
          <ac:chgData name="Melissa Juarez" userId="S::melissa.juarez@sreb.org::f92fcb15-3302-484c-a051-897857e1c6b5" providerId="AD" clId="Web-{E0655DBE-136F-35CF-EE00-F98D518076D1}" dt="2025-04-16T12:33:41.949" v="169" actId="20577"/>
          <ac:spMkLst>
            <pc:docMk/>
            <pc:sldMk cId="1628810911" sldId="443"/>
            <ac:spMk id="4" creationId="{42973A12-5B9D-2E37-2610-555B72FF3E4E}"/>
          </ac:spMkLst>
        </pc:spChg>
        <pc:spChg chg="add del mod">
          <ac:chgData name="Melissa Juarez" userId="S::melissa.juarez@sreb.org::f92fcb15-3302-484c-a051-897857e1c6b5" providerId="AD" clId="Web-{E0655DBE-136F-35CF-EE00-F98D518076D1}" dt="2025-04-16T12:31:02.779" v="63"/>
          <ac:spMkLst>
            <pc:docMk/>
            <pc:sldMk cId="1628810911" sldId="443"/>
            <ac:spMk id="9" creationId="{F25912EB-455D-B54D-03C2-A292F0283AC5}"/>
          </ac:spMkLst>
        </pc:spChg>
        <pc:spChg chg="add mod">
          <ac:chgData name="Melissa Juarez" userId="S::melissa.juarez@sreb.org::f92fcb15-3302-484c-a051-897857e1c6b5" providerId="AD" clId="Web-{E0655DBE-136F-35CF-EE00-F98D518076D1}" dt="2025-04-16T12:34:42.589" v="183" actId="1076"/>
          <ac:spMkLst>
            <pc:docMk/>
            <pc:sldMk cId="1628810911" sldId="443"/>
            <ac:spMk id="10" creationId="{E71521FD-6C19-55B7-3CB3-0D2713CD5825}"/>
          </ac:spMkLst>
        </pc:spChg>
        <pc:graphicFrameChg chg="add del mod topLvl modGraphic">
          <ac:chgData name="Melissa Juarez" userId="S::melissa.juarez@sreb.org::f92fcb15-3302-484c-a051-897857e1c6b5" providerId="AD" clId="Web-{E0655DBE-136F-35CF-EE00-F98D518076D1}" dt="2025-04-16T12:26:28.844" v="20"/>
          <ac:graphicFrameMkLst>
            <pc:docMk/>
            <pc:sldMk cId="1628810911" sldId="443"/>
            <ac:graphicFrameMk id="6" creationId="{FD23E2D7-CECC-9785-D5C5-EA2AFEF4F1D8}"/>
          </ac:graphicFrameMkLst>
        </pc:graphicFrameChg>
        <pc:graphicFrameChg chg="add mod topLvl modGraphic">
          <ac:chgData name="Melissa Juarez" userId="S::melissa.juarez@sreb.org::f92fcb15-3302-484c-a051-897857e1c6b5" providerId="AD" clId="Web-{E0655DBE-136F-35CF-EE00-F98D518076D1}" dt="2025-04-16T12:34:46.152" v="184" actId="1076"/>
          <ac:graphicFrameMkLst>
            <pc:docMk/>
            <pc:sldMk cId="1628810911" sldId="443"/>
            <ac:graphicFrameMk id="7" creationId="{B1C7118E-B256-7AE4-C68D-2C95797018AE}"/>
          </ac:graphicFrameMkLst>
        </pc:graphicFrameChg>
      </pc:sldChg>
      <pc:sldChg chg="modSp">
        <pc:chgData name="Melissa Juarez" userId="S::melissa.juarez@sreb.org::f92fcb15-3302-484c-a051-897857e1c6b5" providerId="AD" clId="Web-{E0655DBE-136F-35CF-EE00-F98D518076D1}" dt="2025-04-16T13:03:40.308" v="566"/>
        <pc:sldMkLst>
          <pc:docMk/>
          <pc:sldMk cId="3100782580" sldId="444"/>
        </pc:sldMkLst>
        <pc:spChg chg="mod">
          <ac:chgData name="Melissa Juarez" userId="S::melissa.juarez@sreb.org::f92fcb15-3302-484c-a051-897857e1c6b5" providerId="AD" clId="Web-{E0655DBE-136F-35CF-EE00-F98D518076D1}" dt="2025-04-16T13:00:25.028" v="423" actId="20577"/>
          <ac:spMkLst>
            <pc:docMk/>
            <pc:sldMk cId="3100782580" sldId="444"/>
            <ac:spMk id="2" creationId="{A5BE1B96-6548-C457-0119-4F1CAD361C04}"/>
          </ac:spMkLst>
        </pc:spChg>
        <pc:graphicFrameChg chg="mod modGraphic">
          <ac:chgData name="Melissa Juarez" userId="S::melissa.juarez@sreb.org::f92fcb15-3302-484c-a051-897857e1c6b5" providerId="AD" clId="Web-{E0655DBE-136F-35CF-EE00-F98D518076D1}" dt="2025-04-16T13:03:40.308" v="566"/>
          <ac:graphicFrameMkLst>
            <pc:docMk/>
            <pc:sldMk cId="3100782580" sldId="444"/>
            <ac:graphicFrameMk id="14" creationId="{C52C2853-220F-9EC5-1D55-553C597A111D}"/>
          </ac:graphicFrameMkLst>
        </pc:graphicFrameChg>
      </pc:sldChg>
      <pc:sldChg chg="modSp">
        <pc:chgData name="Melissa Juarez" userId="S::melissa.juarez@sreb.org::f92fcb15-3302-484c-a051-897857e1c6b5" providerId="AD" clId="Web-{E0655DBE-136F-35CF-EE00-F98D518076D1}" dt="2025-04-16T13:00:31.075" v="425" actId="20577"/>
        <pc:sldMkLst>
          <pc:docMk/>
          <pc:sldMk cId="38715272" sldId="446"/>
        </pc:sldMkLst>
        <pc:spChg chg="mod">
          <ac:chgData name="Melissa Juarez" userId="S::melissa.juarez@sreb.org::f92fcb15-3302-484c-a051-897857e1c6b5" providerId="AD" clId="Web-{E0655DBE-136F-35CF-EE00-F98D518076D1}" dt="2025-04-16T13:00:31.075" v="425" actId="20577"/>
          <ac:spMkLst>
            <pc:docMk/>
            <pc:sldMk cId="38715272" sldId="446"/>
            <ac:spMk id="2" creationId="{967FA6DD-9EA7-B965-A806-3C14611B292B}"/>
          </ac:spMkLst>
        </pc:spChg>
      </pc:sldChg>
      <pc:sldChg chg="modSp del">
        <pc:chgData name="Melissa Juarez" userId="S::melissa.juarez@sreb.org::f92fcb15-3302-484c-a051-897857e1c6b5" providerId="AD" clId="Web-{E0655DBE-136F-35CF-EE00-F98D518076D1}" dt="2025-04-16T13:19:58.158" v="771"/>
        <pc:sldMkLst>
          <pc:docMk/>
          <pc:sldMk cId="1265528704" sldId="447"/>
        </pc:sldMkLst>
        <pc:spChg chg="mod">
          <ac:chgData name="Melissa Juarez" userId="S::melissa.juarez@sreb.org::f92fcb15-3302-484c-a051-897857e1c6b5" providerId="AD" clId="Web-{E0655DBE-136F-35CF-EE00-F98D518076D1}" dt="2025-04-16T13:00:40.403" v="429" actId="20577"/>
          <ac:spMkLst>
            <pc:docMk/>
            <pc:sldMk cId="1265528704" sldId="447"/>
            <ac:spMk id="2" creationId="{1D6191AC-6E71-48DB-5816-B7F275013C6A}"/>
          </ac:spMkLst>
        </pc:spChg>
        <pc:spChg chg="mod">
          <ac:chgData name="Melissa Juarez" userId="S::melissa.juarez@sreb.org::f92fcb15-3302-484c-a051-897857e1c6b5" providerId="AD" clId="Web-{E0655DBE-136F-35CF-EE00-F98D518076D1}" dt="2025-04-16T12:20:16.410" v="0" actId="20577"/>
          <ac:spMkLst>
            <pc:docMk/>
            <pc:sldMk cId="1265528704" sldId="447"/>
            <ac:spMk id="3" creationId="{5BA80C07-5DA5-9E5A-DC36-B7255DF1EED5}"/>
          </ac:spMkLst>
        </pc:spChg>
        <pc:spChg chg="mod">
          <ac:chgData name="Melissa Juarez" userId="S::melissa.juarez@sreb.org::f92fcb15-3302-484c-a051-897857e1c6b5" providerId="AD" clId="Web-{E0655DBE-136F-35CF-EE00-F98D518076D1}" dt="2025-04-16T13:01:09.231" v="457" actId="20577"/>
          <ac:spMkLst>
            <pc:docMk/>
            <pc:sldMk cId="1265528704" sldId="447"/>
            <ac:spMk id="4" creationId="{C7437375-6E4B-E530-C57E-F239D3B41221}"/>
          </ac:spMkLst>
        </pc:spChg>
      </pc:sldChg>
      <pc:sldChg chg="modSp">
        <pc:chgData name="Melissa Juarez" userId="S::melissa.juarez@sreb.org::f92fcb15-3302-484c-a051-897857e1c6b5" providerId="AD" clId="Web-{E0655DBE-136F-35CF-EE00-F98D518076D1}" dt="2025-04-16T13:01:02.262" v="449" actId="20577"/>
        <pc:sldMkLst>
          <pc:docMk/>
          <pc:sldMk cId="3394842124" sldId="448"/>
        </pc:sldMkLst>
        <pc:spChg chg="mod">
          <ac:chgData name="Melissa Juarez" userId="S::melissa.juarez@sreb.org::f92fcb15-3302-484c-a051-897857e1c6b5" providerId="AD" clId="Web-{E0655DBE-136F-35CF-EE00-F98D518076D1}" dt="2025-04-16T13:00:48.825" v="434" actId="20577"/>
          <ac:spMkLst>
            <pc:docMk/>
            <pc:sldMk cId="3394842124" sldId="448"/>
            <ac:spMk id="2" creationId="{3A173B6B-B951-FE21-C124-A859E450FF51}"/>
          </ac:spMkLst>
        </pc:spChg>
        <pc:spChg chg="mod">
          <ac:chgData name="Melissa Juarez" userId="S::melissa.juarez@sreb.org::f92fcb15-3302-484c-a051-897857e1c6b5" providerId="AD" clId="Web-{E0655DBE-136F-35CF-EE00-F98D518076D1}" dt="2025-04-16T13:01:02.262" v="449" actId="20577"/>
          <ac:spMkLst>
            <pc:docMk/>
            <pc:sldMk cId="3394842124" sldId="448"/>
            <ac:spMk id="4" creationId="{BD618CCA-F1CF-2870-2DE6-9F893E85BBAA}"/>
          </ac:spMkLst>
        </pc:spChg>
      </pc:sldChg>
      <pc:sldChg chg="addSp delSp modSp add replId">
        <pc:chgData name="Melissa Juarez" userId="S::melissa.juarez@sreb.org::f92fcb15-3302-484c-a051-897857e1c6b5" providerId="AD" clId="Web-{E0655DBE-136F-35CF-EE00-F98D518076D1}" dt="2025-04-16T13:00:09.684" v="417" actId="20577"/>
        <pc:sldMkLst>
          <pc:docMk/>
          <pc:sldMk cId="4104214335" sldId="449"/>
        </pc:sldMkLst>
        <pc:spChg chg="mod">
          <ac:chgData name="Melissa Juarez" userId="S::melissa.juarez@sreb.org::f92fcb15-3302-484c-a051-897857e1c6b5" providerId="AD" clId="Web-{E0655DBE-136F-35CF-EE00-F98D518076D1}" dt="2025-04-16T13:00:09.684" v="417" actId="20577"/>
          <ac:spMkLst>
            <pc:docMk/>
            <pc:sldMk cId="4104214335" sldId="449"/>
            <ac:spMk id="2" creationId="{DBA7F5C4-98AA-ABCE-4914-8A18B90D8958}"/>
          </ac:spMkLst>
        </pc:spChg>
        <pc:spChg chg="del">
          <ac:chgData name="Melissa Juarez" userId="S::melissa.juarez@sreb.org::f92fcb15-3302-484c-a051-897857e1c6b5" providerId="AD" clId="Web-{E0655DBE-136F-35CF-EE00-F98D518076D1}" dt="2025-04-16T12:49:24.363" v="237"/>
          <ac:spMkLst>
            <pc:docMk/>
            <pc:sldMk cId="4104214335" sldId="449"/>
            <ac:spMk id="3" creationId="{2F83D849-2527-98F3-FA91-E88ECB421B50}"/>
          </ac:spMkLst>
        </pc:spChg>
        <pc:spChg chg="add del mod">
          <ac:chgData name="Melissa Juarez" userId="S::melissa.juarez@sreb.org::f92fcb15-3302-484c-a051-897857e1c6b5" providerId="AD" clId="Web-{E0655DBE-136F-35CF-EE00-F98D518076D1}" dt="2025-04-16T12:49:30.863" v="238"/>
          <ac:spMkLst>
            <pc:docMk/>
            <pc:sldMk cId="4104214335" sldId="449"/>
            <ac:spMk id="7" creationId="{79DBC354-D13E-1E6D-3929-90D67A7AF0C9}"/>
          </ac:spMkLst>
        </pc:spChg>
        <pc:spChg chg="add mod">
          <ac:chgData name="Melissa Juarez" userId="S::melissa.juarez@sreb.org::f92fcb15-3302-484c-a051-897857e1c6b5" providerId="AD" clId="Web-{E0655DBE-136F-35CF-EE00-F98D518076D1}" dt="2025-04-16T12:55:35.031" v="341" actId="1076"/>
          <ac:spMkLst>
            <pc:docMk/>
            <pc:sldMk cId="4104214335" sldId="449"/>
            <ac:spMk id="8" creationId="{FD0B19F0-6DFC-FACA-AE5D-CA5DD8206946}"/>
          </ac:spMkLst>
        </pc:spChg>
        <pc:spChg chg="add mod">
          <ac:chgData name="Melissa Juarez" userId="S::melissa.juarez@sreb.org::f92fcb15-3302-484c-a051-897857e1c6b5" providerId="AD" clId="Web-{E0655DBE-136F-35CF-EE00-F98D518076D1}" dt="2025-04-16T12:55:37.109" v="342" actId="1076"/>
          <ac:spMkLst>
            <pc:docMk/>
            <pc:sldMk cId="4104214335" sldId="449"/>
            <ac:spMk id="9" creationId="{36351BD7-5355-22B9-EE71-3D853BC6D636}"/>
          </ac:spMkLst>
        </pc:spChg>
        <pc:spChg chg="add mod">
          <ac:chgData name="Melissa Juarez" userId="S::melissa.juarez@sreb.org::f92fcb15-3302-484c-a051-897857e1c6b5" providerId="AD" clId="Web-{E0655DBE-136F-35CF-EE00-F98D518076D1}" dt="2025-04-16T12:55:41.187" v="344" actId="1076"/>
          <ac:spMkLst>
            <pc:docMk/>
            <pc:sldMk cId="4104214335" sldId="449"/>
            <ac:spMk id="10" creationId="{9A705D21-072B-F5C5-414A-0A6DFB4732EA}"/>
          </ac:spMkLst>
        </pc:spChg>
        <pc:spChg chg="add del mod">
          <ac:chgData name="Melissa Juarez" userId="S::melissa.juarez@sreb.org::f92fcb15-3302-484c-a051-897857e1c6b5" providerId="AD" clId="Web-{E0655DBE-136F-35CF-EE00-F98D518076D1}" dt="2025-04-16T12:59:37.263" v="408" actId="20577"/>
          <ac:spMkLst>
            <pc:docMk/>
            <pc:sldMk cId="4104214335" sldId="449"/>
            <ac:spMk id="11" creationId="{C132182D-8CF7-37B7-32B1-6EE0D8D89C70}"/>
          </ac:spMkLst>
        </pc:spChg>
        <pc:spChg chg="add mod">
          <ac:chgData name="Melissa Juarez" userId="S::melissa.juarez@sreb.org::f92fcb15-3302-484c-a051-897857e1c6b5" providerId="AD" clId="Web-{E0655DBE-136F-35CF-EE00-F98D518076D1}" dt="2025-04-16T12:59:28.247" v="406" actId="20577"/>
          <ac:spMkLst>
            <pc:docMk/>
            <pc:sldMk cId="4104214335" sldId="449"/>
            <ac:spMk id="12" creationId="{22C55120-7203-8E0C-88BE-82825A0C153F}"/>
          </ac:spMkLst>
        </pc:spChg>
        <pc:spChg chg="add mod">
          <ac:chgData name="Melissa Juarez" userId="S::melissa.juarez@sreb.org::f92fcb15-3302-484c-a051-897857e1c6b5" providerId="AD" clId="Web-{E0655DBE-136F-35CF-EE00-F98D518076D1}" dt="2025-04-16T12:59:32.513" v="407" actId="20577"/>
          <ac:spMkLst>
            <pc:docMk/>
            <pc:sldMk cId="4104214335" sldId="449"/>
            <ac:spMk id="13" creationId="{22197945-52D6-3D52-5988-97EB3774FCFC}"/>
          </ac:spMkLst>
        </pc:spChg>
      </pc:sldChg>
      <pc:sldChg chg="add del replId">
        <pc:chgData name="Melissa Juarez" userId="S::melissa.juarez@sreb.org::f92fcb15-3302-484c-a051-897857e1c6b5" providerId="AD" clId="Web-{E0655DBE-136F-35CF-EE00-F98D518076D1}" dt="2025-04-16T13:04:00.980" v="569"/>
        <pc:sldMkLst>
          <pc:docMk/>
          <pc:sldMk cId="1740577355" sldId="450"/>
        </pc:sldMkLst>
      </pc:sldChg>
      <pc:sldChg chg="add del replId">
        <pc:chgData name="Melissa Juarez" userId="S::melissa.juarez@sreb.org::f92fcb15-3302-484c-a051-897857e1c6b5" providerId="AD" clId="Web-{E0655DBE-136F-35CF-EE00-F98D518076D1}" dt="2025-04-16T12:50:22.409" v="246"/>
        <pc:sldMkLst>
          <pc:docMk/>
          <pc:sldMk cId="2809111921" sldId="450"/>
        </pc:sldMkLst>
      </pc:sldChg>
      <pc:sldChg chg="addSp delSp modSp add replId">
        <pc:chgData name="Melissa Juarez" userId="S::melissa.juarez@sreb.org::f92fcb15-3302-484c-a051-897857e1c6b5" providerId="AD" clId="Web-{E0655DBE-136F-35CF-EE00-F98D518076D1}" dt="2025-04-16T13:19:50.189" v="770" actId="20577"/>
        <pc:sldMkLst>
          <pc:docMk/>
          <pc:sldMk cId="1554034750" sldId="451"/>
        </pc:sldMkLst>
        <pc:spChg chg="add mod">
          <ac:chgData name="Melissa Juarez" userId="S::melissa.juarez@sreb.org::f92fcb15-3302-484c-a051-897857e1c6b5" providerId="AD" clId="Web-{E0655DBE-136F-35CF-EE00-F98D518076D1}" dt="2025-04-16T13:16:58.769" v="691" actId="1076"/>
          <ac:spMkLst>
            <pc:docMk/>
            <pc:sldMk cId="1554034750" sldId="451"/>
            <ac:spMk id="3" creationId="{55DC647A-18D3-0738-92E5-ABBAD6DEFAA6}"/>
          </ac:spMkLst>
        </pc:spChg>
        <pc:spChg chg="add mod">
          <ac:chgData name="Melissa Juarez" userId="S::melissa.juarez@sreb.org::f92fcb15-3302-484c-a051-897857e1c6b5" providerId="AD" clId="Web-{E0655DBE-136F-35CF-EE00-F98D518076D1}" dt="2025-04-16T13:17:12.691" v="693" actId="1076"/>
          <ac:spMkLst>
            <pc:docMk/>
            <pc:sldMk cId="1554034750" sldId="451"/>
            <ac:spMk id="6" creationId="{F9C7AC02-74F9-48F5-EFFE-CD123EF58B48}"/>
          </ac:spMkLst>
        </pc:spChg>
        <pc:spChg chg="add mod">
          <ac:chgData name="Melissa Juarez" userId="S::melissa.juarez@sreb.org::f92fcb15-3302-484c-a051-897857e1c6b5" providerId="AD" clId="Web-{E0655DBE-136F-35CF-EE00-F98D518076D1}" dt="2025-04-16T13:19:50.189" v="770" actId="20577"/>
          <ac:spMkLst>
            <pc:docMk/>
            <pc:sldMk cId="1554034750" sldId="451"/>
            <ac:spMk id="7" creationId="{57E039C7-6F2E-1118-C1B5-F17389BD3948}"/>
          </ac:spMkLst>
        </pc:spChg>
        <pc:spChg chg="mod">
          <ac:chgData name="Melissa Juarez" userId="S::melissa.juarez@sreb.org::f92fcb15-3302-484c-a051-897857e1c6b5" providerId="AD" clId="Web-{E0655DBE-136F-35CF-EE00-F98D518076D1}" dt="2025-04-16T13:16:58.753" v="690" actId="1076"/>
          <ac:spMkLst>
            <pc:docMk/>
            <pc:sldMk cId="1554034750" sldId="451"/>
            <ac:spMk id="8" creationId="{90AD79F4-8E47-9004-ADEB-70F8EB2EC181}"/>
          </ac:spMkLst>
        </pc:spChg>
        <pc:spChg chg="del">
          <ac:chgData name="Melissa Juarez" userId="S::melissa.juarez@sreb.org::f92fcb15-3302-484c-a051-897857e1c6b5" providerId="AD" clId="Web-{E0655DBE-136F-35CF-EE00-F98D518076D1}" dt="2025-04-16T13:04:05.214" v="571"/>
          <ac:spMkLst>
            <pc:docMk/>
            <pc:sldMk cId="1554034750" sldId="451"/>
            <ac:spMk id="9" creationId="{76B052B5-82D9-DB98-A35F-B8D0FC59A782}"/>
          </ac:spMkLst>
        </pc:spChg>
        <pc:spChg chg="del">
          <ac:chgData name="Melissa Juarez" userId="S::melissa.juarez@sreb.org::f92fcb15-3302-484c-a051-897857e1c6b5" providerId="AD" clId="Web-{E0655DBE-136F-35CF-EE00-F98D518076D1}" dt="2025-04-16T13:04:11.902" v="573"/>
          <ac:spMkLst>
            <pc:docMk/>
            <pc:sldMk cId="1554034750" sldId="451"/>
            <ac:spMk id="10" creationId="{24B0E167-7F3D-91FD-F253-5FEEF82C4F59}"/>
          </ac:spMkLst>
        </pc:spChg>
        <pc:spChg chg="del">
          <ac:chgData name="Melissa Juarez" userId="S::melissa.juarez@sreb.org::f92fcb15-3302-484c-a051-897857e1c6b5" providerId="AD" clId="Web-{E0655DBE-136F-35CF-EE00-F98D518076D1}" dt="2025-04-16T13:04:05.214" v="570"/>
          <ac:spMkLst>
            <pc:docMk/>
            <pc:sldMk cId="1554034750" sldId="451"/>
            <ac:spMk id="11" creationId="{5D461CA2-4F44-5A4F-15ED-0F9D4832345D}"/>
          </ac:spMkLst>
        </pc:spChg>
        <pc:spChg chg="mod">
          <ac:chgData name="Melissa Juarez" userId="S::melissa.juarez@sreb.org::f92fcb15-3302-484c-a051-897857e1c6b5" providerId="AD" clId="Web-{E0655DBE-136F-35CF-EE00-F98D518076D1}" dt="2025-04-16T13:18:03.753" v="703"/>
          <ac:spMkLst>
            <pc:docMk/>
            <pc:sldMk cId="1554034750" sldId="451"/>
            <ac:spMk id="12" creationId="{ADFBB5C9-8C12-716F-2442-07BB66CFD2F8}"/>
          </ac:spMkLst>
        </pc:spChg>
        <pc:spChg chg="mod">
          <ac:chgData name="Melissa Juarez" userId="S::melissa.juarez@sreb.org::f92fcb15-3302-484c-a051-897857e1c6b5" providerId="AD" clId="Web-{E0655DBE-136F-35CF-EE00-F98D518076D1}" dt="2025-04-16T13:17:18.331" v="694" actId="1076"/>
          <ac:spMkLst>
            <pc:docMk/>
            <pc:sldMk cId="1554034750" sldId="451"/>
            <ac:spMk id="13" creationId="{9B8D6E22-57A2-3E7A-C19E-A8E4CB57B727}"/>
          </ac:spMkLst>
        </pc:spChg>
      </pc:sldChg>
    </pc:docChg>
  </pc:docChgLst>
  <pc:docChgLst>
    <pc:chgData name="Melissa Juarez" userId="S::melissa.juarez@sreb.org::f92fcb15-3302-484c-a051-897857e1c6b5" providerId="AD" clId="Web-{2A98353D-699A-914D-70C1-C38BE9701BD0}"/>
    <pc:docChg chg="modSld">
      <pc:chgData name="Melissa Juarez" userId="S::melissa.juarez@sreb.org::f92fcb15-3302-484c-a051-897857e1c6b5" providerId="AD" clId="Web-{2A98353D-699A-914D-70C1-C38BE9701BD0}" dt="2025-04-15T14:01:24.311" v="28" actId="1076"/>
      <pc:docMkLst>
        <pc:docMk/>
      </pc:docMkLst>
      <pc:sldChg chg="addSp modSp">
        <pc:chgData name="Melissa Juarez" userId="S::melissa.juarez@sreb.org::f92fcb15-3302-484c-a051-897857e1c6b5" providerId="AD" clId="Web-{2A98353D-699A-914D-70C1-C38BE9701BD0}" dt="2025-04-15T14:01:24.311" v="28" actId="1076"/>
        <pc:sldMkLst>
          <pc:docMk/>
          <pc:sldMk cId="2136218687" sldId="442"/>
        </pc:sldMkLst>
        <pc:graphicFrameChg chg="mod">
          <ac:chgData name="Melissa Juarez" userId="S::melissa.juarez@sreb.org::f92fcb15-3302-484c-a051-897857e1c6b5" providerId="AD" clId="Web-{2A98353D-699A-914D-70C1-C38BE9701BD0}" dt="2025-04-15T14:00:31.998" v="18" actId="14100"/>
          <ac:graphicFrameMkLst>
            <pc:docMk/>
            <pc:sldMk cId="2136218687" sldId="442"/>
            <ac:graphicFrameMk id="6" creationId="{07810878-8E59-06AF-F5B4-9322E0FA6B2B}"/>
          </ac:graphicFrameMkLst>
        </pc:graphicFrameChg>
        <pc:graphicFrameChg chg="mod topLvl modGraphic">
          <ac:chgData name="Melissa Juarez" userId="S::melissa.juarez@sreb.org::f92fcb15-3302-484c-a051-897857e1c6b5" providerId="AD" clId="Web-{2A98353D-699A-914D-70C1-C38BE9701BD0}" dt="2025-04-15T14:01:24.311" v="28" actId="1076"/>
          <ac:graphicFrameMkLst>
            <pc:docMk/>
            <pc:sldMk cId="2136218687" sldId="442"/>
            <ac:graphicFrameMk id="12" creationId="{304FEBAD-2F1F-41F2-83E1-B6F62677745C}"/>
          </ac:graphicFrameMkLst>
        </pc:graphicFrameChg>
      </pc:sldChg>
    </pc:docChg>
  </pc:docChgLst>
  <pc:docChgLst>
    <pc:chgData name="Melissa Juarez" userId="S::melissa.juarez@sreb.org::f92fcb15-3302-484c-a051-897857e1c6b5" providerId="AD" clId="Web-{53AF5CB2-0820-8520-434E-26D20092EE3A}"/>
    <pc:docChg chg="addSld delSld modSld">
      <pc:chgData name="Melissa Juarez" userId="S::melissa.juarez@sreb.org::f92fcb15-3302-484c-a051-897857e1c6b5" providerId="AD" clId="Web-{53AF5CB2-0820-8520-434E-26D20092EE3A}" dt="2024-04-03T14:11:49.783" v="755" actId="20577"/>
      <pc:docMkLst>
        <pc:docMk/>
      </pc:docMkLst>
      <pc:sldChg chg="modSp modNotes">
        <pc:chgData name="Melissa Juarez" userId="S::melissa.juarez@sreb.org::f92fcb15-3302-484c-a051-897857e1c6b5" providerId="AD" clId="Web-{53AF5CB2-0820-8520-434E-26D20092EE3A}" dt="2024-04-03T14:11:31.923" v="752" actId="20577"/>
        <pc:sldMkLst>
          <pc:docMk/>
          <pc:sldMk cId="762609601" sldId="260"/>
        </pc:sldMkLst>
        <pc:spChg chg="mod">
          <ac:chgData name="Melissa Juarez" userId="S::melissa.juarez@sreb.org::f92fcb15-3302-484c-a051-897857e1c6b5" providerId="AD" clId="Web-{53AF5CB2-0820-8520-434E-26D20092EE3A}" dt="2024-04-03T13:32:20.665" v="113" actId="20577"/>
          <ac:spMkLst>
            <pc:docMk/>
            <pc:sldMk cId="762609601" sldId="260"/>
            <ac:spMk id="2" creationId="{56C72A20-44BA-40D5-AFDB-3FB087EBC970}"/>
          </ac:spMkLst>
        </pc:spChg>
        <pc:spChg chg="mod">
          <ac:chgData name="Melissa Juarez" userId="S::melissa.juarez@sreb.org::f92fcb15-3302-484c-a051-897857e1c6b5" providerId="AD" clId="Web-{53AF5CB2-0820-8520-434E-26D20092EE3A}" dt="2024-04-03T13:30:52.084" v="64" actId="20577"/>
          <ac:spMkLst>
            <pc:docMk/>
            <pc:sldMk cId="762609601" sldId="260"/>
            <ac:spMk id="6" creationId="{94725090-3E32-25C1-6189-05BEA612EE33}"/>
          </ac:spMkLst>
        </pc:spChg>
        <pc:spChg chg="mod">
          <ac:chgData name="Melissa Juarez" userId="S::melissa.juarez@sreb.org::f92fcb15-3302-484c-a051-897857e1c6b5" providerId="AD" clId="Web-{53AF5CB2-0820-8520-434E-26D20092EE3A}" dt="2024-04-03T14:11:31.923" v="752" actId="20577"/>
          <ac:spMkLst>
            <pc:docMk/>
            <pc:sldMk cId="762609601" sldId="260"/>
            <ac:spMk id="7" creationId="{F96B7D8B-1C51-77B3-E5D9-6D8C5DBD5DE9}"/>
          </ac:spMkLst>
        </pc:spChg>
      </pc:sldChg>
      <pc:sldChg chg="modSp modNotes">
        <pc:chgData name="Melissa Juarez" userId="S::melissa.juarez@sreb.org::f92fcb15-3302-484c-a051-897857e1c6b5" providerId="AD" clId="Web-{53AF5CB2-0820-8520-434E-26D20092EE3A}" dt="2024-04-03T14:09:42.185" v="745"/>
        <pc:sldMkLst>
          <pc:docMk/>
          <pc:sldMk cId="264295140" sldId="275"/>
        </pc:sldMkLst>
        <pc:spChg chg="mod">
          <ac:chgData name="Melissa Juarez" userId="S::melissa.juarez@sreb.org::f92fcb15-3302-484c-a051-897857e1c6b5" providerId="AD" clId="Web-{53AF5CB2-0820-8520-434E-26D20092EE3A}" dt="2024-04-03T14:09:34.654" v="742" actId="20577"/>
          <ac:spMkLst>
            <pc:docMk/>
            <pc:sldMk cId="264295140" sldId="275"/>
            <ac:spMk id="2" creationId="{EC10A8AA-4EC9-4A07-9EA4-B8CD0CF50D12}"/>
          </ac:spMkLst>
        </pc:spChg>
      </pc:sldChg>
      <pc:sldChg chg="modSp">
        <pc:chgData name="Melissa Juarez" userId="S::melissa.juarez@sreb.org::f92fcb15-3302-484c-a051-897857e1c6b5" providerId="AD" clId="Web-{53AF5CB2-0820-8520-434E-26D20092EE3A}" dt="2024-04-03T13:25:56.904" v="24" actId="20577"/>
        <pc:sldMkLst>
          <pc:docMk/>
          <pc:sldMk cId="1114346427" sldId="431"/>
        </pc:sldMkLst>
        <pc:spChg chg="mod">
          <ac:chgData name="Melissa Juarez" userId="S::melissa.juarez@sreb.org::f92fcb15-3302-484c-a051-897857e1c6b5" providerId="AD" clId="Web-{53AF5CB2-0820-8520-434E-26D20092EE3A}" dt="2024-04-03T13:25:40.982" v="8" actId="20577"/>
          <ac:spMkLst>
            <pc:docMk/>
            <pc:sldMk cId="1114346427" sldId="431"/>
            <ac:spMk id="4" creationId="{926833FD-46F1-B06F-E8CF-66C6200FA107}"/>
          </ac:spMkLst>
        </pc:spChg>
        <pc:spChg chg="mod">
          <ac:chgData name="Melissa Juarez" userId="S::melissa.juarez@sreb.org::f92fcb15-3302-484c-a051-897857e1c6b5" providerId="AD" clId="Web-{53AF5CB2-0820-8520-434E-26D20092EE3A}" dt="2024-04-03T13:25:56.904" v="24" actId="20577"/>
          <ac:spMkLst>
            <pc:docMk/>
            <pc:sldMk cId="1114346427" sldId="431"/>
            <ac:spMk id="5" creationId="{BC17E286-7FE0-4A83-9EA5-BC3898781681}"/>
          </ac:spMkLst>
        </pc:spChg>
      </pc:sldChg>
      <pc:sldChg chg="modSp add replId modNotes">
        <pc:chgData name="Melissa Juarez" userId="S::melissa.juarez@sreb.org::f92fcb15-3302-484c-a051-897857e1c6b5" providerId="AD" clId="Web-{53AF5CB2-0820-8520-434E-26D20092EE3A}" dt="2024-04-03T14:02:30.172" v="685" actId="20577"/>
        <pc:sldMkLst>
          <pc:docMk/>
          <pc:sldMk cId="2171510085" sldId="432"/>
        </pc:sldMkLst>
        <pc:spChg chg="mod">
          <ac:chgData name="Melissa Juarez" userId="S::melissa.juarez@sreb.org::f92fcb15-3302-484c-a051-897857e1c6b5" providerId="AD" clId="Web-{53AF5CB2-0820-8520-434E-26D20092EE3A}" dt="2024-04-03T13:34:18.153" v="189" actId="20577"/>
          <ac:spMkLst>
            <pc:docMk/>
            <pc:sldMk cId="2171510085" sldId="432"/>
            <ac:spMk id="6" creationId="{94725090-3E32-25C1-6189-05BEA612EE33}"/>
          </ac:spMkLst>
        </pc:spChg>
        <pc:spChg chg="mod">
          <ac:chgData name="Melissa Juarez" userId="S::melissa.juarez@sreb.org::f92fcb15-3302-484c-a051-897857e1c6b5" providerId="AD" clId="Web-{53AF5CB2-0820-8520-434E-26D20092EE3A}" dt="2024-04-03T14:02:30.172" v="685" actId="20577"/>
          <ac:spMkLst>
            <pc:docMk/>
            <pc:sldMk cId="2171510085" sldId="432"/>
            <ac:spMk id="7" creationId="{F96B7D8B-1C51-77B3-E5D9-6D8C5DBD5DE9}"/>
          </ac:spMkLst>
        </pc:spChg>
      </pc:sldChg>
      <pc:sldChg chg="modSp add replId modNotes">
        <pc:chgData name="Melissa Juarez" userId="S::melissa.juarez@sreb.org::f92fcb15-3302-484c-a051-897857e1c6b5" providerId="AD" clId="Web-{53AF5CB2-0820-8520-434E-26D20092EE3A}" dt="2024-04-03T14:11:49.783" v="755" actId="20577"/>
        <pc:sldMkLst>
          <pc:docMk/>
          <pc:sldMk cId="3827911153" sldId="433"/>
        </pc:sldMkLst>
        <pc:spChg chg="mod">
          <ac:chgData name="Melissa Juarez" userId="S::melissa.juarez@sreb.org::f92fcb15-3302-484c-a051-897857e1c6b5" providerId="AD" clId="Web-{53AF5CB2-0820-8520-434E-26D20092EE3A}" dt="2024-04-03T13:39:40.413" v="206" actId="20577"/>
          <ac:spMkLst>
            <pc:docMk/>
            <pc:sldMk cId="3827911153" sldId="433"/>
            <ac:spMk id="6" creationId="{94725090-3E32-25C1-6189-05BEA612EE33}"/>
          </ac:spMkLst>
        </pc:spChg>
        <pc:spChg chg="mod">
          <ac:chgData name="Melissa Juarez" userId="S::melissa.juarez@sreb.org::f92fcb15-3302-484c-a051-897857e1c6b5" providerId="AD" clId="Web-{53AF5CB2-0820-8520-434E-26D20092EE3A}" dt="2024-04-03T14:11:49.783" v="755" actId="20577"/>
          <ac:spMkLst>
            <pc:docMk/>
            <pc:sldMk cId="3827911153" sldId="433"/>
            <ac:spMk id="7" creationId="{F96B7D8B-1C51-77B3-E5D9-6D8C5DBD5DE9}"/>
          </ac:spMkLst>
        </pc:spChg>
      </pc:sldChg>
      <pc:sldChg chg="modSp add replId modNotes">
        <pc:chgData name="Melissa Juarez" userId="S::melissa.juarez@sreb.org::f92fcb15-3302-484c-a051-897857e1c6b5" providerId="AD" clId="Web-{53AF5CB2-0820-8520-434E-26D20092EE3A}" dt="2024-04-03T13:51:27.012" v="343" actId="14100"/>
        <pc:sldMkLst>
          <pc:docMk/>
          <pc:sldMk cId="1268060492" sldId="434"/>
        </pc:sldMkLst>
        <pc:spChg chg="mod">
          <ac:chgData name="Melissa Juarez" userId="S::melissa.juarez@sreb.org::f92fcb15-3302-484c-a051-897857e1c6b5" providerId="AD" clId="Web-{53AF5CB2-0820-8520-434E-26D20092EE3A}" dt="2024-04-03T13:42:25.746" v="245" actId="20577"/>
          <ac:spMkLst>
            <pc:docMk/>
            <pc:sldMk cId="1268060492" sldId="434"/>
            <ac:spMk id="6" creationId="{94725090-3E32-25C1-6189-05BEA612EE33}"/>
          </ac:spMkLst>
        </pc:spChg>
        <pc:spChg chg="mod">
          <ac:chgData name="Melissa Juarez" userId="S::melissa.juarez@sreb.org::f92fcb15-3302-484c-a051-897857e1c6b5" providerId="AD" clId="Web-{53AF5CB2-0820-8520-434E-26D20092EE3A}" dt="2024-04-03T13:51:27.012" v="343" actId="14100"/>
          <ac:spMkLst>
            <pc:docMk/>
            <pc:sldMk cId="1268060492" sldId="434"/>
            <ac:spMk id="7" creationId="{F96B7D8B-1C51-77B3-E5D9-6D8C5DBD5DE9}"/>
          </ac:spMkLst>
        </pc:spChg>
      </pc:sldChg>
      <pc:sldChg chg="modSp add replId">
        <pc:chgData name="Melissa Juarez" userId="S::melissa.juarez@sreb.org::f92fcb15-3302-484c-a051-897857e1c6b5" providerId="AD" clId="Web-{53AF5CB2-0820-8520-434E-26D20092EE3A}" dt="2024-04-03T13:52:27.686" v="375" actId="20577"/>
        <pc:sldMkLst>
          <pc:docMk/>
          <pc:sldMk cId="578744576" sldId="435"/>
        </pc:sldMkLst>
        <pc:spChg chg="mod">
          <ac:chgData name="Melissa Juarez" userId="S::melissa.juarez@sreb.org::f92fcb15-3302-484c-a051-897857e1c6b5" providerId="AD" clId="Web-{53AF5CB2-0820-8520-434E-26D20092EE3A}" dt="2024-04-03T13:52:27.686" v="375" actId="20577"/>
          <ac:spMkLst>
            <pc:docMk/>
            <pc:sldMk cId="578744576" sldId="435"/>
            <ac:spMk id="7" creationId="{F96B7D8B-1C51-77B3-E5D9-6D8C5DBD5DE9}"/>
          </ac:spMkLst>
        </pc:spChg>
      </pc:sldChg>
      <pc:sldChg chg="modSp add replId">
        <pc:chgData name="Melissa Juarez" userId="S::melissa.juarez@sreb.org::f92fcb15-3302-484c-a051-897857e1c6b5" providerId="AD" clId="Web-{53AF5CB2-0820-8520-434E-26D20092EE3A}" dt="2024-04-03T13:55:37.613" v="431" actId="14100"/>
        <pc:sldMkLst>
          <pc:docMk/>
          <pc:sldMk cId="2761451060" sldId="436"/>
        </pc:sldMkLst>
        <pc:spChg chg="mod">
          <ac:chgData name="Melissa Juarez" userId="S::melissa.juarez@sreb.org::f92fcb15-3302-484c-a051-897857e1c6b5" providerId="AD" clId="Web-{53AF5CB2-0820-8520-434E-26D20092EE3A}" dt="2024-04-03T13:53:58.188" v="387" actId="20577"/>
          <ac:spMkLst>
            <pc:docMk/>
            <pc:sldMk cId="2761451060" sldId="436"/>
            <ac:spMk id="6" creationId="{94725090-3E32-25C1-6189-05BEA612EE33}"/>
          </ac:spMkLst>
        </pc:spChg>
        <pc:spChg chg="mod">
          <ac:chgData name="Melissa Juarez" userId="S::melissa.juarez@sreb.org::f92fcb15-3302-484c-a051-897857e1c6b5" providerId="AD" clId="Web-{53AF5CB2-0820-8520-434E-26D20092EE3A}" dt="2024-04-03T13:55:37.613" v="431" actId="14100"/>
          <ac:spMkLst>
            <pc:docMk/>
            <pc:sldMk cId="2761451060" sldId="436"/>
            <ac:spMk id="7" creationId="{F96B7D8B-1C51-77B3-E5D9-6D8C5DBD5DE9}"/>
          </ac:spMkLst>
        </pc:spChg>
      </pc:sldChg>
      <pc:sldChg chg="modSp add replId">
        <pc:chgData name="Melissa Juarez" userId="S::melissa.juarez@sreb.org::f92fcb15-3302-484c-a051-897857e1c6b5" providerId="AD" clId="Web-{53AF5CB2-0820-8520-434E-26D20092EE3A}" dt="2024-04-03T13:56:19.771" v="466" actId="20577"/>
        <pc:sldMkLst>
          <pc:docMk/>
          <pc:sldMk cId="1767393738" sldId="437"/>
        </pc:sldMkLst>
        <pc:spChg chg="mod">
          <ac:chgData name="Melissa Juarez" userId="S::melissa.juarez@sreb.org::f92fcb15-3302-484c-a051-897857e1c6b5" providerId="AD" clId="Web-{53AF5CB2-0820-8520-434E-26D20092EE3A}" dt="2024-04-03T13:56:03.379" v="436" actId="20577"/>
          <ac:spMkLst>
            <pc:docMk/>
            <pc:sldMk cId="1767393738" sldId="437"/>
            <ac:spMk id="6" creationId="{94725090-3E32-25C1-6189-05BEA612EE33}"/>
          </ac:spMkLst>
        </pc:spChg>
        <pc:spChg chg="mod">
          <ac:chgData name="Melissa Juarez" userId="S::melissa.juarez@sreb.org::f92fcb15-3302-484c-a051-897857e1c6b5" providerId="AD" clId="Web-{53AF5CB2-0820-8520-434E-26D20092EE3A}" dt="2024-04-03T13:56:19.771" v="466" actId="20577"/>
          <ac:spMkLst>
            <pc:docMk/>
            <pc:sldMk cId="1767393738" sldId="437"/>
            <ac:spMk id="7" creationId="{F96B7D8B-1C51-77B3-E5D9-6D8C5DBD5DE9}"/>
          </ac:spMkLst>
        </pc:spChg>
      </pc:sldChg>
      <pc:sldChg chg="modSp add replId">
        <pc:chgData name="Melissa Juarez" userId="S::melissa.juarez@sreb.org::f92fcb15-3302-484c-a051-897857e1c6b5" providerId="AD" clId="Web-{53AF5CB2-0820-8520-434E-26D20092EE3A}" dt="2024-04-03T13:59:46.121" v="547" actId="20577"/>
        <pc:sldMkLst>
          <pc:docMk/>
          <pc:sldMk cId="4074958329" sldId="438"/>
        </pc:sldMkLst>
        <pc:spChg chg="mod">
          <ac:chgData name="Melissa Juarez" userId="S::melissa.juarez@sreb.org::f92fcb15-3302-484c-a051-897857e1c6b5" providerId="AD" clId="Web-{53AF5CB2-0820-8520-434E-26D20092EE3A}" dt="2024-04-03T13:56:48.053" v="476" actId="20577"/>
          <ac:spMkLst>
            <pc:docMk/>
            <pc:sldMk cId="4074958329" sldId="438"/>
            <ac:spMk id="6" creationId="{94725090-3E32-25C1-6189-05BEA612EE33}"/>
          </ac:spMkLst>
        </pc:spChg>
        <pc:spChg chg="mod">
          <ac:chgData name="Melissa Juarez" userId="S::melissa.juarez@sreb.org::f92fcb15-3302-484c-a051-897857e1c6b5" providerId="AD" clId="Web-{53AF5CB2-0820-8520-434E-26D20092EE3A}" dt="2024-04-03T13:59:46.121" v="547" actId="20577"/>
          <ac:spMkLst>
            <pc:docMk/>
            <pc:sldMk cId="4074958329" sldId="438"/>
            <ac:spMk id="7" creationId="{F96B7D8B-1C51-77B3-E5D9-6D8C5DBD5DE9}"/>
          </ac:spMkLst>
        </pc:spChg>
      </pc:sldChg>
      <pc:sldChg chg="modSp add replId">
        <pc:chgData name="Melissa Juarez" userId="S::melissa.juarez@sreb.org::f92fcb15-3302-484c-a051-897857e1c6b5" providerId="AD" clId="Web-{53AF5CB2-0820-8520-434E-26D20092EE3A}" dt="2024-04-03T14:04:09.816" v="705" actId="20577"/>
        <pc:sldMkLst>
          <pc:docMk/>
          <pc:sldMk cId="161042230" sldId="439"/>
        </pc:sldMkLst>
        <pc:spChg chg="mod">
          <ac:chgData name="Melissa Juarez" userId="S::melissa.juarez@sreb.org::f92fcb15-3302-484c-a051-897857e1c6b5" providerId="AD" clId="Web-{53AF5CB2-0820-8520-434E-26D20092EE3A}" dt="2024-04-03T14:04:09.816" v="705" actId="20577"/>
          <ac:spMkLst>
            <pc:docMk/>
            <pc:sldMk cId="161042230" sldId="439"/>
            <ac:spMk id="2" creationId="{EC10A8AA-4EC9-4A07-9EA4-B8CD0CF50D12}"/>
          </ac:spMkLst>
        </pc:spChg>
      </pc:sldChg>
      <pc:sldChg chg="modSp add del replId">
        <pc:chgData name="Melissa Juarez" userId="S::melissa.juarez@sreb.org::f92fcb15-3302-484c-a051-897857e1c6b5" providerId="AD" clId="Web-{53AF5CB2-0820-8520-434E-26D20092EE3A}" dt="2024-04-03T14:08:40.652" v="712"/>
        <pc:sldMkLst>
          <pc:docMk/>
          <pc:sldMk cId="1860850373" sldId="440"/>
        </pc:sldMkLst>
        <pc:spChg chg="mod">
          <ac:chgData name="Melissa Juarez" userId="S::melissa.juarez@sreb.org::f92fcb15-3302-484c-a051-897857e1c6b5" providerId="AD" clId="Web-{53AF5CB2-0820-8520-434E-26D20092EE3A}" dt="2024-04-03T14:04:31.895" v="710" actId="20577"/>
          <ac:spMkLst>
            <pc:docMk/>
            <pc:sldMk cId="1860850373" sldId="440"/>
            <ac:spMk id="2" creationId="{EC10A8AA-4EC9-4A07-9EA4-B8CD0CF50D12}"/>
          </ac:spMkLst>
        </pc:spChg>
      </pc:sldChg>
      <pc:sldChg chg="add replId">
        <pc:chgData name="Melissa Juarez" userId="S::melissa.juarez@sreb.org::f92fcb15-3302-484c-a051-897857e1c6b5" providerId="AD" clId="Web-{53AF5CB2-0820-8520-434E-26D20092EE3A}" dt="2024-04-03T14:08:44.840" v="714"/>
        <pc:sldMkLst>
          <pc:docMk/>
          <pc:sldMk cId="2540475937" sldId="440"/>
        </pc:sldMkLst>
      </pc:sldChg>
      <pc:sldChg chg="add del replId">
        <pc:chgData name="Melissa Juarez" userId="S::melissa.juarez@sreb.org::f92fcb15-3302-484c-a051-897857e1c6b5" providerId="AD" clId="Web-{53AF5CB2-0820-8520-434E-26D20092EE3A}" dt="2024-04-03T14:08:42.746" v="713"/>
        <pc:sldMkLst>
          <pc:docMk/>
          <pc:sldMk cId="1474838097" sldId="441"/>
        </pc:sldMkLst>
      </pc:sldChg>
    </pc:docChg>
  </pc:docChgLst>
  <pc:docChgLst>
    <pc:chgData name="Melissa Juarez" userId="S::melissa.juarez@sreb.org::f92fcb15-3302-484c-a051-897857e1c6b5" providerId="AD" clId="Web-{76DD819D-A35D-1D57-B7A7-36BA09A1128D}"/>
    <pc:docChg chg="addSld delSld modSld">
      <pc:chgData name="Melissa Juarez" userId="S::melissa.juarez@sreb.org::f92fcb15-3302-484c-a051-897857e1c6b5" providerId="AD" clId="Web-{76DD819D-A35D-1D57-B7A7-36BA09A1128D}" dt="2024-04-10T19:39:40.911" v="614" actId="20577"/>
      <pc:docMkLst>
        <pc:docMk/>
      </pc:docMkLst>
      <pc:sldChg chg="modSp">
        <pc:chgData name="Melissa Juarez" userId="S::melissa.juarez@sreb.org::f92fcb15-3302-484c-a051-897857e1c6b5" providerId="AD" clId="Web-{76DD819D-A35D-1D57-B7A7-36BA09A1128D}" dt="2024-04-10T19:33:53.248" v="552" actId="20577"/>
        <pc:sldMkLst>
          <pc:docMk/>
          <pc:sldMk cId="2171510085" sldId="432"/>
        </pc:sldMkLst>
        <pc:spChg chg="mod">
          <ac:chgData name="Melissa Juarez" userId="S::melissa.juarez@sreb.org::f92fcb15-3302-484c-a051-897857e1c6b5" providerId="AD" clId="Web-{76DD819D-A35D-1D57-B7A7-36BA09A1128D}" dt="2024-04-10T19:33:53.248" v="552" actId="20577"/>
          <ac:spMkLst>
            <pc:docMk/>
            <pc:sldMk cId="2171510085" sldId="432"/>
            <ac:spMk id="7" creationId="{F96B7D8B-1C51-77B3-E5D9-6D8C5DBD5DE9}"/>
          </ac:spMkLst>
        </pc:spChg>
      </pc:sldChg>
      <pc:sldChg chg="addSp delSp modSp">
        <pc:chgData name="Melissa Juarez" userId="S::melissa.juarez@sreb.org::f92fcb15-3302-484c-a051-897857e1c6b5" providerId="AD" clId="Web-{76DD819D-A35D-1D57-B7A7-36BA09A1128D}" dt="2024-04-10T19:26:58.412" v="374" actId="1076"/>
        <pc:sldMkLst>
          <pc:docMk/>
          <pc:sldMk cId="3827911153" sldId="433"/>
        </pc:sldMkLst>
        <pc:spChg chg="add mod">
          <ac:chgData name="Melissa Juarez" userId="S::melissa.juarez@sreb.org::f92fcb15-3302-484c-a051-897857e1c6b5" providerId="AD" clId="Web-{76DD819D-A35D-1D57-B7A7-36BA09A1128D}" dt="2024-04-10T19:26:58.412" v="374" actId="1076"/>
          <ac:spMkLst>
            <pc:docMk/>
            <pc:sldMk cId="3827911153" sldId="433"/>
            <ac:spMk id="3" creationId="{9A4E6FF1-494D-D342-72DD-59A2AC2FB605}"/>
          </ac:spMkLst>
        </pc:spChg>
        <pc:spChg chg="mod">
          <ac:chgData name="Melissa Juarez" userId="S::melissa.juarez@sreb.org::f92fcb15-3302-484c-a051-897857e1c6b5" providerId="AD" clId="Web-{76DD819D-A35D-1D57-B7A7-36BA09A1128D}" dt="2024-04-10T19:11:28.097" v="151" actId="1076"/>
          <ac:spMkLst>
            <pc:docMk/>
            <pc:sldMk cId="3827911153" sldId="433"/>
            <ac:spMk id="7" creationId="{F96B7D8B-1C51-77B3-E5D9-6D8C5DBD5DE9}"/>
          </ac:spMkLst>
        </pc:spChg>
        <pc:grpChg chg="add mod">
          <ac:chgData name="Melissa Juarez" userId="S::melissa.juarez@sreb.org::f92fcb15-3302-484c-a051-897857e1c6b5" providerId="AD" clId="Web-{76DD819D-A35D-1D57-B7A7-36BA09A1128D}" dt="2024-04-10T19:11:28.081" v="150" actId="1076"/>
          <ac:grpSpMkLst>
            <pc:docMk/>
            <pc:sldMk cId="3827911153" sldId="433"/>
            <ac:grpSpMk id="9" creationId="{8461B736-EEA2-34B1-74E0-B9089CAAB0F7}"/>
          </ac:grpSpMkLst>
        </pc:grpChg>
        <pc:picChg chg="add del mod modCrop">
          <ac:chgData name="Melissa Juarez" userId="S::melissa.juarez@sreb.org::f92fcb15-3302-484c-a051-897857e1c6b5" providerId="AD" clId="Web-{76DD819D-A35D-1D57-B7A7-36BA09A1128D}" dt="2024-04-10T17:53:53.269" v="10"/>
          <ac:picMkLst>
            <pc:docMk/>
            <pc:sldMk cId="3827911153" sldId="433"/>
            <ac:picMk id="3" creationId="{505853A4-5EED-B253-00A9-6A520C58C3D1}"/>
          </ac:picMkLst>
        </pc:picChg>
        <pc:picChg chg="add mod modCrop">
          <ac:chgData name="Melissa Juarez" userId="S::melissa.juarez@sreb.org::f92fcb15-3302-484c-a051-897857e1c6b5" providerId="AD" clId="Web-{76DD819D-A35D-1D57-B7A7-36BA09A1128D}" dt="2024-04-10T17:57:30.516" v="43" actId="1076"/>
          <ac:picMkLst>
            <pc:docMk/>
            <pc:sldMk cId="3827911153" sldId="433"/>
            <ac:picMk id="4" creationId="{DDD81428-AB18-EBAD-4A5C-1FDC6B53468F}"/>
          </ac:picMkLst>
        </pc:picChg>
        <pc:picChg chg="add mod modCrop">
          <ac:chgData name="Melissa Juarez" userId="S::melissa.juarez@sreb.org::f92fcb15-3302-484c-a051-897857e1c6b5" providerId="AD" clId="Web-{76DD819D-A35D-1D57-B7A7-36BA09A1128D}" dt="2024-04-10T17:57:42.767" v="46" actId="1076"/>
          <ac:picMkLst>
            <pc:docMk/>
            <pc:sldMk cId="3827911153" sldId="433"/>
            <ac:picMk id="8" creationId="{784A11D0-DCE1-31D6-CEC6-EE64E8F5601B}"/>
          </ac:picMkLst>
        </pc:picChg>
      </pc:sldChg>
      <pc:sldChg chg="modSp">
        <pc:chgData name="Melissa Juarez" userId="S::melissa.juarez@sreb.org::f92fcb15-3302-484c-a051-897857e1c6b5" providerId="AD" clId="Web-{76DD819D-A35D-1D57-B7A7-36BA09A1128D}" dt="2024-04-10T19:38:47.863" v="585" actId="20577"/>
        <pc:sldMkLst>
          <pc:docMk/>
          <pc:sldMk cId="1268060492" sldId="434"/>
        </pc:sldMkLst>
        <pc:spChg chg="mod">
          <ac:chgData name="Melissa Juarez" userId="S::melissa.juarez@sreb.org::f92fcb15-3302-484c-a051-897857e1c6b5" providerId="AD" clId="Web-{76DD819D-A35D-1D57-B7A7-36BA09A1128D}" dt="2024-04-10T19:38:47.863" v="585" actId="20577"/>
          <ac:spMkLst>
            <pc:docMk/>
            <pc:sldMk cId="1268060492" sldId="434"/>
            <ac:spMk id="7" creationId="{F96B7D8B-1C51-77B3-E5D9-6D8C5DBD5DE9}"/>
          </ac:spMkLst>
        </pc:spChg>
      </pc:sldChg>
      <pc:sldChg chg="del">
        <pc:chgData name="Melissa Juarez" userId="S::melissa.juarez@sreb.org::f92fcb15-3302-484c-a051-897857e1c6b5" providerId="AD" clId="Web-{76DD819D-A35D-1D57-B7A7-36BA09A1128D}" dt="2024-04-10T19:10:39.783" v="139"/>
        <pc:sldMkLst>
          <pc:docMk/>
          <pc:sldMk cId="578744576" sldId="435"/>
        </pc:sldMkLst>
      </pc:sldChg>
      <pc:sldChg chg="addSp modSp">
        <pc:chgData name="Melissa Juarez" userId="S::melissa.juarez@sreb.org::f92fcb15-3302-484c-a051-897857e1c6b5" providerId="AD" clId="Web-{76DD819D-A35D-1D57-B7A7-36BA09A1128D}" dt="2024-04-10T19:29:16.977" v="393" actId="1076"/>
        <pc:sldMkLst>
          <pc:docMk/>
          <pc:sldMk cId="2761451060" sldId="436"/>
        </pc:sldMkLst>
        <pc:spChg chg="mod">
          <ac:chgData name="Melissa Juarez" userId="S::melissa.juarez@sreb.org::f92fcb15-3302-484c-a051-897857e1c6b5" providerId="AD" clId="Web-{76DD819D-A35D-1D57-B7A7-36BA09A1128D}" dt="2024-04-10T19:10:30.142" v="138" actId="20577"/>
          <ac:spMkLst>
            <pc:docMk/>
            <pc:sldMk cId="2761451060" sldId="436"/>
            <ac:spMk id="7" creationId="{F96B7D8B-1C51-77B3-E5D9-6D8C5DBD5DE9}"/>
          </ac:spMkLst>
        </pc:spChg>
        <pc:picChg chg="add mod">
          <ac:chgData name="Melissa Juarez" userId="S::melissa.juarez@sreb.org::f92fcb15-3302-484c-a051-897857e1c6b5" providerId="AD" clId="Web-{76DD819D-A35D-1D57-B7A7-36BA09A1128D}" dt="2024-04-10T18:24:22.411" v="94" actId="1076"/>
          <ac:picMkLst>
            <pc:docMk/>
            <pc:sldMk cId="2761451060" sldId="436"/>
            <ac:picMk id="4" creationId="{4399BF94-966D-EB56-1EF4-0EF415110421}"/>
          </ac:picMkLst>
        </pc:picChg>
        <pc:picChg chg="add mod">
          <ac:chgData name="Melissa Juarez" userId="S::melissa.juarez@sreb.org::f92fcb15-3302-484c-a051-897857e1c6b5" providerId="AD" clId="Web-{76DD819D-A35D-1D57-B7A7-36BA09A1128D}" dt="2024-04-10T19:29:16.977" v="393" actId="1076"/>
          <ac:picMkLst>
            <pc:docMk/>
            <pc:sldMk cId="2761451060" sldId="436"/>
            <ac:picMk id="8" creationId="{481E79DF-ABA5-8278-BFCD-2C0A7FA9E8B6}"/>
          </ac:picMkLst>
        </pc:picChg>
      </pc:sldChg>
      <pc:sldChg chg="addSp delSp modSp add del">
        <pc:chgData name="Melissa Juarez" userId="S::melissa.juarez@sreb.org::f92fcb15-3302-484c-a051-897857e1c6b5" providerId="AD" clId="Web-{76DD819D-A35D-1D57-B7A7-36BA09A1128D}" dt="2024-04-10T19:28:15.366" v="386"/>
        <pc:sldMkLst>
          <pc:docMk/>
          <pc:sldMk cId="1767393738" sldId="437"/>
        </pc:sldMkLst>
        <pc:spChg chg="mod">
          <ac:chgData name="Melissa Juarez" userId="S::melissa.juarez@sreb.org::f92fcb15-3302-484c-a051-897857e1c6b5" providerId="AD" clId="Web-{76DD819D-A35D-1D57-B7A7-36BA09A1128D}" dt="2024-04-10T19:12:28.645" v="160" actId="20577"/>
          <ac:spMkLst>
            <pc:docMk/>
            <pc:sldMk cId="1767393738" sldId="437"/>
            <ac:spMk id="7" creationId="{F96B7D8B-1C51-77B3-E5D9-6D8C5DBD5DE9}"/>
          </ac:spMkLst>
        </pc:spChg>
        <pc:spChg chg="add">
          <ac:chgData name="Melissa Juarez" userId="S::melissa.juarez@sreb.org::f92fcb15-3302-484c-a051-897857e1c6b5" providerId="AD" clId="Web-{76DD819D-A35D-1D57-B7A7-36BA09A1128D}" dt="2024-04-10T19:28:15.366" v="386"/>
          <ac:spMkLst>
            <pc:docMk/>
            <pc:sldMk cId="1767393738" sldId="437"/>
            <ac:spMk id="8" creationId="{6C053FC8-0193-45A0-4719-D741B9837A81}"/>
          </ac:spMkLst>
        </pc:spChg>
        <pc:picChg chg="add mod">
          <ac:chgData name="Melissa Juarez" userId="S::melissa.juarez@sreb.org::f92fcb15-3302-484c-a051-897857e1c6b5" providerId="AD" clId="Web-{76DD819D-A35D-1D57-B7A7-36BA09A1128D}" dt="2024-04-10T19:08:35.906" v="116"/>
          <ac:picMkLst>
            <pc:docMk/>
            <pc:sldMk cId="1767393738" sldId="437"/>
            <ac:picMk id="3" creationId="{7C06D727-39B4-DEAA-F2E6-279B5458DEBD}"/>
          </ac:picMkLst>
        </pc:picChg>
        <pc:picChg chg="add del mod">
          <ac:chgData name="Melissa Juarez" userId="S::melissa.juarez@sreb.org::f92fcb15-3302-484c-a051-897857e1c6b5" providerId="AD" clId="Web-{76DD819D-A35D-1D57-B7A7-36BA09A1128D}" dt="2024-04-10T18:27:28.078" v="100"/>
          <ac:picMkLst>
            <pc:docMk/>
            <pc:sldMk cId="1767393738" sldId="437"/>
            <ac:picMk id="3" creationId="{A902FFCA-C2B5-FE44-0902-B6E0A1CD35EF}"/>
          </ac:picMkLst>
        </pc:picChg>
      </pc:sldChg>
      <pc:sldChg chg="addSp delSp modSp">
        <pc:chgData name="Melissa Juarez" userId="S::melissa.juarez@sreb.org::f92fcb15-3302-484c-a051-897857e1c6b5" providerId="AD" clId="Web-{76DD819D-A35D-1D57-B7A7-36BA09A1128D}" dt="2024-04-10T19:28:22.194" v="387"/>
        <pc:sldMkLst>
          <pc:docMk/>
          <pc:sldMk cId="4074958329" sldId="438"/>
        </pc:sldMkLst>
        <pc:spChg chg="mod">
          <ac:chgData name="Melissa Juarez" userId="S::melissa.juarez@sreb.org::f92fcb15-3302-484c-a051-897857e1c6b5" providerId="AD" clId="Web-{76DD819D-A35D-1D57-B7A7-36BA09A1128D}" dt="2024-04-10T19:17:50.573" v="189" actId="1076"/>
          <ac:spMkLst>
            <pc:docMk/>
            <pc:sldMk cId="4074958329" sldId="438"/>
            <ac:spMk id="7" creationId="{F96B7D8B-1C51-77B3-E5D9-6D8C5DBD5DE9}"/>
          </ac:spMkLst>
        </pc:spChg>
        <pc:spChg chg="add">
          <ac:chgData name="Melissa Juarez" userId="S::melissa.juarez@sreb.org::f92fcb15-3302-484c-a051-897857e1c6b5" providerId="AD" clId="Web-{76DD819D-A35D-1D57-B7A7-36BA09A1128D}" dt="2024-04-10T19:28:22.194" v="387"/>
          <ac:spMkLst>
            <pc:docMk/>
            <pc:sldMk cId="4074958329" sldId="438"/>
            <ac:spMk id="9" creationId="{FC538A72-806E-152C-093E-8968AD2D06DF}"/>
          </ac:spMkLst>
        </pc:spChg>
        <pc:picChg chg="add del mod">
          <ac:chgData name="Melissa Juarez" userId="S::melissa.juarez@sreb.org::f92fcb15-3302-484c-a051-897857e1c6b5" providerId="AD" clId="Web-{76DD819D-A35D-1D57-B7A7-36BA09A1128D}" dt="2024-04-10T19:16:41.400" v="174"/>
          <ac:picMkLst>
            <pc:docMk/>
            <pc:sldMk cId="4074958329" sldId="438"/>
            <ac:picMk id="3" creationId="{2FA01A41-BD08-68C1-17FB-505AB8356034}"/>
          </ac:picMkLst>
        </pc:picChg>
        <pc:picChg chg="add mod">
          <ac:chgData name="Melissa Juarez" userId="S::melissa.juarez@sreb.org::f92fcb15-3302-484c-a051-897857e1c6b5" providerId="AD" clId="Web-{76DD819D-A35D-1D57-B7A7-36BA09A1128D}" dt="2024-04-10T19:17:50.604" v="190" actId="1076"/>
          <ac:picMkLst>
            <pc:docMk/>
            <pc:sldMk cId="4074958329" sldId="438"/>
            <ac:picMk id="4" creationId="{85FFF809-78A5-5B8F-A173-1D9ED3A9DFB5}"/>
          </ac:picMkLst>
        </pc:picChg>
      </pc:sldChg>
      <pc:sldChg chg="addSp modSp">
        <pc:chgData name="Melissa Juarez" userId="S::melissa.juarez@sreb.org::f92fcb15-3302-484c-a051-897857e1c6b5" providerId="AD" clId="Web-{76DD819D-A35D-1D57-B7A7-36BA09A1128D}" dt="2024-04-10T19:37:12.080" v="581" actId="1076"/>
        <pc:sldMkLst>
          <pc:docMk/>
          <pc:sldMk cId="161042230" sldId="439"/>
        </pc:sldMkLst>
        <pc:spChg chg="mod">
          <ac:chgData name="Melissa Juarez" userId="S::melissa.juarez@sreb.org::f92fcb15-3302-484c-a051-897857e1c6b5" providerId="AD" clId="Web-{76DD819D-A35D-1D57-B7A7-36BA09A1128D}" dt="2024-04-10T19:35:32.484" v="564" actId="1076"/>
          <ac:spMkLst>
            <pc:docMk/>
            <pc:sldMk cId="161042230" sldId="439"/>
            <ac:spMk id="2" creationId="{EC10A8AA-4EC9-4A07-9EA4-B8CD0CF50D12}"/>
          </ac:spMkLst>
        </pc:spChg>
        <pc:spChg chg="add mod">
          <ac:chgData name="Melissa Juarez" userId="S::melissa.juarez@sreb.org::f92fcb15-3302-484c-a051-897857e1c6b5" providerId="AD" clId="Web-{76DD819D-A35D-1D57-B7A7-36BA09A1128D}" dt="2024-04-10T19:37:12.080" v="581" actId="1076"/>
          <ac:spMkLst>
            <pc:docMk/>
            <pc:sldMk cId="161042230" sldId="439"/>
            <ac:spMk id="4" creationId="{214A5B54-911B-E2AF-64CD-101605D2459B}"/>
          </ac:spMkLst>
        </pc:spChg>
        <pc:picChg chg="add mod">
          <ac:chgData name="Melissa Juarez" userId="S::melissa.juarez@sreb.org::f92fcb15-3302-484c-a051-897857e1c6b5" providerId="AD" clId="Web-{76DD819D-A35D-1D57-B7A7-36BA09A1128D}" dt="2024-04-10T19:37:08.174" v="579" actId="1076"/>
          <ac:picMkLst>
            <pc:docMk/>
            <pc:sldMk cId="161042230" sldId="439"/>
            <ac:picMk id="5" creationId="{7B283240-B430-D040-BBB1-7B4B62CD7648}"/>
          </ac:picMkLst>
        </pc:picChg>
      </pc:sldChg>
      <pc:sldChg chg="del">
        <pc:chgData name="Melissa Juarez" userId="S::melissa.juarez@sreb.org::f92fcb15-3302-484c-a051-897857e1c6b5" providerId="AD" clId="Web-{76DD819D-A35D-1D57-B7A7-36BA09A1128D}" dt="2024-04-10T19:35:03.374" v="557"/>
        <pc:sldMkLst>
          <pc:docMk/>
          <pc:sldMk cId="2540475937" sldId="440"/>
        </pc:sldMkLst>
      </pc:sldChg>
      <pc:sldChg chg="addSp delSp modSp add replId">
        <pc:chgData name="Melissa Juarez" userId="S::melissa.juarez@sreb.org::f92fcb15-3302-484c-a051-897857e1c6b5" providerId="AD" clId="Web-{76DD819D-A35D-1D57-B7A7-36BA09A1128D}" dt="2024-04-10T19:27:51.694" v="385" actId="1076"/>
        <pc:sldMkLst>
          <pc:docMk/>
          <pc:sldMk cId="4143931494" sldId="441"/>
        </pc:sldMkLst>
        <pc:spChg chg="mod">
          <ac:chgData name="Melissa Juarez" userId="S::melissa.juarez@sreb.org::f92fcb15-3302-484c-a051-897857e1c6b5" providerId="AD" clId="Web-{76DD819D-A35D-1D57-B7A7-36BA09A1128D}" dt="2024-04-10T19:11:05.362" v="147" actId="1076"/>
          <ac:spMkLst>
            <pc:docMk/>
            <pc:sldMk cId="4143931494" sldId="441"/>
            <ac:spMk id="7" creationId="{F96B7D8B-1C51-77B3-E5D9-6D8C5DBD5DE9}"/>
          </ac:spMkLst>
        </pc:spChg>
        <pc:spChg chg="add mod">
          <ac:chgData name="Melissa Juarez" userId="S::melissa.juarez@sreb.org::f92fcb15-3302-484c-a051-897857e1c6b5" providerId="AD" clId="Web-{76DD819D-A35D-1D57-B7A7-36BA09A1128D}" dt="2024-04-10T19:27:51.694" v="385" actId="1076"/>
          <ac:spMkLst>
            <pc:docMk/>
            <pc:sldMk cId="4143931494" sldId="441"/>
            <ac:spMk id="8" creationId="{E658FA41-25B8-6FF6-87F4-0881C32DD153}"/>
          </ac:spMkLst>
        </pc:spChg>
        <pc:picChg chg="add del mod">
          <ac:chgData name="Melissa Juarez" userId="S::melissa.juarez@sreb.org::f92fcb15-3302-484c-a051-897857e1c6b5" providerId="AD" clId="Web-{76DD819D-A35D-1D57-B7A7-36BA09A1128D}" dt="2024-04-10T18:42:07.179" v="101"/>
          <ac:picMkLst>
            <pc:docMk/>
            <pc:sldMk cId="4143931494" sldId="441"/>
            <ac:picMk id="3" creationId="{A2731CD6-BAC5-6609-A507-7DD332346F69}"/>
          </ac:picMkLst>
        </pc:picChg>
        <pc:picChg chg="add mod modCrop">
          <ac:chgData name="Melissa Juarez" userId="S::melissa.juarez@sreb.org::f92fcb15-3302-484c-a051-897857e1c6b5" providerId="AD" clId="Web-{76DD819D-A35D-1D57-B7A7-36BA09A1128D}" dt="2024-04-10T19:10:59.815" v="146" actId="1076"/>
          <ac:picMkLst>
            <pc:docMk/>
            <pc:sldMk cId="4143931494" sldId="441"/>
            <ac:picMk id="3" creationId="{D93453CE-966A-C6D8-5264-15A082CE7083}"/>
          </ac:picMkLst>
        </pc:picChg>
      </pc:sldChg>
      <pc:sldChg chg="modSp add replId">
        <pc:chgData name="Melissa Juarez" userId="S::melissa.juarez@sreb.org::f92fcb15-3302-484c-a051-897857e1c6b5" providerId="AD" clId="Web-{76DD819D-A35D-1D57-B7A7-36BA09A1128D}" dt="2024-04-10T19:39:40.911" v="614" actId="20577"/>
        <pc:sldMkLst>
          <pc:docMk/>
          <pc:sldMk cId="502941546" sldId="442"/>
        </pc:sldMkLst>
        <pc:spChg chg="mod">
          <ac:chgData name="Melissa Juarez" userId="S::melissa.juarez@sreb.org::f92fcb15-3302-484c-a051-897857e1c6b5" providerId="AD" clId="Web-{76DD819D-A35D-1D57-B7A7-36BA09A1128D}" dt="2024-04-10T19:18:21.073" v="193" actId="20577"/>
          <ac:spMkLst>
            <pc:docMk/>
            <pc:sldMk cId="502941546" sldId="442"/>
            <ac:spMk id="6" creationId="{94725090-3E32-25C1-6189-05BEA612EE33}"/>
          </ac:spMkLst>
        </pc:spChg>
        <pc:spChg chg="mod">
          <ac:chgData name="Melissa Juarez" userId="S::melissa.juarez@sreb.org::f92fcb15-3302-484c-a051-897857e1c6b5" providerId="AD" clId="Web-{76DD819D-A35D-1D57-B7A7-36BA09A1128D}" dt="2024-04-10T19:39:40.911" v="614" actId="20577"/>
          <ac:spMkLst>
            <pc:docMk/>
            <pc:sldMk cId="502941546" sldId="442"/>
            <ac:spMk id="7" creationId="{F96B7D8B-1C51-77B3-E5D9-6D8C5DBD5DE9}"/>
          </ac:spMkLst>
        </pc:spChg>
      </pc:sldChg>
      <pc:sldChg chg="add del replId">
        <pc:chgData name="Melissa Juarez" userId="S::melissa.juarez@sreb.org::f92fcb15-3302-484c-a051-897857e1c6b5" providerId="AD" clId="Web-{76DD819D-A35D-1D57-B7A7-36BA09A1128D}" dt="2024-04-10T19:27:05.380" v="376"/>
        <pc:sldMkLst>
          <pc:docMk/>
          <pc:sldMk cId="2023941629" sldId="443"/>
        </pc:sldMkLst>
      </pc:sldChg>
      <pc:sldChg chg="add del replId">
        <pc:chgData name="Melissa Juarez" userId="S::melissa.juarez@sreb.org::f92fcb15-3302-484c-a051-897857e1c6b5" providerId="AD" clId="Web-{76DD819D-A35D-1D57-B7A7-36BA09A1128D}" dt="2024-04-10T19:27:21.146" v="378"/>
        <pc:sldMkLst>
          <pc:docMk/>
          <pc:sldMk cId="2305028158" sldId="443"/>
        </pc:sldMkLst>
      </pc:sldChg>
      <pc:sldChg chg="add del replId">
        <pc:chgData name="Melissa Juarez" userId="S::melissa.juarez@sreb.org::f92fcb15-3302-484c-a051-897857e1c6b5" providerId="AD" clId="Web-{76DD819D-A35D-1D57-B7A7-36BA09A1128D}" dt="2024-04-10T19:31:04.838" v="395"/>
        <pc:sldMkLst>
          <pc:docMk/>
          <pc:sldMk cId="3962491528" sldId="443"/>
        </pc:sldMkLst>
      </pc:sldChg>
    </pc:docChg>
  </pc:docChgLst>
  <pc:docChgLst>
    <pc:chgData name="Melissa Juarez" userId="S::melissa.juarez@sreb.org::f92fcb15-3302-484c-a051-897857e1c6b5" providerId="AD" clId="Web-{662A8F40-A5C5-D696-02ED-E7437051FEE3}"/>
    <pc:docChg chg="modSld">
      <pc:chgData name="Melissa Juarez" userId="S::melissa.juarez@sreb.org::f92fcb15-3302-484c-a051-897857e1c6b5" providerId="AD" clId="Web-{662A8F40-A5C5-D696-02ED-E7437051FEE3}" dt="2025-04-16T14:13:08.413" v="59" actId="20577"/>
      <pc:docMkLst>
        <pc:docMk/>
      </pc:docMkLst>
      <pc:sldChg chg="modSp">
        <pc:chgData name="Melissa Juarez" userId="S::melissa.juarez@sreb.org::f92fcb15-3302-484c-a051-897857e1c6b5" providerId="AD" clId="Web-{662A8F40-A5C5-D696-02ED-E7437051FEE3}" dt="2025-04-16T13:23:41.640" v="25" actId="20577"/>
        <pc:sldMkLst>
          <pc:docMk/>
          <pc:sldMk cId="241138210" sldId="440"/>
        </pc:sldMkLst>
        <pc:spChg chg="mod">
          <ac:chgData name="Melissa Juarez" userId="S::melissa.juarez@sreb.org::f92fcb15-3302-484c-a051-897857e1c6b5" providerId="AD" clId="Web-{662A8F40-A5C5-D696-02ED-E7437051FEE3}" dt="2025-04-16T13:23:41.640" v="25" actId="20577"/>
          <ac:spMkLst>
            <pc:docMk/>
            <pc:sldMk cId="241138210" sldId="440"/>
            <ac:spMk id="3" creationId="{EA4E6500-94C9-9428-6110-EDA5D3A743EC}"/>
          </ac:spMkLst>
        </pc:spChg>
        <pc:spChg chg="mod">
          <ac:chgData name="Melissa Juarez" userId="S::melissa.juarez@sreb.org::f92fcb15-3302-484c-a051-897857e1c6b5" providerId="AD" clId="Web-{662A8F40-A5C5-D696-02ED-E7437051FEE3}" dt="2025-04-16T13:20:51.122" v="5" actId="20577"/>
          <ac:spMkLst>
            <pc:docMk/>
            <pc:sldMk cId="241138210" sldId="440"/>
            <ac:spMk id="4" creationId="{6F57F337-D8D9-90EB-B671-A86A5AA03B5B}"/>
          </ac:spMkLst>
        </pc:spChg>
      </pc:sldChg>
      <pc:sldChg chg="modSp">
        <pc:chgData name="Melissa Juarez" userId="S::melissa.juarez@sreb.org::f92fcb15-3302-484c-a051-897857e1c6b5" providerId="AD" clId="Web-{662A8F40-A5C5-D696-02ED-E7437051FEE3}" dt="2025-04-16T14:03:46.170" v="29" actId="1076"/>
        <pc:sldMkLst>
          <pc:docMk/>
          <pc:sldMk cId="1628810911" sldId="443"/>
        </pc:sldMkLst>
        <pc:graphicFrameChg chg="mod">
          <ac:chgData name="Melissa Juarez" userId="S::melissa.juarez@sreb.org::f92fcb15-3302-484c-a051-897857e1c6b5" providerId="AD" clId="Web-{662A8F40-A5C5-D696-02ED-E7437051FEE3}" dt="2025-04-16T14:03:46.170" v="29" actId="1076"/>
          <ac:graphicFrameMkLst>
            <pc:docMk/>
            <pc:sldMk cId="1628810911" sldId="443"/>
            <ac:graphicFrameMk id="7" creationId="{B1C7118E-B256-7AE4-C68D-2C95797018AE}"/>
          </ac:graphicFrameMkLst>
        </pc:graphicFrameChg>
      </pc:sldChg>
      <pc:sldChg chg="modSp">
        <pc:chgData name="Melissa Juarez" userId="S::melissa.juarez@sreb.org::f92fcb15-3302-484c-a051-897857e1c6b5" providerId="AD" clId="Web-{662A8F40-A5C5-D696-02ED-E7437051FEE3}" dt="2025-04-16T13:20:42.731" v="2" actId="20577"/>
        <pc:sldMkLst>
          <pc:docMk/>
          <pc:sldMk cId="38715272" sldId="446"/>
        </pc:sldMkLst>
        <pc:spChg chg="mod">
          <ac:chgData name="Melissa Juarez" userId="S::melissa.juarez@sreb.org::f92fcb15-3302-484c-a051-897857e1c6b5" providerId="AD" clId="Web-{662A8F40-A5C5-D696-02ED-E7437051FEE3}" dt="2025-04-16T13:20:42.731" v="2" actId="20577"/>
          <ac:spMkLst>
            <pc:docMk/>
            <pc:sldMk cId="38715272" sldId="446"/>
            <ac:spMk id="4" creationId="{F930DDD8-7384-5293-34B0-345B7292BA57}"/>
          </ac:spMkLst>
        </pc:spChg>
      </pc:sldChg>
      <pc:sldChg chg="addSp modSp">
        <pc:chgData name="Melissa Juarez" userId="S::melissa.juarez@sreb.org::f92fcb15-3302-484c-a051-897857e1c6b5" providerId="AD" clId="Web-{662A8F40-A5C5-D696-02ED-E7437051FEE3}" dt="2025-04-16T14:13:08.413" v="59" actId="20577"/>
        <pc:sldMkLst>
          <pc:docMk/>
          <pc:sldMk cId="4104214335" sldId="449"/>
        </pc:sldMkLst>
        <pc:spChg chg="add mod">
          <ac:chgData name="Melissa Juarez" userId="S::melissa.juarez@sreb.org::f92fcb15-3302-484c-a051-897857e1c6b5" providerId="AD" clId="Web-{662A8F40-A5C5-D696-02ED-E7437051FEE3}" dt="2025-04-16T14:13:08.413" v="59" actId="20577"/>
          <ac:spMkLst>
            <pc:docMk/>
            <pc:sldMk cId="4104214335" sldId="449"/>
            <ac:spMk id="6" creationId="{3A9DE25F-316D-FBE5-3302-90B483BC61CF}"/>
          </ac:spMkLst>
        </pc:spChg>
      </pc:sldChg>
      <pc:sldChg chg="modSp">
        <pc:chgData name="Melissa Juarez" userId="S::melissa.juarez@sreb.org::f92fcb15-3302-484c-a051-897857e1c6b5" providerId="AD" clId="Web-{662A8F40-A5C5-D696-02ED-E7437051FEE3}" dt="2025-04-16T13:31:13.109" v="28" actId="20577"/>
        <pc:sldMkLst>
          <pc:docMk/>
          <pc:sldMk cId="1554034750" sldId="451"/>
        </pc:sldMkLst>
        <pc:spChg chg="mod">
          <ac:chgData name="Melissa Juarez" userId="S::melissa.juarez@sreb.org::f92fcb15-3302-484c-a051-897857e1c6b5" providerId="AD" clId="Web-{662A8F40-A5C5-D696-02ED-E7437051FEE3}" dt="2025-04-16T13:23:48.421" v="26" actId="20577"/>
          <ac:spMkLst>
            <pc:docMk/>
            <pc:sldMk cId="1554034750" sldId="451"/>
            <ac:spMk id="3" creationId="{55DC647A-18D3-0738-92E5-ABBAD6DEFAA6}"/>
          </ac:spMkLst>
        </pc:spChg>
        <pc:spChg chg="mod">
          <ac:chgData name="Melissa Juarez" userId="S::melissa.juarez@sreb.org::f92fcb15-3302-484c-a051-897857e1c6b5" providerId="AD" clId="Web-{662A8F40-A5C5-D696-02ED-E7437051FEE3}" dt="2025-04-16T13:31:13.109" v="28" actId="20577"/>
          <ac:spMkLst>
            <pc:docMk/>
            <pc:sldMk cId="1554034750" sldId="451"/>
            <ac:spMk id="6" creationId="{F9C7AC02-74F9-48F5-EFFE-CD123EF58B48}"/>
          </ac:spMkLst>
        </pc:spChg>
      </pc:sldChg>
    </pc:docChg>
  </pc:docChgLst>
  <pc:docChgLst>
    <pc:chgData name="Melissa Juarez" userId="S::melissa.juarez@sreb.org::f92fcb15-3302-484c-a051-897857e1c6b5" providerId="AD" clId="Web-{EA8DA58B-9177-3B15-29BE-FFD4CEF840BE}"/>
    <pc:docChg chg="addSld delSld modSld">
      <pc:chgData name="Melissa Juarez" userId="S::melissa.juarez@sreb.org::f92fcb15-3302-484c-a051-897857e1c6b5" providerId="AD" clId="Web-{EA8DA58B-9177-3B15-29BE-FFD4CEF840BE}" dt="2025-04-15T13:56:16.553" v="621"/>
      <pc:docMkLst>
        <pc:docMk/>
      </pc:docMkLst>
      <pc:sldChg chg="del">
        <pc:chgData name="Melissa Juarez" userId="S::melissa.juarez@sreb.org::f92fcb15-3302-484c-a051-897857e1c6b5" providerId="AD" clId="Web-{EA8DA58B-9177-3B15-29BE-FFD4CEF840BE}" dt="2025-04-14T15:19:32.457" v="5"/>
        <pc:sldMkLst>
          <pc:docMk/>
          <pc:sldMk cId="762609601" sldId="260"/>
        </pc:sldMkLst>
      </pc:sldChg>
      <pc:sldChg chg="del">
        <pc:chgData name="Melissa Juarez" userId="S::melissa.juarez@sreb.org::f92fcb15-3302-484c-a051-897857e1c6b5" providerId="AD" clId="Web-{EA8DA58B-9177-3B15-29BE-FFD4CEF840BE}" dt="2025-04-14T15:19:52.300" v="14"/>
        <pc:sldMkLst>
          <pc:docMk/>
          <pc:sldMk cId="264295140" sldId="275"/>
        </pc:sldMkLst>
      </pc:sldChg>
      <pc:sldChg chg="modSp">
        <pc:chgData name="Melissa Juarez" userId="S::melissa.juarez@sreb.org::f92fcb15-3302-484c-a051-897857e1c6b5" providerId="AD" clId="Web-{EA8DA58B-9177-3B15-29BE-FFD4CEF840BE}" dt="2025-04-14T15:05:42.391" v="4" actId="20577"/>
        <pc:sldMkLst>
          <pc:docMk/>
          <pc:sldMk cId="1114346427" sldId="431"/>
        </pc:sldMkLst>
        <pc:spChg chg="mod">
          <ac:chgData name="Melissa Juarez" userId="S::melissa.juarez@sreb.org::f92fcb15-3302-484c-a051-897857e1c6b5" providerId="AD" clId="Web-{EA8DA58B-9177-3B15-29BE-FFD4CEF840BE}" dt="2025-04-14T15:05:42.391" v="4" actId="20577"/>
          <ac:spMkLst>
            <pc:docMk/>
            <pc:sldMk cId="1114346427" sldId="431"/>
            <ac:spMk id="4" creationId="{926833FD-46F1-B06F-E8CF-66C6200FA107}"/>
          </ac:spMkLst>
        </pc:spChg>
      </pc:sldChg>
      <pc:sldChg chg="del">
        <pc:chgData name="Melissa Juarez" userId="S::melissa.juarez@sreb.org::f92fcb15-3302-484c-a051-897857e1c6b5" providerId="AD" clId="Web-{EA8DA58B-9177-3B15-29BE-FFD4CEF840BE}" dt="2025-04-14T15:19:51.300" v="13"/>
        <pc:sldMkLst>
          <pc:docMk/>
          <pc:sldMk cId="2171510085" sldId="432"/>
        </pc:sldMkLst>
      </pc:sldChg>
      <pc:sldChg chg="del">
        <pc:chgData name="Melissa Juarez" userId="S::melissa.juarez@sreb.org::f92fcb15-3302-484c-a051-897857e1c6b5" providerId="AD" clId="Web-{EA8DA58B-9177-3B15-29BE-FFD4CEF840BE}" dt="2025-04-14T15:19:38.097" v="7"/>
        <pc:sldMkLst>
          <pc:docMk/>
          <pc:sldMk cId="3827911153" sldId="433"/>
        </pc:sldMkLst>
      </pc:sldChg>
      <pc:sldChg chg="del">
        <pc:chgData name="Melissa Juarez" userId="S::melissa.juarez@sreb.org::f92fcb15-3302-484c-a051-897857e1c6b5" providerId="AD" clId="Web-{EA8DA58B-9177-3B15-29BE-FFD4CEF840BE}" dt="2025-04-14T15:19:40.113" v="8"/>
        <pc:sldMkLst>
          <pc:docMk/>
          <pc:sldMk cId="1268060492" sldId="434"/>
        </pc:sldMkLst>
      </pc:sldChg>
      <pc:sldChg chg="del">
        <pc:chgData name="Melissa Juarez" userId="S::melissa.juarez@sreb.org::f92fcb15-3302-484c-a051-897857e1c6b5" providerId="AD" clId="Web-{EA8DA58B-9177-3B15-29BE-FFD4CEF840BE}" dt="2025-04-14T15:19:40.941" v="10"/>
        <pc:sldMkLst>
          <pc:docMk/>
          <pc:sldMk cId="2761451060" sldId="436"/>
        </pc:sldMkLst>
      </pc:sldChg>
      <pc:sldChg chg="del">
        <pc:chgData name="Melissa Juarez" userId="S::melissa.juarez@sreb.org::f92fcb15-3302-484c-a051-897857e1c6b5" providerId="AD" clId="Web-{EA8DA58B-9177-3B15-29BE-FFD4CEF840BE}" dt="2025-04-14T15:19:48.378" v="11"/>
        <pc:sldMkLst>
          <pc:docMk/>
          <pc:sldMk cId="1767393738" sldId="437"/>
        </pc:sldMkLst>
      </pc:sldChg>
      <pc:sldChg chg="del">
        <pc:chgData name="Melissa Juarez" userId="S::melissa.juarez@sreb.org::f92fcb15-3302-484c-a051-897857e1c6b5" providerId="AD" clId="Web-{EA8DA58B-9177-3B15-29BE-FFD4CEF840BE}" dt="2025-04-14T15:19:49.144" v="12"/>
        <pc:sldMkLst>
          <pc:docMk/>
          <pc:sldMk cId="4074958329" sldId="438"/>
        </pc:sldMkLst>
      </pc:sldChg>
      <pc:sldChg chg="modSp new">
        <pc:chgData name="Melissa Juarez" userId="S::melissa.juarez@sreb.org::f92fcb15-3302-484c-a051-897857e1c6b5" providerId="AD" clId="Web-{EA8DA58B-9177-3B15-29BE-FFD4CEF840BE}" dt="2025-04-15T12:42:15.151" v="316" actId="20577"/>
        <pc:sldMkLst>
          <pc:docMk/>
          <pc:sldMk cId="241138210" sldId="440"/>
        </pc:sldMkLst>
        <pc:spChg chg="mod">
          <ac:chgData name="Melissa Juarez" userId="S::melissa.juarez@sreb.org::f92fcb15-3302-484c-a051-897857e1c6b5" providerId="AD" clId="Web-{EA8DA58B-9177-3B15-29BE-FFD4CEF840BE}" dt="2025-04-15T12:42:15.151" v="316" actId="20577"/>
          <ac:spMkLst>
            <pc:docMk/>
            <pc:sldMk cId="241138210" sldId="440"/>
            <ac:spMk id="3" creationId="{EA4E6500-94C9-9428-6110-EDA5D3A743EC}"/>
          </ac:spMkLst>
        </pc:spChg>
        <pc:spChg chg="mod">
          <ac:chgData name="Melissa Juarez" userId="S::melissa.juarez@sreb.org::f92fcb15-3302-484c-a051-897857e1c6b5" providerId="AD" clId="Web-{EA8DA58B-9177-3B15-29BE-FFD4CEF840BE}" dt="2025-04-14T15:27:00.895" v="30" actId="20577"/>
          <ac:spMkLst>
            <pc:docMk/>
            <pc:sldMk cId="241138210" sldId="440"/>
            <ac:spMk id="4" creationId="{6F57F337-D8D9-90EB-B671-A86A5AA03B5B}"/>
          </ac:spMkLst>
        </pc:spChg>
      </pc:sldChg>
      <pc:sldChg chg="modSp new">
        <pc:chgData name="Melissa Juarez" userId="S::melissa.juarez@sreb.org::f92fcb15-3302-484c-a051-897857e1c6b5" providerId="AD" clId="Web-{EA8DA58B-9177-3B15-29BE-FFD4CEF840BE}" dt="2025-04-14T16:46:32.224" v="253" actId="20577"/>
        <pc:sldMkLst>
          <pc:docMk/>
          <pc:sldMk cId="2572155195" sldId="441"/>
        </pc:sldMkLst>
        <pc:spChg chg="mod">
          <ac:chgData name="Melissa Juarez" userId="S::melissa.juarez@sreb.org::f92fcb15-3302-484c-a051-897857e1c6b5" providerId="AD" clId="Web-{EA8DA58B-9177-3B15-29BE-FFD4CEF840BE}" dt="2025-04-14T16:46:32.224" v="253" actId="20577"/>
          <ac:spMkLst>
            <pc:docMk/>
            <pc:sldMk cId="2572155195" sldId="441"/>
            <ac:spMk id="3" creationId="{2C3C336B-D61A-A19D-C7B9-D24F47634632}"/>
          </ac:spMkLst>
        </pc:spChg>
        <pc:spChg chg="mod">
          <ac:chgData name="Melissa Juarez" userId="S::melissa.juarez@sreb.org::f92fcb15-3302-484c-a051-897857e1c6b5" providerId="AD" clId="Web-{EA8DA58B-9177-3B15-29BE-FFD4CEF840BE}" dt="2025-04-14T15:28:29.645" v="133" actId="20577"/>
          <ac:spMkLst>
            <pc:docMk/>
            <pc:sldMk cId="2572155195" sldId="441"/>
            <ac:spMk id="4" creationId="{4C46968A-D44E-133F-4954-759325467BD6}"/>
          </ac:spMkLst>
        </pc:spChg>
      </pc:sldChg>
      <pc:sldChg chg="del">
        <pc:chgData name="Melissa Juarez" userId="S::melissa.juarez@sreb.org::f92fcb15-3302-484c-a051-897857e1c6b5" providerId="AD" clId="Web-{EA8DA58B-9177-3B15-29BE-FFD4CEF840BE}" dt="2025-04-14T15:19:40.753" v="9"/>
        <pc:sldMkLst>
          <pc:docMk/>
          <pc:sldMk cId="4143931494" sldId="441"/>
        </pc:sldMkLst>
      </pc:sldChg>
      <pc:sldChg chg="del">
        <pc:chgData name="Melissa Juarez" userId="S::melissa.juarez@sreb.org::f92fcb15-3302-484c-a051-897857e1c6b5" providerId="AD" clId="Web-{EA8DA58B-9177-3B15-29BE-FFD4CEF840BE}" dt="2025-04-14T15:19:35.613" v="6"/>
        <pc:sldMkLst>
          <pc:docMk/>
          <pc:sldMk cId="502941546" sldId="442"/>
        </pc:sldMkLst>
      </pc:sldChg>
      <pc:sldChg chg="addSp delSp modSp new">
        <pc:chgData name="Melissa Juarez" userId="S::melissa.juarez@sreb.org::f92fcb15-3302-484c-a051-897857e1c6b5" providerId="AD" clId="Web-{EA8DA58B-9177-3B15-29BE-FFD4CEF840BE}" dt="2025-04-15T13:56:16.553" v="621"/>
        <pc:sldMkLst>
          <pc:docMk/>
          <pc:sldMk cId="2136218687" sldId="442"/>
        </pc:sldMkLst>
        <pc:spChg chg="del mod">
          <ac:chgData name="Melissa Juarez" userId="S::melissa.juarez@sreb.org::f92fcb15-3302-484c-a051-897857e1c6b5" providerId="AD" clId="Web-{EA8DA58B-9177-3B15-29BE-FFD4CEF840BE}" dt="2025-04-15T13:41:54.235" v="556"/>
          <ac:spMkLst>
            <pc:docMk/>
            <pc:sldMk cId="2136218687" sldId="442"/>
            <ac:spMk id="3" creationId="{C5920E80-A22C-17FD-D374-1C8F2256820B}"/>
          </ac:spMkLst>
        </pc:spChg>
        <pc:spChg chg="mod">
          <ac:chgData name="Melissa Juarez" userId="S::melissa.juarez@sreb.org::f92fcb15-3302-484c-a051-897857e1c6b5" providerId="AD" clId="Web-{EA8DA58B-9177-3B15-29BE-FFD4CEF840BE}" dt="2025-04-14T15:29:51.786" v="160" actId="20577"/>
          <ac:spMkLst>
            <pc:docMk/>
            <pc:sldMk cId="2136218687" sldId="442"/>
            <ac:spMk id="4" creationId="{A023D2FD-A0F2-7228-57C8-E0BAAF3410F5}"/>
          </ac:spMkLst>
        </pc:spChg>
        <pc:spChg chg="add del mod">
          <ac:chgData name="Melissa Juarez" userId="S::melissa.juarez@sreb.org::f92fcb15-3302-484c-a051-897857e1c6b5" providerId="AD" clId="Web-{EA8DA58B-9177-3B15-29BE-FFD4CEF840BE}" dt="2025-04-15T13:41:57.876" v="557"/>
          <ac:spMkLst>
            <pc:docMk/>
            <pc:sldMk cId="2136218687" sldId="442"/>
            <ac:spMk id="8" creationId="{EC96EC70-AEA8-C155-A85F-BF9B388B7AF0}"/>
          </ac:spMkLst>
        </pc:spChg>
        <pc:graphicFrameChg chg="add mod topLvl modGraphic">
          <ac:chgData name="Melissa Juarez" userId="S::melissa.juarez@sreb.org::f92fcb15-3302-484c-a051-897857e1c6b5" providerId="AD" clId="Web-{EA8DA58B-9177-3B15-29BE-FFD4CEF840BE}" dt="2025-04-15T13:54:37.723" v="611"/>
          <ac:graphicFrameMkLst>
            <pc:docMk/>
            <pc:sldMk cId="2136218687" sldId="442"/>
            <ac:graphicFrameMk id="6" creationId="{07810878-8E59-06AF-F5B4-9322E0FA6B2B}"/>
          </ac:graphicFrameMkLst>
        </pc:graphicFrameChg>
        <pc:graphicFrameChg chg="add del mod">
          <ac:chgData name="Melissa Juarez" userId="S::melissa.juarez@sreb.org::f92fcb15-3302-484c-a051-897857e1c6b5" providerId="AD" clId="Web-{EA8DA58B-9177-3B15-29BE-FFD4CEF840BE}" dt="2025-04-15T13:45:38.897" v="583"/>
          <ac:graphicFrameMkLst>
            <pc:docMk/>
            <pc:sldMk cId="2136218687" sldId="442"/>
            <ac:graphicFrameMk id="9" creationId="{704835A7-1271-BA73-8751-12C9CBD4A6AF}"/>
          </ac:graphicFrameMkLst>
        </pc:graphicFrameChg>
        <pc:graphicFrameChg chg="add del mod topLvl modGraphic">
          <ac:chgData name="Melissa Juarez" userId="S::melissa.juarez@sreb.org::f92fcb15-3302-484c-a051-897857e1c6b5" providerId="AD" clId="Web-{EA8DA58B-9177-3B15-29BE-FFD4CEF840BE}" dt="2025-04-15T13:52:53.642" v="607"/>
          <ac:graphicFrameMkLst>
            <pc:docMk/>
            <pc:sldMk cId="2136218687" sldId="442"/>
            <ac:graphicFrameMk id="10" creationId="{122EE07D-D27E-B5C0-05A9-FD79C089CAD5}"/>
          </ac:graphicFrameMkLst>
        </pc:graphicFrameChg>
        <pc:graphicFrameChg chg="add del mod topLvl modGraphic">
          <ac:chgData name="Melissa Juarez" userId="S::melissa.juarez@sreb.org::f92fcb15-3302-484c-a051-897857e1c6b5" providerId="AD" clId="Web-{EA8DA58B-9177-3B15-29BE-FFD4CEF840BE}" dt="2025-04-15T13:55:45.193" v="615"/>
          <ac:graphicFrameMkLst>
            <pc:docMk/>
            <pc:sldMk cId="2136218687" sldId="442"/>
            <ac:graphicFrameMk id="11" creationId="{122EE07D-D27E-B5C0-05A9-FD79C089CAD5}"/>
          </ac:graphicFrameMkLst>
        </pc:graphicFrameChg>
        <pc:graphicFrameChg chg="add mod topLvl modGraphic">
          <ac:chgData name="Melissa Juarez" userId="S::melissa.juarez@sreb.org::f92fcb15-3302-484c-a051-897857e1c6b5" providerId="AD" clId="Web-{EA8DA58B-9177-3B15-29BE-FFD4CEF840BE}" dt="2025-04-15T13:56:16.553" v="621"/>
          <ac:graphicFrameMkLst>
            <pc:docMk/>
            <pc:sldMk cId="2136218687" sldId="442"/>
            <ac:graphicFrameMk id="12" creationId="{304FEBAD-2F1F-41F2-83E1-B6F62677745C}"/>
          </ac:graphicFrameMkLst>
        </pc:graphicFrameChg>
      </pc:sldChg>
      <pc:sldChg chg="modSp add replId">
        <pc:chgData name="Melissa Juarez" userId="S::melissa.juarez@sreb.org::f92fcb15-3302-484c-a051-897857e1c6b5" providerId="AD" clId="Web-{EA8DA58B-9177-3B15-29BE-FFD4CEF840BE}" dt="2025-04-15T12:41:10.822" v="291" actId="20577"/>
        <pc:sldMkLst>
          <pc:docMk/>
          <pc:sldMk cId="1628810911" sldId="443"/>
        </pc:sldMkLst>
        <pc:spChg chg="mod">
          <ac:chgData name="Melissa Juarez" userId="S::melissa.juarez@sreb.org::f92fcb15-3302-484c-a051-897857e1c6b5" providerId="AD" clId="Web-{EA8DA58B-9177-3B15-29BE-FFD4CEF840BE}" dt="2025-04-15T12:41:10.822" v="291" actId="20577"/>
          <ac:spMkLst>
            <pc:docMk/>
            <pc:sldMk cId="1628810911" sldId="443"/>
            <ac:spMk id="3" creationId="{7194F7E9-6E03-5AE3-DE88-AE551D756408}"/>
          </ac:spMkLst>
        </pc:spChg>
        <pc:spChg chg="mod">
          <ac:chgData name="Melissa Juarez" userId="S::melissa.juarez@sreb.org::f92fcb15-3302-484c-a051-897857e1c6b5" providerId="AD" clId="Web-{EA8DA58B-9177-3B15-29BE-FFD4CEF840BE}" dt="2025-04-14T16:44:52.880" v="216" actId="20577"/>
          <ac:spMkLst>
            <pc:docMk/>
            <pc:sldMk cId="1628810911" sldId="443"/>
            <ac:spMk id="4" creationId="{42973A12-5B9D-2E37-2610-555B72FF3E4E}"/>
          </ac:spMkLst>
        </pc:spChg>
      </pc:sldChg>
      <pc:sldChg chg="modSp new">
        <pc:chgData name="Melissa Juarez" userId="S::melissa.juarez@sreb.org::f92fcb15-3302-484c-a051-897857e1c6b5" providerId="AD" clId="Web-{EA8DA58B-9177-3B15-29BE-FFD4CEF840BE}" dt="2025-04-14T16:49:42.224" v="262" actId="20577"/>
        <pc:sldMkLst>
          <pc:docMk/>
          <pc:sldMk cId="3100782580" sldId="444"/>
        </pc:sldMkLst>
        <pc:spChg chg="mod">
          <ac:chgData name="Melissa Juarez" userId="S::melissa.juarez@sreb.org::f92fcb15-3302-484c-a051-897857e1c6b5" providerId="AD" clId="Web-{EA8DA58B-9177-3B15-29BE-FFD4CEF840BE}" dt="2025-04-14T16:49:42.224" v="262" actId="20577"/>
          <ac:spMkLst>
            <pc:docMk/>
            <pc:sldMk cId="3100782580" sldId="444"/>
            <ac:spMk id="4" creationId="{64B7142A-1815-E942-37DF-82AE5EE69B2D}"/>
          </ac:spMkLst>
        </pc:spChg>
      </pc:sldChg>
      <pc:sldChg chg="new del">
        <pc:chgData name="Melissa Juarez" userId="S::melissa.juarez@sreb.org::f92fcb15-3302-484c-a051-897857e1c6b5" providerId="AD" clId="Web-{EA8DA58B-9177-3B15-29BE-FFD4CEF840BE}" dt="2025-04-14T16:49:55.709" v="265"/>
        <pc:sldMkLst>
          <pc:docMk/>
          <pc:sldMk cId="2040628914" sldId="445"/>
        </pc:sldMkLst>
      </pc:sldChg>
      <pc:sldChg chg="modSp add replId">
        <pc:chgData name="Melissa Juarez" userId="S::melissa.juarez@sreb.org::f92fcb15-3302-484c-a051-897857e1c6b5" providerId="AD" clId="Web-{EA8DA58B-9177-3B15-29BE-FFD4CEF840BE}" dt="2025-04-14T16:50:06.709" v="274" actId="20577"/>
        <pc:sldMkLst>
          <pc:docMk/>
          <pc:sldMk cId="38715272" sldId="446"/>
        </pc:sldMkLst>
        <pc:spChg chg="mod">
          <ac:chgData name="Melissa Juarez" userId="S::melissa.juarez@sreb.org::f92fcb15-3302-484c-a051-897857e1c6b5" providerId="AD" clId="Web-{EA8DA58B-9177-3B15-29BE-FFD4CEF840BE}" dt="2025-04-14T16:50:06.709" v="274" actId="20577"/>
          <ac:spMkLst>
            <pc:docMk/>
            <pc:sldMk cId="38715272" sldId="446"/>
            <ac:spMk id="4" creationId="{F930DDD8-7384-5293-34B0-345B7292BA57}"/>
          </ac:spMkLst>
        </pc:spChg>
      </pc:sldChg>
      <pc:sldChg chg="modSp new">
        <pc:chgData name="Melissa Juarez" userId="S::melissa.juarez@sreb.org::f92fcb15-3302-484c-a051-897857e1c6b5" providerId="AD" clId="Web-{EA8DA58B-9177-3B15-29BE-FFD4CEF840BE}" dt="2025-04-15T13:32:02.471" v="510" actId="20577"/>
        <pc:sldMkLst>
          <pc:docMk/>
          <pc:sldMk cId="1265528704" sldId="447"/>
        </pc:sldMkLst>
        <pc:spChg chg="mod">
          <ac:chgData name="Melissa Juarez" userId="S::melissa.juarez@sreb.org::f92fcb15-3302-484c-a051-897857e1c6b5" providerId="AD" clId="Web-{EA8DA58B-9177-3B15-29BE-FFD4CEF840BE}" dt="2025-04-15T13:32:02.471" v="510" actId="20577"/>
          <ac:spMkLst>
            <pc:docMk/>
            <pc:sldMk cId="1265528704" sldId="447"/>
            <ac:spMk id="3" creationId="{5BA80C07-5DA5-9E5A-DC36-B7255DF1EED5}"/>
          </ac:spMkLst>
        </pc:spChg>
        <pc:spChg chg="mod">
          <ac:chgData name="Melissa Juarez" userId="S::melissa.juarez@sreb.org::f92fcb15-3302-484c-a051-897857e1c6b5" providerId="AD" clId="Web-{EA8DA58B-9177-3B15-29BE-FFD4CEF840BE}" dt="2025-04-14T16:50:17.052" v="282" actId="20577"/>
          <ac:spMkLst>
            <pc:docMk/>
            <pc:sldMk cId="1265528704" sldId="447"/>
            <ac:spMk id="4" creationId="{C7437375-6E4B-E530-C57E-F239D3B41221}"/>
          </ac:spMkLst>
        </pc:spChg>
      </pc:sldChg>
    </pc:docChg>
  </pc:docChgLst>
  <pc:docChgLst>
    <pc:chgData name="Melissa Juarez" userId="S::melissa.juarez@sreb.org::f92fcb15-3302-484c-a051-897857e1c6b5" providerId="AD" clId="Web-{82840E0E-C599-9D2C-4E05-461CBD174A51}"/>
    <pc:docChg chg="modSld">
      <pc:chgData name="Melissa Juarez" userId="S::melissa.juarez@sreb.org::f92fcb15-3302-484c-a051-897857e1c6b5" providerId="AD" clId="Web-{82840E0E-C599-9D2C-4E05-461CBD174A51}" dt="2025-04-15T20:59:17.327" v="69"/>
      <pc:docMkLst>
        <pc:docMk/>
      </pc:docMkLst>
      <pc:sldChg chg="addSp delSp modSp">
        <pc:chgData name="Melissa Juarez" userId="S::melissa.juarez@sreb.org::f92fcb15-3302-484c-a051-897857e1c6b5" providerId="AD" clId="Web-{82840E0E-C599-9D2C-4E05-461CBD174A51}" dt="2025-04-15T20:59:17.327" v="69"/>
        <pc:sldMkLst>
          <pc:docMk/>
          <pc:sldMk cId="3100782580" sldId="444"/>
        </pc:sldMkLst>
        <pc:spChg chg="mod">
          <ac:chgData name="Melissa Juarez" userId="S::melissa.juarez@sreb.org::f92fcb15-3302-484c-a051-897857e1c6b5" providerId="AD" clId="Web-{82840E0E-C599-9D2C-4E05-461CBD174A51}" dt="2025-04-15T20:58:54.202" v="33" actId="20577"/>
          <ac:spMkLst>
            <pc:docMk/>
            <pc:sldMk cId="3100782580" sldId="444"/>
            <ac:spMk id="4" creationId="{64B7142A-1815-E942-37DF-82AE5EE69B2D}"/>
          </ac:spMkLst>
        </pc:spChg>
        <pc:graphicFrameChg chg="add del">
          <ac:chgData name="Melissa Juarez" userId="S::melissa.juarez@sreb.org::f92fcb15-3302-484c-a051-897857e1c6b5" providerId="AD" clId="Web-{82840E0E-C599-9D2C-4E05-461CBD174A51}" dt="2025-04-15T20:58:28.467" v="26"/>
          <ac:graphicFrameMkLst>
            <pc:docMk/>
            <pc:sldMk cId="3100782580" sldId="444"/>
            <ac:graphicFrameMk id="3" creationId="{6D80E5C1-8D4E-6FAA-8884-2AD6FB04254D}"/>
          </ac:graphicFrameMkLst>
        </pc:graphicFrameChg>
        <pc:graphicFrameChg chg="add del">
          <ac:chgData name="Melissa Juarez" userId="S::melissa.juarez@sreb.org::f92fcb15-3302-484c-a051-897857e1c6b5" providerId="AD" clId="Web-{82840E0E-C599-9D2C-4E05-461CBD174A51}" dt="2025-04-15T20:58:40.655" v="28"/>
          <ac:graphicFrameMkLst>
            <pc:docMk/>
            <pc:sldMk cId="3100782580" sldId="444"/>
            <ac:graphicFrameMk id="6" creationId="{F08EE911-72DC-E21A-1D47-CADD9E86B7A2}"/>
          </ac:graphicFrameMkLst>
        </pc:graphicFrameChg>
        <pc:graphicFrameChg chg="add del">
          <ac:chgData name="Melissa Juarez" userId="S::melissa.juarez@sreb.org::f92fcb15-3302-484c-a051-897857e1c6b5" providerId="AD" clId="Web-{82840E0E-C599-9D2C-4E05-461CBD174A51}" dt="2025-04-15T20:58:43.202" v="30"/>
          <ac:graphicFrameMkLst>
            <pc:docMk/>
            <pc:sldMk cId="3100782580" sldId="444"/>
            <ac:graphicFrameMk id="7" creationId="{75BE5093-1957-2A32-3D96-681E3F5581AF}"/>
          </ac:graphicFrameMkLst>
        </pc:graphicFrameChg>
        <pc:graphicFrameChg chg="mod modGraphic">
          <ac:chgData name="Melissa Juarez" userId="S::melissa.juarez@sreb.org::f92fcb15-3302-484c-a051-897857e1c6b5" providerId="AD" clId="Web-{82840E0E-C599-9D2C-4E05-461CBD174A51}" dt="2025-04-15T20:59:17.327" v="69"/>
          <ac:graphicFrameMkLst>
            <pc:docMk/>
            <pc:sldMk cId="3100782580" sldId="444"/>
            <ac:graphicFrameMk id="14" creationId="{C52C2853-220F-9EC5-1D55-553C597A111D}"/>
          </ac:graphicFrameMkLst>
        </pc:graphicFrameChg>
      </pc:sldChg>
      <pc:sldChg chg="addSp modSp">
        <pc:chgData name="Melissa Juarez" userId="S::melissa.juarez@sreb.org::f92fcb15-3302-484c-a051-897857e1c6b5" providerId="AD" clId="Web-{82840E0E-C599-9D2C-4E05-461CBD174A51}" dt="2025-04-15T20:57:15.529" v="22" actId="1076"/>
        <pc:sldMkLst>
          <pc:docMk/>
          <pc:sldMk cId="3394842124" sldId="448"/>
        </pc:sldMkLst>
        <pc:graphicFrameChg chg="add mod topLvl modGraphic">
          <ac:chgData name="Melissa Juarez" userId="S::melissa.juarez@sreb.org::f92fcb15-3302-484c-a051-897857e1c6b5" providerId="AD" clId="Web-{82840E0E-C599-9D2C-4E05-461CBD174A51}" dt="2025-04-15T20:57:15.529" v="22" actId="1076"/>
          <ac:graphicFrameMkLst>
            <pc:docMk/>
            <pc:sldMk cId="3394842124" sldId="448"/>
            <ac:graphicFrameMk id="3" creationId="{CC9A3926-E488-ECB4-42E4-94D22B11F79B}"/>
          </ac:graphicFrameMkLst>
        </pc:graphicFrameChg>
      </pc:sldChg>
    </pc:docChg>
  </pc:docChgLst>
  <pc:docChgLst>
    <pc:chgData name="Melissa Juarez" userId="S::melissa.juarez@sreb.org::f92fcb15-3302-484c-a051-897857e1c6b5" providerId="AD" clId="Web-{EFAE74FD-93DD-1A1D-7342-8FE7F8115B67}"/>
    <pc:docChg chg="addSld delSld modSld sldOrd">
      <pc:chgData name="Melissa Juarez" userId="S::melissa.juarez@sreb.org::f92fcb15-3302-484c-a051-897857e1c6b5" providerId="AD" clId="Web-{EFAE74FD-93DD-1A1D-7342-8FE7F8115B67}" dt="2025-04-17T14:12:58.653" v="642" actId="20577"/>
      <pc:docMkLst>
        <pc:docMk/>
      </pc:docMkLst>
      <pc:sldChg chg="modSp">
        <pc:chgData name="Melissa Juarez" userId="S::melissa.juarez@sreb.org::f92fcb15-3302-484c-a051-897857e1c6b5" providerId="AD" clId="Web-{EFAE74FD-93DD-1A1D-7342-8FE7F8115B67}" dt="2025-04-17T12:30:48.533" v="198" actId="20577"/>
        <pc:sldMkLst>
          <pc:docMk/>
          <pc:sldMk cId="1114346427" sldId="431"/>
        </pc:sldMkLst>
        <pc:spChg chg="mod">
          <ac:chgData name="Melissa Juarez" userId="S::melissa.juarez@sreb.org::f92fcb15-3302-484c-a051-897857e1c6b5" providerId="AD" clId="Web-{EFAE74FD-93DD-1A1D-7342-8FE7F8115B67}" dt="2025-04-17T12:30:48.533" v="198" actId="20577"/>
          <ac:spMkLst>
            <pc:docMk/>
            <pc:sldMk cId="1114346427" sldId="431"/>
            <ac:spMk id="4" creationId="{926833FD-46F1-B06F-E8CF-66C6200FA107}"/>
          </ac:spMkLst>
        </pc:spChg>
      </pc:sldChg>
      <pc:sldChg chg="addSp delSp modSp add del">
        <pc:chgData name="Melissa Juarez" userId="S::melissa.juarez@sreb.org::f92fcb15-3302-484c-a051-897857e1c6b5" providerId="AD" clId="Web-{EFAE74FD-93DD-1A1D-7342-8FE7F8115B67}" dt="2025-04-17T13:20:38.200" v="633" actId="1076"/>
        <pc:sldMkLst>
          <pc:docMk/>
          <pc:sldMk cId="241138210" sldId="440"/>
        </pc:sldMkLst>
        <pc:spChg chg="mod">
          <ac:chgData name="Melissa Juarez" userId="S::melissa.juarez@sreb.org::f92fcb15-3302-484c-a051-897857e1c6b5" providerId="AD" clId="Web-{EFAE74FD-93DD-1A1D-7342-8FE7F8115B67}" dt="2025-04-17T04:01:02.278" v="9" actId="20577"/>
          <ac:spMkLst>
            <pc:docMk/>
            <pc:sldMk cId="241138210" sldId="440"/>
            <ac:spMk id="2" creationId="{D9178913-7377-8992-EF67-4A640C3E41FB}"/>
          </ac:spMkLst>
        </pc:spChg>
        <pc:spChg chg="del">
          <ac:chgData name="Melissa Juarez" userId="S::melissa.juarez@sreb.org::f92fcb15-3302-484c-a051-897857e1c6b5" providerId="AD" clId="Web-{EFAE74FD-93DD-1A1D-7342-8FE7F8115B67}" dt="2025-04-17T12:34:48.254" v="328"/>
          <ac:spMkLst>
            <pc:docMk/>
            <pc:sldMk cId="241138210" sldId="440"/>
            <ac:spMk id="3" creationId="{EA4E6500-94C9-9428-6110-EDA5D3A743EC}"/>
          </ac:spMkLst>
        </pc:spChg>
        <pc:spChg chg="mod">
          <ac:chgData name="Melissa Juarez" userId="S::melissa.juarez@sreb.org::f92fcb15-3302-484c-a051-897857e1c6b5" providerId="AD" clId="Web-{EFAE74FD-93DD-1A1D-7342-8FE7F8115B67}" dt="2025-04-17T12:34:45.691" v="327" actId="20577"/>
          <ac:spMkLst>
            <pc:docMk/>
            <pc:sldMk cId="241138210" sldId="440"/>
            <ac:spMk id="4" creationId="{6F57F337-D8D9-90EB-B671-A86A5AA03B5B}"/>
          </ac:spMkLst>
        </pc:spChg>
        <pc:spChg chg="add del mod">
          <ac:chgData name="Melissa Juarez" userId="S::melissa.juarez@sreb.org::f92fcb15-3302-484c-a051-897857e1c6b5" providerId="AD" clId="Web-{EFAE74FD-93DD-1A1D-7342-8FE7F8115B67}" dt="2025-04-17T12:48:57.858" v="340"/>
          <ac:spMkLst>
            <pc:docMk/>
            <pc:sldMk cId="241138210" sldId="440"/>
            <ac:spMk id="7" creationId="{7753C755-A5B9-6630-06BD-904A17A22BC7}"/>
          </ac:spMkLst>
        </pc:spChg>
        <pc:spChg chg="add mod">
          <ac:chgData name="Melissa Juarez" userId="S::melissa.juarez@sreb.org::f92fcb15-3302-484c-a051-897857e1c6b5" providerId="AD" clId="Web-{EFAE74FD-93DD-1A1D-7342-8FE7F8115B67}" dt="2025-04-17T13:20:38.200" v="633" actId="1076"/>
          <ac:spMkLst>
            <pc:docMk/>
            <pc:sldMk cId="241138210" sldId="440"/>
            <ac:spMk id="14" creationId="{D3D9ECC7-FEDB-C193-EE07-243543D34792}"/>
          </ac:spMkLst>
        </pc:spChg>
        <pc:spChg chg="add del">
          <ac:chgData name="Melissa Juarez" userId="S::melissa.juarez@sreb.org::f92fcb15-3302-484c-a051-897857e1c6b5" providerId="AD" clId="Web-{EFAE74FD-93DD-1A1D-7342-8FE7F8115B67}" dt="2025-04-17T13:12:27.117" v="574"/>
          <ac:spMkLst>
            <pc:docMk/>
            <pc:sldMk cId="241138210" sldId="440"/>
            <ac:spMk id="15" creationId="{908EADB1-7EA3-0C58-E549-CFD981E121D3}"/>
          </ac:spMkLst>
        </pc:spChg>
        <pc:grpChg chg="add del mod">
          <ac:chgData name="Melissa Juarez" userId="S::melissa.juarez@sreb.org::f92fcb15-3302-484c-a051-897857e1c6b5" providerId="AD" clId="Web-{EFAE74FD-93DD-1A1D-7342-8FE7F8115B67}" dt="2025-04-17T12:50:51.124" v="359"/>
          <ac:grpSpMkLst>
            <pc:docMk/>
            <pc:sldMk cId="241138210" sldId="440"/>
            <ac:grpSpMk id="11" creationId="{C19351A8-CFA3-9A56-AF77-B701BF413221}"/>
          </ac:grpSpMkLst>
        </pc:grpChg>
        <pc:graphicFrameChg chg="add del mod topLvl">
          <ac:chgData name="Melissa Juarez" userId="S::melissa.juarez@sreb.org::f92fcb15-3302-484c-a051-897857e1c6b5" providerId="AD" clId="Web-{EFAE74FD-93DD-1A1D-7342-8FE7F8115B67}" dt="2025-04-17T13:11:14.914" v="506"/>
          <ac:graphicFrameMkLst>
            <pc:docMk/>
            <pc:sldMk cId="241138210" sldId="440"/>
            <ac:graphicFrameMk id="8" creationId="{96138C81-E18C-996E-AF57-EB22D788B005}"/>
          </ac:graphicFrameMkLst>
        </pc:graphicFrameChg>
        <pc:graphicFrameChg chg="add del">
          <ac:chgData name="Melissa Juarez" userId="S::melissa.juarez@sreb.org::f92fcb15-3302-484c-a051-897857e1c6b5" providerId="AD" clId="Web-{EFAE74FD-93DD-1A1D-7342-8FE7F8115B67}" dt="2025-04-17T12:49:24.561" v="347"/>
          <ac:graphicFrameMkLst>
            <pc:docMk/>
            <pc:sldMk cId="241138210" sldId="440"/>
            <ac:graphicFrameMk id="9" creationId="{E3FFA767-D879-69B4-7FFB-64462898D7A8}"/>
          </ac:graphicFrameMkLst>
        </pc:graphicFrameChg>
        <pc:graphicFrameChg chg="add mod topLvl modGraphic">
          <ac:chgData name="Melissa Juarez" userId="S::melissa.juarez@sreb.org::f92fcb15-3302-484c-a051-897857e1c6b5" providerId="AD" clId="Web-{EFAE74FD-93DD-1A1D-7342-8FE7F8115B67}" dt="2025-04-17T13:20:34.371" v="632" actId="1076"/>
          <ac:graphicFrameMkLst>
            <pc:docMk/>
            <pc:sldMk cId="241138210" sldId="440"/>
            <ac:graphicFrameMk id="12" creationId="{2722923A-FFB6-23DA-F3F1-F5E361D667BF}"/>
          </ac:graphicFrameMkLst>
        </pc:graphicFrameChg>
        <pc:picChg chg="add del mod topLvl">
          <ac:chgData name="Melissa Juarez" userId="S::melissa.juarez@sreb.org::f92fcb15-3302-484c-a051-897857e1c6b5" providerId="AD" clId="Web-{EFAE74FD-93DD-1A1D-7342-8FE7F8115B67}" dt="2025-04-17T13:11:15.633" v="507"/>
          <ac:picMkLst>
            <pc:docMk/>
            <pc:sldMk cId="241138210" sldId="440"/>
            <ac:picMk id="10" creationId="{09F88100-FAB4-6636-7E16-F0A76B893B43}"/>
          </ac:picMkLst>
        </pc:picChg>
      </pc:sldChg>
      <pc:sldChg chg="addSp delSp modSp">
        <pc:chgData name="Melissa Juarez" userId="S::melissa.juarez@sreb.org::f92fcb15-3302-484c-a051-897857e1c6b5" providerId="AD" clId="Web-{EFAE74FD-93DD-1A1D-7342-8FE7F8115B67}" dt="2025-04-17T13:16:40.619" v="625" actId="20577"/>
        <pc:sldMkLst>
          <pc:docMk/>
          <pc:sldMk cId="2136218687" sldId="442"/>
        </pc:sldMkLst>
        <pc:spChg chg="mod">
          <ac:chgData name="Melissa Juarez" userId="S::melissa.juarez@sreb.org::f92fcb15-3302-484c-a051-897857e1c6b5" providerId="AD" clId="Web-{EFAE74FD-93DD-1A1D-7342-8FE7F8115B67}" dt="2025-04-17T04:00:44.310" v="2" actId="20577"/>
          <ac:spMkLst>
            <pc:docMk/>
            <pc:sldMk cId="2136218687" sldId="442"/>
            <ac:spMk id="2" creationId="{ABF5C16E-533C-FE3B-E431-83B0D6CF59C4}"/>
          </ac:spMkLst>
        </pc:spChg>
        <pc:spChg chg="mod">
          <ac:chgData name="Melissa Juarez" userId="S::melissa.juarez@sreb.org::f92fcb15-3302-484c-a051-897857e1c6b5" providerId="AD" clId="Web-{EFAE74FD-93DD-1A1D-7342-8FE7F8115B67}" dt="2025-04-17T12:23:40.702" v="134" actId="20577"/>
          <ac:spMkLst>
            <pc:docMk/>
            <pc:sldMk cId="2136218687" sldId="442"/>
            <ac:spMk id="4" creationId="{A023D2FD-A0F2-7228-57C8-E0BAAF3410F5}"/>
          </ac:spMkLst>
        </pc:spChg>
        <pc:spChg chg="add mod">
          <ac:chgData name="Melissa Juarez" userId="S::melissa.juarez@sreb.org::f92fcb15-3302-484c-a051-897857e1c6b5" providerId="AD" clId="Web-{EFAE74FD-93DD-1A1D-7342-8FE7F8115B67}" dt="2025-04-17T13:16:40.619" v="625" actId="20577"/>
          <ac:spMkLst>
            <pc:docMk/>
            <pc:sldMk cId="2136218687" sldId="442"/>
            <ac:spMk id="8" creationId="{9DD29E44-6914-CF84-E83B-4F4B73FA8F46}"/>
          </ac:spMkLst>
        </pc:spChg>
        <pc:graphicFrameChg chg="add mod topLvl modGraphic">
          <ac:chgData name="Melissa Juarez" userId="S::melissa.juarez@sreb.org::f92fcb15-3302-484c-a051-897857e1c6b5" providerId="AD" clId="Web-{EFAE74FD-93DD-1A1D-7342-8FE7F8115B67}" dt="2025-04-17T12:39:25.912" v="336" actId="1076"/>
          <ac:graphicFrameMkLst>
            <pc:docMk/>
            <pc:sldMk cId="2136218687" sldId="442"/>
            <ac:graphicFrameMk id="3" creationId="{91EBB5DB-E7D6-2F0B-0D5F-CD85A61AB18C}"/>
          </ac:graphicFrameMkLst>
        </pc:graphicFrameChg>
        <pc:graphicFrameChg chg="del">
          <ac:chgData name="Melissa Juarez" userId="S::melissa.juarez@sreb.org::f92fcb15-3302-484c-a051-897857e1c6b5" providerId="AD" clId="Web-{EFAE74FD-93DD-1A1D-7342-8FE7F8115B67}" dt="2025-04-17T12:10:14.476" v="77"/>
          <ac:graphicFrameMkLst>
            <pc:docMk/>
            <pc:sldMk cId="2136218687" sldId="442"/>
            <ac:graphicFrameMk id="6" creationId="{07810878-8E59-06AF-F5B4-9322E0FA6B2B}"/>
          </ac:graphicFrameMkLst>
        </pc:graphicFrameChg>
        <pc:graphicFrameChg chg="del">
          <ac:chgData name="Melissa Juarez" userId="S::melissa.juarez@sreb.org::f92fcb15-3302-484c-a051-897857e1c6b5" providerId="AD" clId="Web-{EFAE74FD-93DD-1A1D-7342-8FE7F8115B67}" dt="2025-04-17T12:20:56.982" v="116"/>
          <ac:graphicFrameMkLst>
            <pc:docMk/>
            <pc:sldMk cId="2136218687" sldId="442"/>
            <ac:graphicFrameMk id="12" creationId="{304FEBAD-2F1F-41F2-83E1-B6F62677745C}"/>
          </ac:graphicFrameMkLst>
        </pc:graphicFrameChg>
      </pc:sldChg>
      <pc:sldChg chg="modSp del">
        <pc:chgData name="Melissa Juarez" userId="S::melissa.juarez@sreb.org::f92fcb15-3302-484c-a051-897857e1c6b5" providerId="AD" clId="Web-{EFAE74FD-93DD-1A1D-7342-8FE7F8115B67}" dt="2025-04-17T12:21:18.232" v="119"/>
        <pc:sldMkLst>
          <pc:docMk/>
          <pc:sldMk cId="1628810911" sldId="443"/>
        </pc:sldMkLst>
        <pc:spChg chg="mod">
          <ac:chgData name="Melissa Juarez" userId="S::melissa.juarez@sreb.org::f92fcb15-3302-484c-a051-897857e1c6b5" providerId="AD" clId="Web-{EFAE74FD-93DD-1A1D-7342-8FE7F8115B67}" dt="2025-04-17T04:00:55.341" v="4" actId="20577"/>
          <ac:spMkLst>
            <pc:docMk/>
            <pc:sldMk cId="1628810911" sldId="443"/>
            <ac:spMk id="2" creationId="{9C5476C7-446B-0F56-700C-5F8EBD13D5EF}"/>
          </ac:spMkLst>
        </pc:spChg>
      </pc:sldChg>
      <pc:sldChg chg="modSp del">
        <pc:chgData name="Melissa Juarez" userId="S::melissa.juarez@sreb.org::f92fcb15-3302-484c-a051-897857e1c6b5" providerId="AD" clId="Web-{EFAE74FD-93DD-1A1D-7342-8FE7F8115B67}" dt="2025-04-17T04:08:23.390" v="75"/>
        <pc:sldMkLst>
          <pc:docMk/>
          <pc:sldMk cId="3100782580" sldId="444"/>
        </pc:sldMkLst>
        <pc:spChg chg="mod">
          <ac:chgData name="Melissa Juarez" userId="S::melissa.juarez@sreb.org::f92fcb15-3302-484c-a051-897857e1c6b5" providerId="AD" clId="Web-{EFAE74FD-93DD-1A1D-7342-8FE7F8115B67}" dt="2025-04-17T04:00:57.731" v="6" actId="20577"/>
          <ac:spMkLst>
            <pc:docMk/>
            <pc:sldMk cId="3100782580" sldId="444"/>
            <ac:spMk id="2" creationId="{A5BE1B96-6548-C457-0119-4F1CAD361C04}"/>
          </ac:spMkLst>
        </pc:spChg>
      </pc:sldChg>
      <pc:sldChg chg="modSp del">
        <pc:chgData name="Melissa Juarez" userId="S::melissa.juarez@sreb.org::f92fcb15-3302-484c-a051-897857e1c6b5" providerId="AD" clId="Web-{EFAE74FD-93DD-1A1D-7342-8FE7F8115B67}" dt="2025-04-17T04:08:24.812" v="76"/>
        <pc:sldMkLst>
          <pc:docMk/>
          <pc:sldMk cId="38715272" sldId="446"/>
        </pc:sldMkLst>
        <pc:spChg chg="mod">
          <ac:chgData name="Melissa Juarez" userId="S::melissa.juarez@sreb.org::f92fcb15-3302-484c-a051-897857e1c6b5" providerId="AD" clId="Web-{EFAE74FD-93DD-1A1D-7342-8FE7F8115B67}" dt="2025-04-17T04:00:59.825" v="8" actId="20577"/>
          <ac:spMkLst>
            <pc:docMk/>
            <pc:sldMk cId="38715272" sldId="446"/>
            <ac:spMk id="2" creationId="{967FA6DD-9EA7-B965-A806-3C14611B292B}"/>
          </ac:spMkLst>
        </pc:spChg>
      </pc:sldChg>
      <pc:sldChg chg="addSp delSp modSp">
        <pc:chgData name="Melissa Juarez" userId="S::melissa.juarez@sreb.org::f92fcb15-3302-484c-a051-897857e1c6b5" providerId="AD" clId="Web-{EFAE74FD-93DD-1A1D-7342-8FE7F8115B67}" dt="2025-04-17T13:01:05.144" v="458" actId="20577"/>
        <pc:sldMkLst>
          <pc:docMk/>
          <pc:sldMk cId="3394842124" sldId="448"/>
        </pc:sldMkLst>
        <pc:spChg chg="mod">
          <ac:chgData name="Melissa Juarez" userId="S::melissa.juarez@sreb.org::f92fcb15-3302-484c-a051-897857e1c6b5" providerId="AD" clId="Web-{EFAE74FD-93DD-1A1D-7342-8FE7F8115B67}" dt="2025-04-17T04:01:07.606" v="12" actId="20577"/>
          <ac:spMkLst>
            <pc:docMk/>
            <pc:sldMk cId="3394842124" sldId="448"/>
            <ac:spMk id="2" creationId="{3A173B6B-B951-FE21-C124-A859E450FF51}"/>
          </ac:spMkLst>
        </pc:spChg>
        <pc:spChg chg="mod">
          <ac:chgData name="Melissa Juarez" userId="S::melissa.juarez@sreb.org::f92fcb15-3302-484c-a051-897857e1c6b5" providerId="AD" clId="Web-{EFAE74FD-93DD-1A1D-7342-8FE7F8115B67}" dt="2025-04-17T13:01:05.144" v="458" actId="20577"/>
          <ac:spMkLst>
            <pc:docMk/>
            <pc:sldMk cId="3394842124" sldId="448"/>
            <ac:spMk id="4" creationId="{BD618CCA-F1CF-2870-2DE6-9F893E85BBAA}"/>
          </ac:spMkLst>
        </pc:spChg>
        <pc:graphicFrameChg chg="del">
          <ac:chgData name="Melissa Juarez" userId="S::melissa.juarez@sreb.org::f92fcb15-3302-484c-a051-897857e1c6b5" providerId="AD" clId="Web-{EFAE74FD-93DD-1A1D-7342-8FE7F8115B67}" dt="2025-04-17T13:00:11.784" v="429"/>
          <ac:graphicFrameMkLst>
            <pc:docMk/>
            <pc:sldMk cId="3394842124" sldId="448"/>
            <ac:graphicFrameMk id="3" creationId="{CC9A3926-E488-ECB4-42E4-94D22B11F79B}"/>
          </ac:graphicFrameMkLst>
        </pc:graphicFrameChg>
        <pc:graphicFrameChg chg="add mod">
          <ac:chgData name="Melissa Juarez" userId="S::melissa.juarez@sreb.org::f92fcb15-3302-484c-a051-897857e1c6b5" providerId="AD" clId="Web-{EFAE74FD-93DD-1A1D-7342-8FE7F8115B67}" dt="2025-04-17T13:00:21.847" v="433" actId="1076"/>
          <ac:graphicFrameMkLst>
            <pc:docMk/>
            <pc:sldMk cId="3394842124" sldId="448"/>
            <ac:graphicFrameMk id="6" creationId="{E3FFA767-D879-69B4-7FFB-64462898D7A8}"/>
          </ac:graphicFrameMkLst>
        </pc:graphicFrameChg>
        <pc:graphicFrameChg chg="add del">
          <ac:chgData name="Melissa Juarez" userId="S::melissa.juarez@sreb.org::f92fcb15-3302-484c-a051-897857e1c6b5" providerId="AD" clId="Web-{EFAE74FD-93DD-1A1D-7342-8FE7F8115B67}" dt="2025-04-17T13:00:26.800" v="435"/>
          <ac:graphicFrameMkLst>
            <pc:docMk/>
            <pc:sldMk cId="3394842124" sldId="448"/>
            <ac:graphicFrameMk id="7" creationId="{C5A46820-5AEF-722E-0B62-312BA08D4086}"/>
          </ac:graphicFrameMkLst>
        </pc:graphicFrameChg>
        <pc:graphicFrameChg chg="del">
          <ac:chgData name="Melissa Juarez" userId="S::melissa.juarez@sreb.org::f92fcb15-3302-484c-a051-897857e1c6b5" providerId="AD" clId="Web-{EFAE74FD-93DD-1A1D-7342-8FE7F8115B67}" dt="2025-04-17T13:00:11.144" v="428"/>
          <ac:graphicFrameMkLst>
            <pc:docMk/>
            <pc:sldMk cId="3394842124" sldId="448"/>
            <ac:graphicFrameMk id="8" creationId="{094B4148-2F66-1694-ABCA-00604F0DC2C5}"/>
          </ac:graphicFrameMkLst>
        </pc:graphicFrameChg>
      </pc:sldChg>
      <pc:sldChg chg="modSp">
        <pc:chgData name="Melissa Juarez" userId="S::melissa.juarez@sreb.org::f92fcb15-3302-484c-a051-897857e1c6b5" providerId="AD" clId="Web-{EFAE74FD-93DD-1A1D-7342-8FE7F8115B67}" dt="2025-04-17T14:12:58.653" v="642" actId="20577"/>
        <pc:sldMkLst>
          <pc:docMk/>
          <pc:sldMk cId="4104214335" sldId="449"/>
        </pc:sldMkLst>
        <pc:spChg chg="mod">
          <ac:chgData name="Melissa Juarez" userId="S::melissa.juarez@sreb.org::f92fcb15-3302-484c-a051-897857e1c6b5" providerId="AD" clId="Web-{EFAE74FD-93DD-1A1D-7342-8FE7F8115B67}" dt="2025-04-17T04:00:37.310" v="0" actId="20577"/>
          <ac:spMkLst>
            <pc:docMk/>
            <pc:sldMk cId="4104214335" sldId="449"/>
            <ac:spMk id="2" creationId="{DBA7F5C4-98AA-ABCE-4914-8A18B90D8958}"/>
          </ac:spMkLst>
        </pc:spChg>
        <pc:spChg chg="mod">
          <ac:chgData name="Melissa Juarez" userId="S::melissa.juarez@sreb.org::f92fcb15-3302-484c-a051-897857e1c6b5" providerId="AD" clId="Web-{EFAE74FD-93DD-1A1D-7342-8FE7F8115B67}" dt="2025-04-17T13:15:50.759" v="618" actId="20577"/>
          <ac:spMkLst>
            <pc:docMk/>
            <pc:sldMk cId="4104214335" sldId="449"/>
            <ac:spMk id="6" creationId="{3A9DE25F-316D-FBE5-3302-90B483BC61CF}"/>
          </ac:spMkLst>
        </pc:spChg>
        <pc:spChg chg="mod">
          <ac:chgData name="Melissa Juarez" userId="S::melissa.juarez@sreb.org::f92fcb15-3302-484c-a051-897857e1c6b5" providerId="AD" clId="Web-{EFAE74FD-93DD-1A1D-7342-8FE7F8115B67}" dt="2025-04-17T14:12:58.653" v="642" actId="20577"/>
          <ac:spMkLst>
            <pc:docMk/>
            <pc:sldMk cId="4104214335" sldId="449"/>
            <ac:spMk id="8" creationId="{FD0B19F0-6DFC-FACA-AE5D-CA5DD8206946}"/>
          </ac:spMkLst>
        </pc:spChg>
        <pc:spChg chg="mod">
          <ac:chgData name="Melissa Juarez" userId="S::melissa.juarez@sreb.org::f92fcb15-3302-484c-a051-897857e1c6b5" providerId="AD" clId="Web-{EFAE74FD-93DD-1A1D-7342-8FE7F8115B67}" dt="2025-04-17T14:04:48.506" v="639" actId="20577"/>
          <ac:spMkLst>
            <pc:docMk/>
            <pc:sldMk cId="4104214335" sldId="449"/>
            <ac:spMk id="9" creationId="{36351BD7-5355-22B9-EE71-3D853BC6D636}"/>
          </ac:spMkLst>
        </pc:spChg>
        <pc:spChg chg="mod">
          <ac:chgData name="Melissa Juarez" userId="S::melissa.juarez@sreb.org::f92fcb15-3302-484c-a051-897857e1c6b5" providerId="AD" clId="Web-{EFAE74FD-93DD-1A1D-7342-8FE7F8115B67}" dt="2025-04-17T14:03:54.896" v="638" actId="20577"/>
          <ac:spMkLst>
            <pc:docMk/>
            <pc:sldMk cId="4104214335" sldId="449"/>
            <ac:spMk id="10" creationId="{9A705D21-072B-F5C5-414A-0A6DFB4732EA}"/>
          </ac:spMkLst>
        </pc:spChg>
        <pc:spChg chg="mod">
          <ac:chgData name="Melissa Juarez" userId="S::melissa.juarez@sreb.org::f92fcb15-3302-484c-a051-897857e1c6b5" providerId="AD" clId="Web-{EFAE74FD-93DD-1A1D-7342-8FE7F8115B67}" dt="2025-04-17T04:07:58.484" v="71" actId="1076"/>
          <ac:spMkLst>
            <pc:docMk/>
            <pc:sldMk cId="4104214335" sldId="449"/>
            <ac:spMk id="11" creationId="{C132182D-8CF7-37B7-32B1-6EE0D8D89C70}"/>
          </ac:spMkLst>
        </pc:spChg>
        <pc:spChg chg="mod">
          <ac:chgData name="Melissa Juarez" userId="S::melissa.juarez@sreb.org::f92fcb15-3302-484c-a051-897857e1c6b5" providerId="AD" clId="Web-{EFAE74FD-93DD-1A1D-7342-8FE7F8115B67}" dt="2025-04-17T04:07:58.484" v="72" actId="1076"/>
          <ac:spMkLst>
            <pc:docMk/>
            <pc:sldMk cId="4104214335" sldId="449"/>
            <ac:spMk id="12" creationId="{22C55120-7203-8E0C-88BE-82825A0C153F}"/>
          </ac:spMkLst>
        </pc:spChg>
        <pc:spChg chg="mod">
          <ac:chgData name="Melissa Juarez" userId="S::melissa.juarez@sreb.org::f92fcb15-3302-484c-a051-897857e1c6b5" providerId="AD" clId="Web-{EFAE74FD-93DD-1A1D-7342-8FE7F8115B67}" dt="2025-04-17T04:07:58.500" v="73" actId="1076"/>
          <ac:spMkLst>
            <pc:docMk/>
            <pc:sldMk cId="4104214335" sldId="449"/>
            <ac:spMk id="13" creationId="{22197945-52D6-3D52-5988-97EB3774FCFC}"/>
          </ac:spMkLst>
        </pc:spChg>
      </pc:sldChg>
      <pc:sldChg chg="modSp del">
        <pc:chgData name="Melissa Juarez" userId="S::melissa.juarez@sreb.org::f92fcb15-3302-484c-a051-897857e1c6b5" providerId="AD" clId="Web-{EFAE74FD-93DD-1A1D-7342-8FE7F8115B67}" dt="2025-04-17T12:59:50.690" v="412"/>
        <pc:sldMkLst>
          <pc:docMk/>
          <pc:sldMk cId="1554034750" sldId="451"/>
        </pc:sldMkLst>
        <pc:spChg chg="mod">
          <ac:chgData name="Melissa Juarez" userId="S::melissa.juarez@sreb.org::f92fcb15-3302-484c-a051-897857e1c6b5" providerId="AD" clId="Web-{EFAE74FD-93DD-1A1D-7342-8FE7F8115B67}" dt="2025-04-17T04:01:05.059" v="10" actId="20577"/>
          <ac:spMkLst>
            <pc:docMk/>
            <pc:sldMk cId="1554034750" sldId="451"/>
            <ac:spMk id="2" creationId="{D6964A52-1758-53B6-1FF0-3EA27622B35B}"/>
          </ac:spMkLst>
        </pc:spChg>
      </pc:sldChg>
      <pc:sldChg chg="addSp delSp modSp add ord replId">
        <pc:chgData name="Melissa Juarez" userId="S::melissa.juarez@sreb.org::f92fcb15-3302-484c-a051-897857e1c6b5" providerId="AD" clId="Web-{EFAE74FD-93DD-1A1D-7342-8FE7F8115B67}" dt="2025-04-17T13:16:37.041" v="620" actId="20577"/>
        <pc:sldMkLst>
          <pc:docMk/>
          <pc:sldMk cId="3101731012" sldId="452"/>
        </pc:sldMkLst>
        <pc:spChg chg="mod">
          <ac:chgData name="Melissa Juarez" userId="S::melissa.juarez@sreb.org::f92fcb15-3302-484c-a051-897857e1c6b5" providerId="AD" clId="Web-{EFAE74FD-93DD-1A1D-7342-8FE7F8115B67}" dt="2025-04-17T12:23:56.984" v="154" actId="20577"/>
          <ac:spMkLst>
            <pc:docMk/>
            <pc:sldMk cId="3101731012" sldId="452"/>
            <ac:spMk id="4" creationId="{3B0A6DE7-3F19-1346-EC21-8B7262E6B6B6}"/>
          </ac:spMkLst>
        </pc:spChg>
        <pc:spChg chg="add mod">
          <ac:chgData name="Melissa Juarez" userId="S::melissa.juarez@sreb.org::f92fcb15-3302-484c-a051-897857e1c6b5" providerId="AD" clId="Web-{EFAE74FD-93DD-1A1D-7342-8FE7F8115B67}" dt="2025-04-17T13:16:37.041" v="620" actId="20577"/>
          <ac:spMkLst>
            <pc:docMk/>
            <pc:sldMk cId="3101731012" sldId="452"/>
            <ac:spMk id="7" creationId="{C2D8700B-154D-4889-C281-63955D70C706}"/>
          </ac:spMkLst>
        </pc:spChg>
        <pc:graphicFrameChg chg="del">
          <ac:chgData name="Melissa Juarez" userId="S::melissa.juarez@sreb.org::f92fcb15-3302-484c-a051-897857e1c6b5" providerId="AD" clId="Web-{EFAE74FD-93DD-1A1D-7342-8FE7F8115B67}" dt="2025-04-17T12:24:13.843" v="155"/>
          <ac:graphicFrameMkLst>
            <pc:docMk/>
            <pc:sldMk cId="3101731012" sldId="452"/>
            <ac:graphicFrameMk id="3" creationId="{95D0932C-7E09-8E28-8C49-67ACFDDAD546}"/>
          </ac:graphicFrameMkLst>
        </pc:graphicFrameChg>
        <pc:graphicFrameChg chg="add mod topLvl modGraphic">
          <ac:chgData name="Melissa Juarez" userId="S::melissa.juarez@sreb.org::f92fcb15-3302-484c-a051-897857e1c6b5" providerId="AD" clId="Web-{EFAE74FD-93DD-1A1D-7342-8FE7F8115B67}" dt="2025-04-17T12:52:31.219" v="370"/>
          <ac:graphicFrameMkLst>
            <pc:docMk/>
            <pc:sldMk cId="3101731012" sldId="452"/>
            <ac:graphicFrameMk id="6" creationId="{D074C9E4-72C7-FA06-6D75-F6D9185AA0DE}"/>
          </ac:graphicFrameMkLst>
        </pc:graphicFrameChg>
      </pc:sldChg>
      <pc:sldChg chg="addSp delSp modSp add replId">
        <pc:chgData name="Melissa Juarez" userId="S::melissa.juarez@sreb.org::f92fcb15-3302-484c-a051-897857e1c6b5" providerId="AD" clId="Web-{EFAE74FD-93DD-1A1D-7342-8FE7F8115B67}" dt="2025-04-17T13:13:36.399" v="614" actId="1076"/>
        <pc:sldMkLst>
          <pc:docMk/>
          <pc:sldMk cId="3604764409" sldId="453"/>
        </pc:sldMkLst>
        <pc:spChg chg="mod">
          <ac:chgData name="Melissa Juarez" userId="S::melissa.juarez@sreb.org::f92fcb15-3302-484c-a051-897857e1c6b5" providerId="AD" clId="Web-{EFAE74FD-93DD-1A1D-7342-8FE7F8115B67}" dt="2025-04-17T13:07:47.100" v="479" actId="20577"/>
          <ac:spMkLst>
            <pc:docMk/>
            <pc:sldMk cId="3604764409" sldId="453"/>
            <ac:spMk id="4" creationId="{4FEB8C08-288C-AF65-A05E-68001D61598C}"/>
          </ac:spMkLst>
        </pc:spChg>
        <pc:grpChg chg="del">
          <ac:chgData name="Melissa Juarez" userId="S::melissa.juarez@sreb.org::f92fcb15-3302-484c-a051-897857e1c6b5" providerId="AD" clId="Web-{EFAE74FD-93DD-1A1D-7342-8FE7F8115B67}" dt="2025-04-17T13:01:53.691" v="477"/>
          <ac:grpSpMkLst>
            <pc:docMk/>
            <pc:sldMk cId="3604764409" sldId="453"/>
            <ac:grpSpMk id="11" creationId="{AF0ECFF7-57D3-B99C-E4F6-C156870C6AF8}"/>
          </ac:grpSpMkLst>
        </pc:grpChg>
        <pc:graphicFrameChg chg="add del mod topLvl modGraphic">
          <ac:chgData name="Melissa Juarez" userId="S::melissa.juarez@sreb.org::f92fcb15-3302-484c-a051-897857e1c6b5" providerId="AD" clId="Web-{EFAE74FD-93DD-1A1D-7342-8FE7F8115B67}" dt="2025-04-17T13:08:01.569" v="483"/>
          <ac:graphicFrameMkLst>
            <pc:docMk/>
            <pc:sldMk cId="3604764409" sldId="453"/>
            <ac:graphicFrameMk id="3" creationId="{CCA485D8-7E24-9E3E-CBC9-BF0F32C4E80D}"/>
          </ac:graphicFrameMkLst>
        </pc:graphicFrameChg>
        <pc:graphicFrameChg chg="add mod">
          <ac:chgData name="Melissa Juarez" userId="S::melissa.juarez@sreb.org::f92fcb15-3302-484c-a051-897857e1c6b5" providerId="AD" clId="Web-{EFAE74FD-93DD-1A1D-7342-8FE7F8115B67}" dt="2025-04-17T13:10:01.632" v="491" actId="14100"/>
          <ac:graphicFrameMkLst>
            <pc:docMk/>
            <pc:sldMk cId="3604764409" sldId="453"/>
            <ac:graphicFrameMk id="6" creationId="{CCA485D8-7E24-9E3E-CBC9-BF0F32C4E80D}"/>
          </ac:graphicFrameMkLst>
        </pc:graphicFrameChg>
        <pc:graphicFrameChg chg="add mod">
          <ac:chgData name="Melissa Juarez" userId="S::melissa.juarez@sreb.org::f92fcb15-3302-484c-a051-897857e1c6b5" providerId="AD" clId="Web-{EFAE74FD-93DD-1A1D-7342-8FE7F8115B67}" dt="2025-04-17T13:13:36.399" v="614" actId="1076"/>
          <ac:graphicFrameMkLst>
            <pc:docMk/>
            <pc:sldMk cId="3604764409" sldId="453"/>
            <ac:graphicFrameMk id="7" creationId="{70E0862A-9FEF-DFEB-522A-497C9E1DA888}"/>
          </ac:graphicFrameMkLst>
        </pc:graphicFrameChg>
      </pc:sldChg>
      <pc:sldChg chg="addSp delSp modSp add replId">
        <pc:chgData name="Melissa Juarez" userId="S::melissa.juarez@sreb.org::f92fcb15-3302-484c-a051-897857e1c6b5" providerId="AD" clId="Web-{EFAE74FD-93DD-1A1D-7342-8FE7F8115B67}" dt="2025-04-17T13:01:10.128" v="461" actId="20577"/>
        <pc:sldMkLst>
          <pc:docMk/>
          <pc:sldMk cId="2834220543" sldId="454"/>
        </pc:sldMkLst>
        <pc:spChg chg="mod">
          <ac:chgData name="Melissa Juarez" userId="S::melissa.juarez@sreb.org::f92fcb15-3302-484c-a051-897857e1c6b5" providerId="AD" clId="Web-{EFAE74FD-93DD-1A1D-7342-8FE7F8115B67}" dt="2025-04-17T13:01:10.128" v="461" actId="20577"/>
          <ac:spMkLst>
            <pc:docMk/>
            <pc:sldMk cId="2834220543" sldId="454"/>
            <ac:spMk id="4" creationId="{5F8D5E1E-33D4-BF1A-B93A-886EEA107F13}"/>
          </ac:spMkLst>
        </pc:spChg>
        <pc:graphicFrameChg chg="add del">
          <ac:chgData name="Melissa Juarez" userId="S::melissa.juarez@sreb.org::f92fcb15-3302-484c-a051-897857e1c6b5" providerId="AD" clId="Web-{EFAE74FD-93DD-1A1D-7342-8FE7F8115B67}" dt="2025-04-17T13:00:35.878" v="438"/>
          <ac:graphicFrameMkLst>
            <pc:docMk/>
            <pc:sldMk cId="2834220543" sldId="454"/>
            <ac:graphicFrameMk id="3" creationId="{B2CDEE31-E59E-1E70-B8F9-3EC138D60C18}"/>
          </ac:graphicFrameMkLst>
        </pc:graphicFrameChg>
        <pc:graphicFrameChg chg="del">
          <ac:chgData name="Melissa Juarez" userId="S::melissa.juarez@sreb.org::f92fcb15-3302-484c-a051-897857e1c6b5" providerId="AD" clId="Web-{EFAE74FD-93DD-1A1D-7342-8FE7F8115B67}" dt="2025-04-17T13:00:37.409" v="439"/>
          <ac:graphicFrameMkLst>
            <pc:docMk/>
            <pc:sldMk cId="2834220543" sldId="454"/>
            <ac:graphicFrameMk id="6" creationId="{4B5AA672-2E66-AE75-B849-43DEBF71491A}"/>
          </ac:graphicFrameMkLst>
        </pc:graphicFrameChg>
        <pc:graphicFrameChg chg="add mod">
          <ac:chgData name="Melissa Juarez" userId="S::melissa.juarez@sreb.org::f92fcb15-3302-484c-a051-897857e1c6b5" providerId="AD" clId="Web-{EFAE74FD-93DD-1A1D-7342-8FE7F8115B67}" dt="2025-04-17T13:00:41.753" v="442" actId="1076"/>
          <ac:graphicFrameMkLst>
            <pc:docMk/>
            <pc:sldMk cId="2834220543" sldId="454"/>
            <ac:graphicFrameMk id="7" creationId="{110B4B96-79CD-FBE4-8449-067040E1F1CC}"/>
          </ac:graphicFrameMkLst>
        </pc:graphicFrameChg>
      </pc:sldChg>
      <pc:sldChg chg="delSp modSp add replId">
        <pc:chgData name="Melissa Juarez" userId="S::melissa.juarez@sreb.org::f92fcb15-3302-484c-a051-897857e1c6b5" providerId="AD" clId="Web-{EFAE74FD-93DD-1A1D-7342-8FE7F8115B67}" dt="2025-04-17T13:11:32.586" v="514" actId="1076"/>
        <pc:sldMkLst>
          <pc:docMk/>
          <pc:sldMk cId="2146334729" sldId="455"/>
        </pc:sldMkLst>
        <pc:graphicFrameChg chg="mod">
          <ac:chgData name="Melissa Juarez" userId="S::melissa.juarez@sreb.org::f92fcb15-3302-484c-a051-897857e1c6b5" providerId="AD" clId="Web-{EFAE74FD-93DD-1A1D-7342-8FE7F8115B67}" dt="2025-04-17T13:11:29.289" v="513" actId="1076"/>
          <ac:graphicFrameMkLst>
            <pc:docMk/>
            <pc:sldMk cId="2146334729" sldId="455"/>
            <ac:graphicFrameMk id="8" creationId="{BD1D4C37-1A4E-B881-2CEE-F88B04D3D6B4}"/>
          </ac:graphicFrameMkLst>
        </pc:graphicFrameChg>
        <pc:graphicFrameChg chg="del">
          <ac:chgData name="Melissa Juarez" userId="S::melissa.juarez@sreb.org::f92fcb15-3302-484c-a051-897857e1c6b5" providerId="AD" clId="Web-{EFAE74FD-93DD-1A1D-7342-8FE7F8115B67}" dt="2025-04-17T13:11:17.945" v="508"/>
          <ac:graphicFrameMkLst>
            <pc:docMk/>
            <pc:sldMk cId="2146334729" sldId="455"/>
            <ac:graphicFrameMk id="12" creationId="{F69931D5-4F93-1DF3-129E-7BA367B0E7F1}"/>
          </ac:graphicFrameMkLst>
        </pc:graphicFrameChg>
        <pc:picChg chg="mod">
          <ac:chgData name="Melissa Juarez" userId="S::melissa.juarez@sreb.org::f92fcb15-3302-484c-a051-897857e1c6b5" providerId="AD" clId="Web-{EFAE74FD-93DD-1A1D-7342-8FE7F8115B67}" dt="2025-04-17T13:11:32.586" v="514" actId="1076"/>
          <ac:picMkLst>
            <pc:docMk/>
            <pc:sldMk cId="2146334729" sldId="455"/>
            <ac:picMk id="10" creationId="{23129EDF-7294-CFE1-36F7-583DB1FB8646}"/>
          </ac:picMkLst>
        </pc:picChg>
      </pc:sldChg>
    </pc:docChg>
  </pc:docChgLst>
  <pc:docChgLst>
    <pc:chgData name="Melissa Juarez" userId="S::melissa.juarez@sreb.org::f92fcb15-3302-484c-a051-897857e1c6b5" providerId="AD" clId="Web-{A08B8A37-4F65-1104-0762-555A41966F37}"/>
    <pc:docChg chg="modSld">
      <pc:chgData name="Melissa Juarez" userId="S::melissa.juarez@sreb.org::f92fcb15-3302-484c-a051-897857e1c6b5" providerId="AD" clId="Web-{A08B8A37-4F65-1104-0762-555A41966F37}" dt="2025-04-15T14:24:56.939" v="480"/>
      <pc:docMkLst>
        <pc:docMk/>
      </pc:docMkLst>
      <pc:sldChg chg="modSp">
        <pc:chgData name="Melissa Juarez" userId="S::melissa.juarez@sreb.org::f92fcb15-3302-484c-a051-897857e1c6b5" providerId="AD" clId="Web-{A08B8A37-4F65-1104-0762-555A41966F37}" dt="2025-04-15T14:02:53.982" v="2" actId="1076"/>
        <pc:sldMkLst>
          <pc:docMk/>
          <pc:sldMk cId="2136218687" sldId="442"/>
        </pc:sldMkLst>
        <pc:graphicFrameChg chg="mod">
          <ac:chgData name="Melissa Juarez" userId="S::melissa.juarez@sreb.org::f92fcb15-3302-484c-a051-897857e1c6b5" providerId="AD" clId="Web-{A08B8A37-4F65-1104-0762-555A41966F37}" dt="2025-04-15T14:02:51.607" v="1" actId="1076"/>
          <ac:graphicFrameMkLst>
            <pc:docMk/>
            <pc:sldMk cId="2136218687" sldId="442"/>
            <ac:graphicFrameMk id="6" creationId="{07810878-8E59-06AF-F5B4-9322E0FA6B2B}"/>
          </ac:graphicFrameMkLst>
        </pc:graphicFrameChg>
        <pc:graphicFrameChg chg="mod">
          <ac:chgData name="Melissa Juarez" userId="S::melissa.juarez@sreb.org::f92fcb15-3302-484c-a051-897857e1c6b5" providerId="AD" clId="Web-{A08B8A37-4F65-1104-0762-555A41966F37}" dt="2025-04-15T14:02:53.982" v="2" actId="1076"/>
          <ac:graphicFrameMkLst>
            <pc:docMk/>
            <pc:sldMk cId="2136218687" sldId="442"/>
            <ac:graphicFrameMk id="12" creationId="{304FEBAD-2F1F-41F2-83E1-B6F62677745C}"/>
          </ac:graphicFrameMkLst>
        </pc:graphicFrameChg>
      </pc:sldChg>
      <pc:sldChg chg="addSp delSp modSp">
        <pc:chgData name="Melissa Juarez" userId="S::melissa.juarez@sreb.org::f92fcb15-3302-484c-a051-897857e1c6b5" providerId="AD" clId="Web-{A08B8A37-4F65-1104-0762-555A41966F37}" dt="2025-04-15T14:24:56.939" v="480"/>
        <pc:sldMkLst>
          <pc:docMk/>
          <pc:sldMk cId="3100782580" sldId="444"/>
        </pc:sldMkLst>
        <pc:spChg chg="del">
          <ac:chgData name="Melissa Juarez" userId="S::melissa.juarez@sreb.org::f92fcb15-3302-484c-a051-897857e1c6b5" providerId="AD" clId="Web-{A08B8A37-4F65-1104-0762-555A41966F37}" dt="2025-04-15T14:11:59.936" v="3"/>
          <ac:spMkLst>
            <pc:docMk/>
            <pc:sldMk cId="3100782580" sldId="444"/>
            <ac:spMk id="3" creationId="{B880628A-F336-2729-12AE-D2F6FF3E95F9}"/>
          </ac:spMkLst>
        </pc:spChg>
        <pc:spChg chg="add del mod">
          <ac:chgData name="Melissa Juarez" userId="S::melissa.juarez@sreb.org::f92fcb15-3302-484c-a051-897857e1c6b5" providerId="AD" clId="Web-{A08B8A37-4F65-1104-0762-555A41966F37}" dt="2025-04-15T14:12:57.921" v="87"/>
          <ac:spMkLst>
            <pc:docMk/>
            <pc:sldMk cId="3100782580" sldId="444"/>
            <ac:spMk id="12" creationId="{35C60CAA-054D-5F0F-2B66-F6276BA36E5D}"/>
          </ac:spMkLst>
        </pc:spChg>
        <pc:graphicFrameChg chg="add del mod ord modGraphic">
          <ac:chgData name="Melissa Juarez" userId="S::melissa.juarez@sreb.org::f92fcb15-3302-484c-a051-897857e1c6b5" providerId="AD" clId="Web-{A08B8A37-4F65-1104-0762-555A41966F37}" dt="2025-04-15T14:12:42.140" v="84"/>
          <ac:graphicFrameMkLst>
            <pc:docMk/>
            <pc:sldMk cId="3100782580" sldId="444"/>
            <ac:graphicFrameMk id="6" creationId="{50C8EB8E-B9FB-1F09-5543-B556949A7C6C}"/>
          </ac:graphicFrameMkLst>
        </pc:graphicFrameChg>
        <pc:graphicFrameChg chg="add del mod">
          <ac:chgData name="Melissa Juarez" userId="S::melissa.juarez@sreb.org::f92fcb15-3302-484c-a051-897857e1c6b5" providerId="AD" clId="Web-{A08B8A37-4F65-1104-0762-555A41966F37}" dt="2025-04-15T14:12:27.265" v="69"/>
          <ac:graphicFrameMkLst>
            <pc:docMk/>
            <pc:sldMk cId="3100782580" sldId="444"/>
            <ac:graphicFrameMk id="8" creationId="{7072D90C-1FE5-430B-DB48-2681AFBD266F}"/>
          </ac:graphicFrameMkLst>
        </pc:graphicFrameChg>
        <pc:graphicFrameChg chg="add del mod modGraphic">
          <ac:chgData name="Melissa Juarez" userId="S::melissa.juarez@sreb.org::f92fcb15-3302-484c-a051-897857e1c6b5" providerId="AD" clId="Web-{A08B8A37-4F65-1104-0762-555A41966F37}" dt="2025-04-15T14:12:42.077" v="83"/>
          <ac:graphicFrameMkLst>
            <pc:docMk/>
            <pc:sldMk cId="3100782580" sldId="444"/>
            <ac:graphicFrameMk id="10" creationId="{D1179606-33D5-9456-A280-3140DF3C9463}"/>
          </ac:graphicFrameMkLst>
        </pc:graphicFrameChg>
        <pc:graphicFrameChg chg="add mod ord modGraphic">
          <ac:chgData name="Melissa Juarez" userId="S::melissa.juarez@sreb.org::f92fcb15-3302-484c-a051-897857e1c6b5" providerId="AD" clId="Web-{A08B8A37-4F65-1104-0762-555A41966F37}" dt="2025-04-15T14:24:56.939" v="480"/>
          <ac:graphicFrameMkLst>
            <pc:docMk/>
            <pc:sldMk cId="3100782580" sldId="444"/>
            <ac:graphicFrameMk id="14" creationId="{C52C2853-220F-9EC5-1D55-553C597A111D}"/>
          </ac:graphicFrameMkLst>
        </pc:graphicFrameChg>
        <pc:graphicFrameChg chg="add del mod">
          <ac:chgData name="Melissa Juarez" userId="S::melissa.juarez@sreb.org::f92fcb15-3302-484c-a051-897857e1c6b5" providerId="AD" clId="Web-{A08B8A37-4F65-1104-0762-555A41966F37}" dt="2025-04-15T14:22:38.720" v="444"/>
          <ac:graphicFrameMkLst>
            <pc:docMk/>
            <pc:sldMk cId="3100782580" sldId="444"/>
            <ac:graphicFrameMk id="16" creationId="{60E87042-0992-E6E8-8DB3-88586A5AB97F}"/>
          </ac:graphicFrameMkLst>
        </pc:graphicFrameChg>
      </pc:sldChg>
    </pc:docChg>
  </pc:docChgLst>
  <pc:docChgLst>
    <pc:chgData name="Melissa Juarez" userId="S::melissa.juarez@sreb.org::f92fcb15-3302-484c-a051-897857e1c6b5" providerId="AD" clId="Web-{E86E8FFB-DDEC-02A5-1326-AAB2D5C005DC}"/>
    <pc:docChg chg="modSld sldOrd">
      <pc:chgData name="Melissa Juarez" userId="S::melissa.juarez@sreb.org::f92fcb15-3302-484c-a051-897857e1c6b5" providerId="AD" clId="Web-{E86E8FFB-DDEC-02A5-1326-AAB2D5C005DC}" dt="2024-04-03T18:25:44.479" v="14"/>
      <pc:docMkLst>
        <pc:docMk/>
      </pc:docMkLst>
      <pc:sldChg chg="modSp">
        <pc:chgData name="Melissa Juarez" userId="S::melissa.juarez@sreb.org::f92fcb15-3302-484c-a051-897857e1c6b5" providerId="AD" clId="Web-{E86E8FFB-DDEC-02A5-1326-AAB2D5C005DC}" dt="2024-04-03T18:07:30.718" v="13" actId="20577"/>
        <pc:sldMkLst>
          <pc:docMk/>
          <pc:sldMk cId="762609601" sldId="260"/>
        </pc:sldMkLst>
        <pc:spChg chg="mod">
          <ac:chgData name="Melissa Juarez" userId="S::melissa.juarez@sreb.org::f92fcb15-3302-484c-a051-897857e1c6b5" providerId="AD" clId="Web-{E86E8FFB-DDEC-02A5-1326-AAB2D5C005DC}" dt="2024-04-03T18:07:30.718" v="13" actId="20577"/>
          <ac:spMkLst>
            <pc:docMk/>
            <pc:sldMk cId="762609601" sldId="260"/>
            <ac:spMk id="7" creationId="{F96B7D8B-1C51-77B3-E5D9-6D8C5DBD5DE9}"/>
          </ac:spMkLst>
        </pc:spChg>
      </pc:sldChg>
      <pc:sldChg chg="ord">
        <pc:chgData name="Melissa Juarez" userId="S::melissa.juarez@sreb.org::f92fcb15-3302-484c-a051-897857e1c6b5" providerId="AD" clId="Web-{E86E8FFB-DDEC-02A5-1326-AAB2D5C005DC}" dt="2024-04-03T18:25:44.479" v="14"/>
        <pc:sldMkLst>
          <pc:docMk/>
          <pc:sldMk cId="2540475937" sldId="44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appriver3651005261.sharepoint.com/sites/SREB.PSEBusinessUnit/Shared%20Documents/POSSA%20collab/Analytics/RCP/RCP%20Updates%202025%20Annual%20Meeting_ColumnCluster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appriver3651005261.sharepoint.com/sites/SREB.PSEBusinessUnit/Shared%20Documents/POSSA%20collab/Analytics/RCP/RCP%20Updates%202025%20Annual%20Meeting_ColumnClustere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appriver3651005261.sharepoint.com/sites/SREB.PSEBusinessUnit/Shared%20Documents/POSSA%20collab/Analytics/RCP/RCP%20Updates%202025%20Annual%20Meeting_ColumnClustere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appriver3651005261.sharepoint.com/sites/SREB.PSEBusinessUnit/Shared%20Documents/POSSA%20collab/Analytics/RCP/RCP%20Updates%202025%20Annual%20Meeting_ColumnClustered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appriver3651005261.sharepoint.com/sites/SREB.PSEBusinessUnit/Shared%20Documents/POSSA%20collab/Analytics/RCP/RCP%20Updates%202025%20Annual%20Meeting_ColumnClustered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appriver3651005261.sharepoint.com/sites/SREB.PSEBusinessUnit/Shared%20Documents/POSSA%20collab/Analytics/RCP/RCP%20Updates%202025%20Annual%20Meeting_ColumnClustered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appriver3651005261.sharepoint.com/sites/SREB.PSEBusinessUnit/Shared%20Documents/POSSA%20collab/Analytics/RCP/RCP%20Reporting/2024-25%20Annual%20Reports/2024-25%20RCP%20Tuition%20Paid%20Report_5-year%20Statistic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appriver3651005261.sharepoint.com/sites/SREB.PSEBusinessUnit/Shared%20Documents/POSSA%20collab/Analytics/RCP/RCP%20Reporting/2024-25%20Annual%20Reports/2024-25%20RCP%20Tuition%20Paid%20Report_5-year%20Statistic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rgbClr val="000000"/>
                </a:solidFill>
                <a:latin typeface="Aptos Display"/>
                <a:ea typeface="Aptos Display"/>
                <a:cs typeface="Aptos Display"/>
              </a:defRPr>
            </a:pPr>
            <a:r>
              <a:rPr lang="en-US"/>
              <a:t>Slots by State of Residence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rgbClr val="000000"/>
              </a:solidFill>
              <a:latin typeface="Aptos Display"/>
              <a:ea typeface="Aptos Display"/>
              <a:cs typeface="Aptos Display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'slots by res state'!$B$1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45F8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'slots by res state'!$A$2:$A$8</c:f>
              <c:strCache>
                <c:ptCount val="7"/>
                <c:pt idx="0">
                  <c:v>AR</c:v>
                </c:pt>
                <c:pt idx="1">
                  <c:v>SC</c:v>
                </c:pt>
                <c:pt idx="2">
                  <c:v>KY</c:v>
                </c:pt>
                <c:pt idx="3">
                  <c:v>GA</c:v>
                </c:pt>
                <c:pt idx="4">
                  <c:v>MS</c:v>
                </c:pt>
                <c:pt idx="5">
                  <c:v>LA</c:v>
                </c:pt>
                <c:pt idx="6">
                  <c:v>DE</c:v>
                </c:pt>
              </c:strCache>
            </c:strRef>
          </c:cat>
          <c:val>
            <c:numRef>
              <c:f>'slots by res state'!$B$2:$B$8</c:f>
              <c:numCache>
                <c:formatCode>General</c:formatCode>
                <c:ptCount val="7"/>
                <c:pt idx="0">
                  <c:v>178</c:v>
                </c:pt>
                <c:pt idx="1">
                  <c:v>168</c:v>
                </c:pt>
                <c:pt idx="2">
                  <c:v>154.5</c:v>
                </c:pt>
                <c:pt idx="3">
                  <c:v>34</c:v>
                </c:pt>
                <c:pt idx="4">
                  <c:v>34</c:v>
                </c:pt>
                <c:pt idx="5">
                  <c:v>30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97-48E9-86BB-008A99AB45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2055972359"/>
        <c:axId val="2056884743"/>
      </c:barChart>
      <c:catAx>
        <c:axId val="2055972359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6884743"/>
        <c:crosses val="autoZero"/>
        <c:auto val="1"/>
        <c:lblAlgn val="ctr"/>
        <c:lblOffset val="100"/>
        <c:noMultiLvlLbl val="0"/>
      </c:catAx>
      <c:valAx>
        <c:axId val="2056884743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59723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rgbClr val="000000"/>
                </a:solidFill>
                <a:latin typeface="Aptos Display"/>
                <a:ea typeface="Aptos Display"/>
                <a:cs typeface="Aptos Display"/>
              </a:defRPr>
            </a:pPr>
            <a:r>
              <a:rPr lang="en-US"/>
              <a:t>Slots by Institution State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rgbClr val="000000"/>
              </a:solidFill>
              <a:latin typeface="Aptos Display"/>
              <a:ea typeface="Aptos Display"/>
              <a:cs typeface="Aptos Display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'slots by inst state'!$B$1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45F8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'slots by inst state'!$A$2:$A$9</c:f>
              <c:strCache>
                <c:ptCount val="8"/>
                <c:pt idx="0">
                  <c:v>TN</c:v>
                </c:pt>
                <c:pt idx="1">
                  <c:v>AL</c:v>
                </c:pt>
                <c:pt idx="2">
                  <c:v>GA</c:v>
                </c:pt>
                <c:pt idx="3">
                  <c:v>LA</c:v>
                </c:pt>
                <c:pt idx="4">
                  <c:v>MS</c:v>
                </c:pt>
                <c:pt idx="5">
                  <c:v>OK</c:v>
                </c:pt>
                <c:pt idx="6">
                  <c:v>TX</c:v>
                </c:pt>
                <c:pt idx="7">
                  <c:v>KY</c:v>
                </c:pt>
              </c:strCache>
            </c:strRef>
          </c:cat>
          <c:val>
            <c:numRef>
              <c:f>'slots by inst state'!$B$2:$B$9</c:f>
              <c:numCache>
                <c:formatCode>General</c:formatCode>
                <c:ptCount val="8"/>
                <c:pt idx="0">
                  <c:v>198.5</c:v>
                </c:pt>
                <c:pt idx="1">
                  <c:v>191</c:v>
                </c:pt>
                <c:pt idx="2">
                  <c:v>112</c:v>
                </c:pt>
                <c:pt idx="3">
                  <c:v>50</c:v>
                </c:pt>
                <c:pt idx="4">
                  <c:v>34</c:v>
                </c:pt>
                <c:pt idx="5">
                  <c:v>12</c:v>
                </c:pt>
                <c:pt idx="6">
                  <c:v>10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270-4652-BA44-E5CC320B4D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1154212000"/>
        <c:axId val="1154215840"/>
      </c:barChart>
      <c:catAx>
        <c:axId val="11542120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4215840"/>
        <c:crosses val="autoZero"/>
        <c:auto val="1"/>
        <c:lblAlgn val="ctr"/>
        <c:lblOffset val="100"/>
        <c:noMultiLvlLbl val="0"/>
      </c:catAx>
      <c:valAx>
        <c:axId val="115421584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4212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rgbClr val="000000"/>
                </a:solidFill>
                <a:latin typeface="Aptos Display"/>
                <a:ea typeface="Aptos Display"/>
                <a:cs typeface="Aptos Display"/>
              </a:defRPr>
            </a:pPr>
            <a:r>
              <a:rPr lang="en-US"/>
              <a:t>Slots by Field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rgbClr val="000000"/>
              </a:solidFill>
              <a:latin typeface="Aptos Display"/>
              <a:ea typeface="Aptos Display"/>
              <a:cs typeface="Aptos Display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'Slots by Field'!$B$1</c:f>
              <c:strCache>
                <c:ptCount val="1"/>
                <c:pt idx="0">
                  <c:v>Slots</c:v>
                </c:pt>
              </c:strCache>
            </c:strRef>
          </c:tx>
          <c:spPr>
            <a:solidFill>
              <a:srgbClr val="145F82"/>
            </a:solidFill>
            <a:ln>
              <a:solidFill>
                <a:srgbClr val="145F82"/>
              </a:solidFill>
              <a:prstDash val="solid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145F82"/>
              </a:solidFill>
              <a:ln>
                <a:solidFill>
                  <a:srgbClr val="145F82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1-5145-49DA-9C4C-B52910493D77}"/>
              </c:ext>
            </c:extLst>
          </c:dPt>
          <c:dPt>
            <c:idx val="1"/>
            <c:invertIfNegative val="0"/>
            <c:bubble3D val="0"/>
            <c:spPr>
              <a:solidFill>
                <a:srgbClr val="145F82"/>
              </a:solidFill>
              <a:ln>
                <a:solidFill>
                  <a:srgbClr val="145F82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3-5145-49DA-9C4C-B52910493D77}"/>
              </c:ext>
            </c:extLst>
          </c:dPt>
          <c:dPt>
            <c:idx val="2"/>
            <c:invertIfNegative val="0"/>
            <c:bubble3D val="0"/>
            <c:spPr>
              <a:solidFill>
                <a:srgbClr val="145F82"/>
              </a:solidFill>
              <a:ln>
                <a:solidFill>
                  <a:srgbClr val="145F82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5-5145-49DA-9C4C-B52910493D7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'Slots by Field'!$A$2:$A$4</c:f>
              <c:strCache>
                <c:ptCount val="3"/>
                <c:pt idx="0">
                  <c:v>Dentistry</c:v>
                </c:pt>
                <c:pt idx="1">
                  <c:v>Optometry</c:v>
                </c:pt>
                <c:pt idx="2">
                  <c:v>Veterinary</c:v>
                </c:pt>
              </c:strCache>
            </c:strRef>
          </c:cat>
          <c:val>
            <c:numRef>
              <c:f>'Slots by Field'!$B$2:$B$4</c:f>
              <c:numCache>
                <c:formatCode>General</c:formatCode>
                <c:ptCount val="3"/>
                <c:pt idx="0">
                  <c:v>115</c:v>
                </c:pt>
                <c:pt idx="1">
                  <c:v>142.5</c:v>
                </c:pt>
                <c:pt idx="2">
                  <c:v>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58E-4225-B88D-492CDC0A2A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overlap val="-27"/>
        <c:axId val="959902727"/>
        <c:axId val="1675314695"/>
      </c:barChart>
      <c:catAx>
        <c:axId val="959902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5314695"/>
        <c:crosses val="autoZero"/>
        <c:auto val="1"/>
        <c:lblAlgn val="ctr"/>
        <c:lblOffset val="100"/>
        <c:noMultiLvlLbl val="0"/>
      </c:catAx>
      <c:valAx>
        <c:axId val="16753146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99027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rgbClr val="000000"/>
                </a:solidFill>
                <a:latin typeface="Aptos Display"/>
                <a:ea typeface="Aptos Display"/>
                <a:cs typeface="Aptos Display"/>
              </a:defRPr>
            </a:pPr>
            <a:r>
              <a:rPr lang="en-US"/>
              <a:t>Slots By Institution Program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rgbClr val="000000"/>
              </a:solidFill>
              <a:latin typeface="Aptos Display"/>
              <a:ea typeface="Aptos Display"/>
              <a:cs typeface="Aptos Display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'slots by program'!$B$1</c:f>
              <c:strCache>
                <c:ptCount val="1"/>
                <c:pt idx="0">
                  <c:v>Slots</c:v>
                </c:pt>
              </c:strCache>
            </c:strRef>
          </c:tx>
          <c:spPr>
            <a:solidFill>
              <a:srgbClr val="145F8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4EA72E"/>
              </a:solidFill>
              <a:ln>
                <a:solidFill>
                  <a:srgbClr val="4EA72E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1-6CE7-45B3-B111-04DDDFC13B0A}"/>
              </c:ext>
            </c:extLst>
          </c:dPt>
          <c:dPt>
            <c:idx val="1"/>
            <c:invertIfNegative val="0"/>
            <c:bubble3D val="0"/>
            <c:spPr>
              <a:solidFill>
                <a:srgbClr val="4EA72E"/>
              </a:solidFill>
              <a:ln>
                <a:solidFill>
                  <a:srgbClr val="4EA72E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3-6CE7-45B3-B111-04DDDFC13B0A}"/>
              </c:ext>
            </c:extLst>
          </c:dPt>
          <c:dPt>
            <c:idx val="2"/>
            <c:invertIfNegative val="0"/>
            <c:bubble3D val="0"/>
            <c:spPr>
              <a:solidFill>
                <a:srgbClr val="0F9ED5"/>
              </a:solidFill>
              <a:ln>
                <a:solidFill>
                  <a:srgbClr val="0F9ED5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5-6CE7-45B3-B111-04DDDFC13B0A}"/>
              </c:ext>
            </c:extLst>
          </c:dPt>
          <c:dPt>
            <c:idx val="3"/>
            <c:invertIfNegative val="0"/>
            <c:bubble3D val="0"/>
            <c:spPr>
              <a:solidFill>
                <a:srgbClr val="145F82"/>
              </a:solidFill>
              <a:ln>
                <a:solidFill>
                  <a:srgbClr val="145F82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7-6CE7-45B3-B111-04DDDFC13B0A}"/>
              </c:ext>
            </c:extLst>
          </c:dPt>
          <c:dPt>
            <c:idx val="4"/>
            <c:invertIfNegative val="0"/>
            <c:bubble3D val="0"/>
            <c:spPr>
              <a:solidFill>
                <a:srgbClr val="4EA72E"/>
              </a:solidFill>
              <a:ln>
                <a:solidFill>
                  <a:srgbClr val="4EA72E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9-6CE7-45B3-B111-04DDDFC13B0A}"/>
              </c:ext>
            </c:extLst>
          </c:dPt>
          <c:dPt>
            <c:idx val="5"/>
            <c:invertIfNegative val="0"/>
            <c:bubble3D val="0"/>
            <c:spPr>
              <a:solidFill>
                <a:srgbClr val="4EA72E"/>
              </a:solidFill>
              <a:ln>
                <a:solidFill>
                  <a:srgbClr val="4EA72E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B-6CE7-45B3-B111-04DDDFC13B0A}"/>
              </c:ext>
            </c:extLst>
          </c:dPt>
          <c:dPt>
            <c:idx val="6"/>
            <c:invertIfNegative val="0"/>
            <c:bubble3D val="0"/>
            <c:spPr>
              <a:solidFill>
                <a:srgbClr val="0F9ED5"/>
              </a:solidFill>
              <a:ln>
                <a:solidFill>
                  <a:srgbClr val="0F9ED5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D-6CE7-45B3-B111-04DDDFC13B0A}"/>
              </c:ext>
            </c:extLst>
          </c:dPt>
          <c:dPt>
            <c:idx val="7"/>
            <c:invertIfNegative val="0"/>
            <c:bubble3D val="0"/>
            <c:spPr>
              <a:solidFill>
                <a:srgbClr val="4EA72E"/>
              </a:solidFill>
              <a:ln>
                <a:solidFill>
                  <a:srgbClr val="4EA72E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F-6CE7-45B3-B111-04DDDFC13B0A}"/>
              </c:ext>
            </c:extLst>
          </c:dPt>
          <c:dPt>
            <c:idx val="9"/>
            <c:invertIfNegative val="0"/>
            <c:bubble3D val="0"/>
            <c:spPr>
              <a:solidFill>
                <a:srgbClr val="0F9ED5"/>
              </a:solidFill>
              <a:ln>
                <a:solidFill>
                  <a:srgbClr val="0F9ED5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11-6CE7-45B3-B111-04DDDFC13B0A}"/>
              </c:ext>
            </c:extLst>
          </c:dPt>
          <c:dPt>
            <c:idx val="10"/>
            <c:invertIfNegative val="0"/>
            <c:bubble3D val="0"/>
            <c:spPr>
              <a:solidFill>
                <a:srgbClr val="4EA72E"/>
              </a:solidFill>
              <a:ln>
                <a:solidFill>
                  <a:srgbClr val="4EA72E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13-6CE7-45B3-B111-04DDDFC13B0A}"/>
              </c:ext>
            </c:extLst>
          </c:dPt>
          <c:dPt>
            <c:idx val="12"/>
            <c:invertIfNegative val="0"/>
            <c:bubble3D val="0"/>
            <c:spPr>
              <a:solidFill>
                <a:srgbClr val="0F9ED5"/>
              </a:solidFill>
              <a:ln>
                <a:solidFill>
                  <a:srgbClr val="0F9ED5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15-6CE7-45B3-B111-04DDDFC13B0A}"/>
              </c:ext>
            </c:extLst>
          </c:dPt>
          <c:dPt>
            <c:idx val="14"/>
            <c:invertIfNegative val="0"/>
            <c:bubble3D val="0"/>
            <c:spPr>
              <a:solidFill>
                <a:srgbClr val="0F9ED5"/>
              </a:solidFill>
              <a:ln>
                <a:solidFill>
                  <a:srgbClr val="0F9ED5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17-6CE7-45B3-B111-04DDDFC13B0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'slots by program'!$A$2:$A$16</c:f>
              <c:strCache>
                <c:ptCount val="15"/>
                <c:pt idx="0">
                  <c:v>Auburn University</c:v>
                </c:pt>
                <c:pt idx="1">
                  <c:v>University of Georgia</c:v>
                </c:pt>
                <c:pt idx="2">
                  <c:v>Southern College of Optometry</c:v>
                </c:pt>
                <c:pt idx="3">
                  <c:v>University of Tennessee HSC</c:v>
                </c:pt>
                <c:pt idx="4">
                  <c:v>Louisiana State University, CVM</c:v>
                </c:pt>
                <c:pt idx="5">
                  <c:v>Mississippi State University</c:v>
                </c:pt>
                <c:pt idx="6">
                  <c:v>University of Alabama at Birmingham</c:v>
                </c:pt>
                <c:pt idx="7">
                  <c:v>Tuskegee University</c:v>
                </c:pt>
                <c:pt idx="8">
                  <c:v>Louisiana State University, HSC</c:v>
                </c:pt>
                <c:pt idx="9">
                  <c:v>Northeastern State University</c:v>
                </c:pt>
                <c:pt idx="10">
                  <c:v>Oklahoma State University CVS</c:v>
                </c:pt>
                <c:pt idx="11">
                  <c:v>Texas A&amp;M HSC</c:v>
                </c:pt>
                <c:pt idx="12">
                  <c:v>University of Houston</c:v>
                </c:pt>
                <c:pt idx="13">
                  <c:v>Meharry Medical College</c:v>
                </c:pt>
                <c:pt idx="14">
                  <c:v>University of Pikeville</c:v>
                </c:pt>
              </c:strCache>
            </c:strRef>
          </c:cat>
          <c:val>
            <c:numRef>
              <c:f>'slots by program'!$B$2:$B$16</c:f>
              <c:numCache>
                <c:formatCode>General</c:formatCode>
                <c:ptCount val="15"/>
                <c:pt idx="0">
                  <c:v>150</c:v>
                </c:pt>
                <c:pt idx="1">
                  <c:v>112</c:v>
                </c:pt>
                <c:pt idx="2">
                  <c:v>102.5</c:v>
                </c:pt>
                <c:pt idx="3">
                  <c:v>92</c:v>
                </c:pt>
                <c:pt idx="4">
                  <c:v>36</c:v>
                </c:pt>
                <c:pt idx="5">
                  <c:v>34</c:v>
                </c:pt>
                <c:pt idx="6">
                  <c:v>24</c:v>
                </c:pt>
                <c:pt idx="7">
                  <c:v>17</c:v>
                </c:pt>
                <c:pt idx="8">
                  <c:v>14</c:v>
                </c:pt>
                <c:pt idx="9">
                  <c:v>8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4</c:v>
                </c:pt>
                <c:pt idx="1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6CE7-45B3-B111-04DDDFC13B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144965128"/>
        <c:axId val="161032200"/>
      </c:barChart>
      <c:catAx>
        <c:axId val="1449651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032200"/>
        <c:crosses val="autoZero"/>
        <c:auto val="1"/>
        <c:lblAlgn val="ctr"/>
        <c:lblOffset val="100"/>
        <c:noMultiLvlLbl val="0"/>
      </c:catAx>
      <c:valAx>
        <c:axId val="16103220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965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rgbClr val="000000"/>
                </a:solidFill>
                <a:latin typeface="Aptos Display"/>
                <a:ea typeface="Aptos Display"/>
                <a:cs typeface="Aptos Display"/>
              </a:defRPr>
            </a:pPr>
            <a:r>
              <a:rPr lang="en-US"/>
              <a:t>Tuition Paid Per State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rgbClr val="000000"/>
              </a:solidFill>
              <a:latin typeface="Aptos Display"/>
              <a:ea typeface="Aptos Display"/>
              <a:cs typeface="Aptos Display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'Tuition Paid per State'!$B$6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45F82"/>
            </a:solidFill>
            <a:ln>
              <a:noFill/>
            </a:ln>
            <a:effectLst/>
          </c:spPr>
          <c:invertIfNegative val="0"/>
          <c:cat>
            <c:strRef>
              <c:f>'Tuition Paid per State'!$A$7:$A$13</c:f>
              <c:strCache>
                <c:ptCount val="7"/>
                <c:pt idx="0">
                  <c:v>SC</c:v>
                </c:pt>
                <c:pt idx="1">
                  <c:v>KY</c:v>
                </c:pt>
                <c:pt idx="2">
                  <c:v>AR</c:v>
                </c:pt>
                <c:pt idx="3">
                  <c:v>GA</c:v>
                </c:pt>
                <c:pt idx="4">
                  <c:v>MS</c:v>
                </c:pt>
                <c:pt idx="5">
                  <c:v>LA</c:v>
                </c:pt>
                <c:pt idx="6">
                  <c:v>DE</c:v>
                </c:pt>
              </c:strCache>
            </c:strRef>
          </c:cat>
          <c:val>
            <c:numRef>
              <c:f>'Tuition Paid per State'!$B$7:$B$13</c:f>
              <c:numCache>
                <c:formatCode>General</c:formatCode>
                <c:ptCount val="7"/>
                <c:pt idx="0">
                  <c:v>5705227.5</c:v>
                </c:pt>
                <c:pt idx="1">
                  <c:v>5490930</c:v>
                </c:pt>
                <c:pt idx="2">
                  <c:v>4501313</c:v>
                </c:pt>
                <c:pt idx="3">
                  <c:v>692546</c:v>
                </c:pt>
                <c:pt idx="4">
                  <c:v>692546</c:v>
                </c:pt>
                <c:pt idx="5">
                  <c:v>611070</c:v>
                </c:pt>
                <c:pt idx="6">
                  <c:v>462020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0F-4E3F-9D3C-4ECF7A3AD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2113082376"/>
        <c:axId val="184542216"/>
      </c:barChart>
      <c:catAx>
        <c:axId val="21130823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Aptos Display"/>
                <a:ea typeface="Aptos Display"/>
                <a:cs typeface="Aptos Display"/>
              </a:defRPr>
            </a:pPr>
            <a:endParaRPr lang="en-US"/>
          </a:p>
        </c:txPr>
        <c:crossAx val="184542216"/>
        <c:crosses val="autoZero"/>
        <c:auto val="1"/>
        <c:lblAlgn val="ctr"/>
        <c:lblOffset val="100"/>
        <c:noMultiLvlLbl val="0"/>
      </c:catAx>
      <c:valAx>
        <c:axId val="18454221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0.0,,&quot;M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3082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rgbClr val="000000"/>
                </a:solidFill>
                <a:latin typeface="Aptos Display"/>
                <a:ea typeface="Aptos Display"/>
                <a:cs typeface="Aptos Display"/>
              </a:defRPr>
            </a:pPr>
            <a:r>
              <a:rPr lang="en-US"/>
              <a:t>Tuition Earned Per State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rgbClr val="000000"/>
              </a:solidFill>
              <a:latin typeface="Aptos Display"/>
              <a:ea typeface="Aptos Display"/>
              <a:cs typeface="Aptos Display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'Tuition Earned per State'!$B$1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45F82"/>
            </a:solidFill>
            <a:ln>
              <a:noFill/>
            </a:ln>
            <a:effectLst/>
          </c:spPr>
          <c:invertIfNegative val="0"/>
          <c:cat>
            <c:strRef>
              <c:f>'Tuition Earned per State'!$A$2:$A$9</c:f>
              <c:strCache>
                <c:ptCount val="8"/>
                <c:pt idx="0">
                  <c:v>AL</c:v>
                </c:pt>
                <c:pt idx="1">
                  <c:v>TN</c:v>
                </c:pt>
                <c:pt idx="2">
                  <c:v>GA</c:v>
                </c:pt>
                <c:pt idx="3">
                  <c:v>LA</c:v>
                </c:pt>
                <c:pt idx="4">
                  <c:v>MS</c:v>
                </c:pt>
                <c:pt idx="5">
                  <c:v>OK</c:v>
                </c:pt>
                <c:pt idx="6">
                  <c:v>TX</c:v>
                </c:pt>
                <c:pt idx="7">
                  <c:v>KY</c:v>
                </c:pt>
              </c:strCache>
            </c:strRef>
          </c:cat>
          <c:val>
            <c:numRef>
              <c:f>'Tuition Earned per State'!$B$2:$B$9</c:f>
              <c:numCache>
                <c:formatCode>General</c:formatCode>
                <c:ptCount val="8"/>
                <c:pt idx="0">
                  <c:v>6424036</c:v>
                </c:pt>
                <c:pt idx="1">
                  <c:v>4318286.5</c:v>
                </c:pt>
                <c:pt idx="2">
                  <c:v>3980480</c:v>
                </c:pt>
                <c:pt idx="3">
                  <c:v>1604716</c:v>
                </c:pt>
                <c:pt idx="4">
                  <c:v>1208360</c:v>
                </c:pt>
                <c:pt idx="5">
                  <c:v>340652</c:v>
                </c:pt>
                <c:pt idx="6">
                  <c:v>218015</c:v>
                </c:pt>
                <c:pt idx="7">
                  <c:v>61107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59-4811-9E1B-D783CD8C5D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1096232967"/>
        <c:axId val="1096235015"/>
      </c:barChart>
      <c:catAx>
        <c:axId val="109623296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6235015"/>
        <c:crosses val="autoZero"/>
        <c:auto val="1"/>
        <c:lblAlgn val="ctr"/>
        <c:lblOffset val="100"/>
        <c:noMultiLvlLbl val="0"/>
      </c:catAx>
      <c:valAx>
        <c:axId val="1096235015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0.0,,&quot;M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62329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rgbClr val="000000"/>
                </a:solidFill>
                <a:latin typeface="Aptos Display"/>
                <a:ea typeface="Aptos Display"/>
                <a:cs typeface="Aptos Display"/>
              </a:defRPr>
            </a:pPr>
            <a:r>
              <a:rPr lang="en-US"/>
              <a:t>Regional Contract Program Tuition Paid per Program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rgbClr val="000000"/>
              </a:solidFill>
              <a:latin typeface="Aptos Display"/>
              <a:ea typeface="Aptos Display"/>
              <a:cs typeface="Aptos Display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Sheet1!$A$9</c:f>
              <c:strCache>
                <c:ptCount val="1"/>
                <c:pt idx="0">
                  <c:v>Dentistry</c:v>
                </c:pt>
              </c:strCache>
            </c:strRef>
          </c:tx>
          <c:spPr>
            <a:solidFill>
              <a:srgbClr val="305496"/>
            </a:solidFill>
            <a:ln>
              <a:noFill/>
            </a:ln>
            <a:effectLst/>
          </c:spPr>
          <c:invertIfNegative val="0"/>
          <c:cat>
            <c:strRef>
              <c:f>Sheet1!$B$8:$F$8</c:f>
              <c:strCache>
                <c:ptCount val="5"/>
                <c:pt idx="0">
                  <c:v>2020-21</c:v>
                </c:pt>
                <c:pt idx="1">
                  <c:v>2021-22</c:v>
                </c:pt>
                <c:pt idx="2">
                  <c:v>2022-23</c:v>
                </c:pt>
                <c:pt idx="3">
                  <c:v>2023-24</c:v>
                </c:pt>
                <c:pt idx="4">
                  <c:v>2024-25</c:v>
                </c:pt>
              </c:strCache>
            </c:strRef>
          </c:cat>
          <c:val>
            <c:numRef>
              <c:f>Sheet1!$B$9:$F$9</c:f>
              <c:numCache>
                <c:formatCode>"$"#,##0.00</c:formatCode>
                <c:ptCount val="5"/>
                <c:pt idx="0">
                  <c:v>2628000</c:v>
                </c:pt>
                <c:pt idx="1">
                  <c:v>2671800</c:v>
                </c:pt>
                <c:pt idx="2">
                  <c:v>2584200</c:v>
                </c:pt>
                <c:pt idx="3">
                  <c:v>2616612</c:v>
                </c:pt>
                <c:pt idx="4">
                  <c:v>2671910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64-4D7A-A17E-72E3E5D8FF1D}"/>
            </c:ext>
          </c:extLst>
        </c:ser>
        <c:ser>
          <c:idx val="1"/>
          <c:order val="1"/>
          <c:tx>
            <c:strRef>
              <c:f>Sheet1!$A$10</c:f>
              <c:strCache>
                <c:ptCount val="1"/>
                <c:pt idx="0">
                  <c:v>Optometry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0"/>
          <c:cat>
            <c:strRef>
              <c:f>Sheet1!$B$8:$F$8</c:f>
              <c:strCache>
                <c:ptCount val="5"/>
                <c:pt idx="0">
                  <c:v>2020-21</c:v>
                </c:pt>
                <c:pt idx="1">
                  <c:v>2021-22</c:v>
                </c:pt>
                <c:pt idx="2">
                  <c:v>2022-23</c:v>
                </c:pt>
                <c:pt idx="3">
                  <c:v>2023-24</c:v>
                </c:pt>
                <c:pt idx="4">
                  <c:v>2024-25</c:v>
                </c:pt>
              </c:strCache>
            </c:strRef>
          </c:cat>
          <c:val>
            <c:numRef>
              <c:f>Sheet1!$B$10:$F$10</c:f>
              <c:numCache>
                <c:formatCode>"$"#,##0.00</c:formatCode>
                <c:ptCount val="5"/>
                <c:pt idx="0">
                  <c:v>3014400</c:v>
                </c:pt>
                <c:pt idx="1">
                  <c:v>2812800</c:v>
                </c:pt>
                <c:pt idx="2">
                  <c:v>2601600</c:v>
                </c:pt>
                <c:pt idx="3">
                  <c:v>2808192</c:v>
                </c:pt>
                <c:pt idx="4">
                  <c:v>2902582.5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64-4D7A-A17E-72E3E5D8FF1D}"/>
            </c:ext>
          </c:extLst>
        </c:ser>
        <c:ser>
          <c:idx val="4"/>
          <c:order val="2"/>
          <c:tx>
            <c:strRef>
              <c:f>Sheet1!$A$13</c:f>
              <c:strCache>
                <c:ptCount val="1"/>
                <c:pt idx="0">
                  <c:v>Veterinary</c:v>
                </c:pt>
              </c:strCache>
            </c:strRef>
          </c:tx>
          <c:spPr>
            <a:solidFill>
              <a:srgbClr val="70AD47"/>
            </a:solidFill>
            <a:ln>
              <a:noFill/>
            </a:ln>
            <a:effectLst/>
          </c:spPr>
          <c:invertIfNegative val="0"/>
          <c:cat>
            <c:strRef>
              <c:f>Sheet1!$B$8:$F$8</c:f>
              <c:strCache>
                <c:ptCount val="5"/>
                <c:pt idx="0">
                  <c:v>2020-21</c:v>
                </c:pt>
                <c:pt idx="1">
                  <c:v>2021-22</c:v>
                </c:pt>
                <c:pt idx="2">
                  <c:v>2022-23</c:v>
                </c:pt>
                <c:pt idx="3">
                  <c:v>2023-24</c:v>
                </c:pt>
                <c:pt idx="4">
                  <c:v>2024-25</c:v>
                </c:pt>
              </c:strCache>
            </c:strRef>
          </c:cat>
          <c:val>
            <c:numRef>
              <c:f>Sheet1!$B$13:$F$13</c:f>
              <c:numCache>
                <c:formatCode>"$"#,##0.00</c:formatCode>
                <c:ptCount val="5"/>
                <c:pt idx="0">
                  <c:v>10099875</c:v>
                </c:pt>
                <c:pt idx="1">
                  <c:v>11105250</c:v>
                </c:pt>
                <c:pt idx="2">
                  <c:v>11574250</c:v>
                </c:pt>
                <c:pt idx="3">
                  <c:v>12197517.5</c:v>
                </c:pt>
                <c:pt idx="4">
                  <c:v>12581160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64-4D7A-A17E-72E3E5D8FF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1394126856"/>
        <c:axId val="1394128904"/>
      </c:barChart>
      <c:catAx>
        <c:axId val="1394126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ptos Narrow"/>
                <a:ea typeface="Aptos Narrow"/>
                <a:cs typeface="Aptos Narrow"/>
              </a:defRPr>
            </a:pPr>
            <a:endParaRPr lang="en-US"/>
          </a:p>
        </c:txPr>
        <c:crossAx val="1394128904"/>
        <c:crosses val="autoZero"/>
        <c:auto val="1"/>
        <c:lblAlgn val="ctr"/>
        <c:lblOffset val="100"/>
        <c:noMultiLvlLbl val="0"/>
      </c:catAx>
      <c:valAx>
        <c:axId val="1394128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0.0,,&quot;M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Aptos Narrow"/>
                <a:ea typeface="Aptos Narrow"/>
                <a:cs typeface="Aptos Narrow"/>
              </a:defRPr>
            </a:pPr>
            <a:endParaRPr lang="en-US"/>
          </a:p>
        </c:txPr>
        <c:crossAx val="1394126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rgbClr val="000000"/>
              </a:solidFill>
              <a:latin typeface="Aptos Narrow"/>
              <a:ea typeface="Aptos Narrow"/>
              <a:cs typeface="Aptos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rgbClr val="000000"/>
                </a:solidFill>
                <a:latin typeface="Aptos Narrow"/>
                <a:ea typeface="Aptos Narrow"/>
                <a:cs typeface="Aptos Narrow"/>
              </a:defRPr>
            </a:pPr>
            <a:r>
              <a:rPr lang="en-US"/>
              <a:t>Regional Contract Program Tuition Paid per State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rgbClr val="000000"/>
              </a:solidFill>
              <a:latin typeface="Aptos Narrow"/>
              <a:ea typeface="Aptos Narrow"/>
              <a:cs typeface="Aptos Narrow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6"/>
          <c:order val="0"/>
          <c:tx>
            <c:strRef>
              <c:f>Sheet1!$A$27</c:f>
              <c:strCache>
                <c:ptCount val="1"/>
                <c:pt idx="0">
                  <c:v>South Carolina</c:v>
                </c:pt>
              </c:strCache>
            </c:strRef>
          </c:tx>
          <c:spPr>
            <a:solidFill>
              <a:srgbClr val="305496"/>
            </a:solidFill>
            <a:ln w="25400">
              <a:noFill/>
            </a:ln>
            <a:effectLst/>
          </c:spPr>
          <c:invertIfNegative val="0"/>
          <c:cat>
            <c:strRef>
              <c:f>Sheet1!$B$20:$F$20</c:f>
              <c:strCache>
                <c:ptCount val="5"/>
                <c:pt idx="0">
                  <c:v>2020-21</c:v>
                </c:pt>
                <c:pt idx="1">
                  <c:v>2021-22</c:v>
                </c:pt>
                <c:pt idx="2">
                  <c:v>2022-23</c:v>
                </c:pt>
                <c:pt idx="3">
                  <c:v>2023-24</c:v>
                </c:pt>
                <c:pt idx="4">
                  <c:v>2024-25</c:v>
                </c:pt>
              </c:strCache>
            </c:strRef>
          </c:cat>
          <c:val>
            <c:numRef>
              <c:f>Sheet1!$B$27:$F$27</c:f>
              <c:numCache>
                <c:formatCode>"$"#,##0.00</c:formatCode>
                <c:ptCount val="5"/>
                <c:pt idx="0">
                  <c:v>3676400</c:v>
                </c:pt>
                <c:pt idx="1">
                  <c:v>4446700</c:v>
                </c:pt>
                <c:pt idx="2">
                  <c:v>4802950</c:v>
                </c:pt>
                <c:pt idx="3">
                  <c:v>5415585.5</c:v>
                </c:pt>
                <c:pt idx="4">
                  <c:v>5705227.5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B7-4647-8100-0FAAFD194072}"/>
            </c:ext>
          </c:extLst>
        </c:ser>
        <c:ser>
          <c:idx val="3"/>
          <c:order val="1"/>
          <c:tx>
            <c:strRef>
              <c:f>Sheet1!$A$24</c:f>
              <c:strCache>
                <c:ptCount val="1"/>
                <c:pt idx="0">
                  <c:v>Kentucky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  <a:effectLst/>
          </c:spPr>
          <c:invertIfNegative val="0"/>
          <c:cat>
            <c:strRef>
              <c:f>Sheet1!$B$20:$F$20</c:f>
              <c:strCache>
                <c:ptCount val="5"/>
                <c:pt idx="0">
                  <c:v>2020-21</c:v>
                </c:pt>
                <c:pt idx="1">
                  <c:v>2021-22</c:v>
                </c:pt>
                <c:pt idx="2">
                  <c:v>2022-23</c:v>
                </c:pt>
                <c:pt idx="3">
                  <c:v>2023-24</c:v>
                </c:pt>
                <c:pt idx="4">
                  <c:v>2024-25</c:v>
                </c:pt>
              </c:strCache>
            </c:strRef>
          </c:cat>
          <c:val>
            <c:numRef>
              <c:f>Sheet1!$B$24:$F$24</c:f>
              <c:numCache>
                <c:formatCode>"$"#,##0.00</c:formatCode>
                <c:ptCount val="5"/>
                <c:pt idx="0">
                  <c:v>5493400</c:v>
                </c:pt>
                <c:pt idx="1">
                  <c:v>5360000</c:v>
                </c:pt>
                <c:pt idx="2">
                  <c:v>5293000</c:v>
                </c:pt>
                <c:pt idx="3">
                  <c:v>5331022.5</c:v>
                </c:pt>
                <c:pt idx="4">
                  <c:v>5490930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B7-4647-8100-0FAAFD194072}"/>
            </c:ext>
          </c:extLst>
        </c:ser>
        <c:ser>
          <c:idx val="0"/>
          <c:order val="2"/>
          <c:tx>
            <c:strRef>
              <c:f>Sheet1!$A$21</c:f>
              <c:strCache>
                <c:ptCount val="1"/>
                <c:pt idx="0">
                  <c:v>Arkansas</c:v>
                </c:pt>
              </c:strCache>
            </c:strRef>
          </c:tx>
          <c:spPr>
            <a:solidFill>
              <a:srgbClr val="70AD47"/>
            </a:solidFill>
            <a:ln w="25400">
              <a:noFill/>
            </a:ln>
            <a:effectLst/>
          </c:spPr>
          <c:invertIfNegative val="0"/>
          <c:cat>
            <c:strRef>
              <c:f>Sheet1!$B$20:$F$20</c:f>
              <c:strCache>
                <c:ptCount val="5"/>
                <c:pt idx="0">
                  <c:v>2020-21</c:v>
                </c:pt>
                <c:pt idx="1">
                  <c:v>2021-22</c:v>
                </c:pt>
                <c:pt idx="2">
                  <c:v>2022-23</c:v>
                </c:pt>
                <c:pt idx="3">
                  <c:v>2023-24</c:v>
                </c:pt>
                <c:pt idx="4">
                  <c:v>2024-25</c:v>
                </c:pt>
              </c:strCache>
            </c:strRef>
          </c:cat>
          <c:val>
            <c:numRef>
              <c:f>Sheet1!$B$21:$F$21</c:f>
              <c:numCache>
                <c:formatCode>"$"#,##0.00</c:formatCode>
                <c:ptCount val="5"/>
                <c:pt idx="0">
                  <c:v>4341575</c:v>
                </c:pt>
                <c:pt idx="1">
                  <c:v>4345950</c:v>
                </c:pt>
                <c:pt idx="2">
                  <c:v>4308600</c:v>
                </c:pt>
                <c:pt idx="3">
                  <c:v>4409996.5</c:v>
                </c:pt>
                <c:pt idx="4">
                  <c:v>4501313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B7-4647-8100-0FAAFD194072}"/>
            </c:ext>
          </c:extLst>
        </c:ser>
        <c:ser>
          <c:idx val="2"/>
          <c:order val="3"/>
          <c:tx>
            <c:strRef>
              <c:f>Sheet1!$A$23</c:f>
              <c:strCache>
                <c:ptCount val="1"/>
                <c:pt idx="0">
                  <c:v>Georgia</c:v>
                </c:pt>
              </c:strCache>
            </c:strRef>
          </c:tx>
          <c:spPr>
            <a:solidFill>
              <a:srgbClr val="A9D08E"/>
            </a:solidFill>
            <a:ln w="25400">
              <a:noFill/>
            </a:ln>
            <a:effectLst/>
          </c:spPr>
          <c:invertIfNegative val="0"/>
          <c:cat>
            <c:strRef>
              <c:f>Sheet1!$B$20:$F$20</c:f>
              <c:strCache>
                <c:ptCount val="5"/>
                <c:pt idx="0">
                  <c:v>2020-21</c:v>
                </c:pt>
                <c:pt idx="1">
                  <c:v>2021-22</c:v>
                </c:pt>
                <c:pt idx="2">
                  <c:v>2022-23</c:v>
                </c:pt>
                <c:pt idx="3">
                  <c:v>2023-24</c:v>
                </c:pt>
                <c:pt idx="4">
                  <c:v>2024-25</c:v>
                </c:pt>
              </c:strCache>
            </c:strRef>
          </c:cat>
          <c:val>
            <c:numRef>
              <c:f>Sheet1!$B$23:$F$23</c:f>
              <c:numCache>
                <c:formatCode>"$"#,##0.00</c:formatCode>
                <c:ptCount val="5"/>
                <c:pt idx="0">
                  <c:v>652800</c:v>
                </c:pt>
                <c:pt idx="1">
                  <c:v>691200</c:v>
                </c:pt>
                <c:pt idx="2">
                  <c:v>652800</c:v>
                </c:pt>
                <c:pt idx="3">
                  <c:v>672384</c:v>
                </c:pt>
                <c:pt idx="4">
                  <c:v>692546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B7-4647-8100-0FAAFD194072}"/>
            </c:ext>
          </c:extLst>
        </c:ser>
        <c:ser>
          <c:idx val="5"/>
          <c:order val="4"/>
          <c:tx>
            <c:strRef>
              <c:f>Sheet1!$A$26</c:f>
              <c:strCache>
                <c:ptCount val="1"/>
                <c:pt idx="0">
                  <c:v>Mississippi</c:v>
                </c:pt>
              </c:strCache>
            </c:strRef>
          </c:tx>
          <c:spPr>
            <a:solidFill>
              <a:srgbClr val="ED7D31"/>
            </a:solidFill>
            <a:ln w="25400">
              <a:noFill/>
            </a:ln>
            <a:effectLst/>
          </c:spPr>
          <c:invertIfNegative val="0"/>
          <c:cat>
            <c:strRef>
              <c:f>Sheet1!$B$20:$F$20</c:f>
              <c:strCache>
                <c:ptCount val="5"/>
                <c:pt idx="0">
                  <c:v>2020-21</c:v>
                </c:pt>
                <c:pt idx="1">
                  <c:v>2021-22</c:v>
                </c:pt>
                <c:pt idx="2">
                  <c:v>2022-23</c:v>
                </c:pt>
                <c:pt idx="3">
                  <c:v>2023-24</c:v>
                </c:pt>
                <c:pt idx="4">
                  <c:v>2024-25</c:v>
                </c:pt>
              </c:strCache>
            </c:strRef>
          </c:cat>
          <c:val>
            <c:numRef>
              <c:f>Sheet1!$B$26:$F$26</c:f>
              <c:numCache>
                <c:formatCode>"$"#,##0.00</c:formatCode>
                <c:ptCount val="5"/>
                <c:pt idx="0">
                  <c:v>556800</c:v>
                </c:pt>
                <c:pt idx="1">
                  <c:v>633600</c:v>
                </c:pt>
                <c:pt idx="2">
                  <c:v>595200</c:v>
                </c:pt>
                <c:pt idx="3">
                  <c:v>672384</c:v>
                </c:pt>
                <c:pt idx="4">
                  <c:v>692546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1B7-4647-8100-0FAAFD194072}"/>
            </c:ext>
          </c:extLst>
        </c:ser>
        <c:ser>
          <c:idx val="4"/>
          <c:order val="5"/>
          <c:tx>
            <c:strRef>
              <c:f>Sheet1!$A$25</c:f>
              <c:strCache>
                <c:ptCount val="1"/>
                <c:pt idx="0">
                  <c:v>Louisiana</c:v>
                </c:pt>
              </c:strCache>
            </c:strRef>
          </c:tx>
          <c:spPr>
            <a:solidFill>
              <a:srgbClr val="F4B084"/>
            </a:solidFill>
            <a:ln w="25400">
              <a:noFill/>
            </a:ln>
            <a:effectLst/>
          </c:spPr>
          <c:invertIfNegative val="0"/>
          <c:cat>
            <c:strRef>
              <c:f>Sheet1!$B$20:$F$20</c:f>
              <c:strCache>
                <c:ptCount val="5"/>
                <c:pt idx="0">
                  <c:v>2020-21</c:v>
                </c:pt>
                <c:pt idx="1">
                  <c:v>2021-22</c:v>
                </c:pt>
                <c:pt idx="2">
                  <c:v>2022-23</c:v>
                </c:pt>
                <c:pt idx="3">
                  <c:v>2023-24</c:v>
                </c:pt>
                <c:pt idx="4">
                  <c:v>2024-25</c:v>
                </c:pt>
              </c:strCache>
            </c:strRef>
          </c:cat>
          <c:val>
            <c:numRef>
              <c:f>Sheet1!$B$25:$F$25</c:f>
              <c:numCache>
                <c:formatCode>"$"#,##0.00</c:formatCode>
                <c:ptCount val="5"/>
                <c:pt idx="0">
                  <c:v>652800</c:v>
                </c:pt>
                <c:pt idx="1">
                  <c:v>710400</c:v>
                </c:pt>
                <c:pt idx="2">
                  <c:v>672000</c:v>
                </c:pt>
                <c:pt idx="3">
                  <c:v>672384</c:v>
                </c:pt>
                <c:pt idx="4">
                  <c:v>611070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1B7-4647-8100-0FAAFD194072}"/>
            </c:ext>
          </c:extLst>
        </c:ser>
        <c:ser>
          <c:idx val="1"/>
          <c:order val="6"/>
          <c:tx>
            <c:strRef>
              <c:f>Sheet1!$A$22</c:f>
              <c:strCache>
                <c:ptCount val="1"/>
                <c:pt idx="0">
                  <c:v>Delaware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  <a:effectLst/>
          </c:spPr>
          <c:invertIfNegative val="0"/>
          <c:cat>
            <c:strRef>
              <c:f>Sheet1!$B$20:$F$20</c:f>
              <c:strCache>
                <c:ptCount val="5"/>
                <c:pt idx="0">
                  <c:v>2020-21</c:v>
                </c:pt>
                <c:pt idx="1">
                  <c:v>2021-22</c:v>
                </c:pt>
                <c:pt idx="2">
                  <c:v>2022-23</c:v>
                </c:pt>
                <c:pt idx="3">
                  <c:v>2023-24</c:v>
                </c:pt>
                <c:pt idx="4">
                  <c:v>2024-25</c:v>
                </c:pt>
              </c:strCache>
            </c:strRef>
          </c:cat>
          <c:val>
            <c:numRef>
              <c:f>Sheet1!$B$22:$F$22</c:f>
              <c:numCache>
                <c:formatCode>"$"#,##0.00</c:formatCode>
                <c:ptCount val="5"/>
                <c:pt idx="0">
                  <c:v>368500</c:v>
                </c:pt>
                <c:pt idx="1">
                  <c:v>402000</c:v>
                </c:pt>
                <c:pt idx="2">
                  <c:v>435500</c:v>
                </c:pt>
                <c:pt idx="3">
                  <c:v>448565</c:v>
                </c:pt>
                <c:pt idx="4">
                  <c:v>462020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1B7-4647-8100-0FAAFD1940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6"/>
        <c:axId val="1264017927"/>
        <c:axId val="1264019975"/>
      </c:barChart>
      <c:catAx>
        <c:axId val="1264017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ptos Narrow"/>
                <a:ea typeface="Aptos Narrow"/>
                <a:cs typeface="Aptos Narrow"/>
              </a:defRPr>
            </a:pPr>
            <a:endParaRPr lang="en-US"/>
          </a:p>
        </c:txPr>
        <c:crossAx val="1264019975"/>
        <c:crosses val="autoZero"/>
        <c:auto val="1"/>
        <c:lblAlgn val="ctr"/>
        <c:lblOffset val="100"/>
        <c:noMultiLvlLbl val="0"/>
      </c:catAx>
      <c:valAx>
        <c:axId val="1264019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0.0,,&quot;M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Aptos Narrow"/>
                <a:ea typeface="Aptos Narrow"/>
                <a:cs typeface="Aptos Narrow"/>
              </a:defRPr>
            </a:pPr>
            <a:endParaRPr lang="en-US"/>
          </a:p>
        </c:txPr>
        <c:crossAx val="1264017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rgbClr val="000000"/>
              </a:solidFill>
              <a:latin typeface="Aptos Narrow"/>
              <a:ea typeface="Aptos Narrow"/>
              <a:cs typeface="Aptos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solidFill>
                <a:srgbClr val="7C6A55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067BA-CE56-4242-BB69-788734370B71}" type="datetime1">
              <a:rPr lang="en-US" smtClean="0">
                <a:solidFill>
                  <a:srgbClr val="7C6A55"/>
                </a:solidFill>
              </a:rPr>
              <a:t>4/17/2025</a:t>
            </a:fld>
            <a:endParaRPr lang="en-US">
              <a:solidFill>
                <a:srgbClr val="7C6A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>
                <a:solidFill>
                  <a:srgbClr val="7C6A55"/>
                </a:solidFill>
              </a:rPr>
              <a:t>Presentation Title/ Presenter First Name Last Name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B5615-0249-D440-8B1B-134AA5501235}" type="slidenum">
              <a:rPr lang="en-US" smtClean="0">
                <a:solidFill>
                  <a:srgbClr val="7C6A55"/>
                </a:solidFill>
              </a:rPr>
              <a:t>‹#›</a:t>
            </a:fld>
            <a:endParaRPr lang="en-US">
              <a:solidFill>
                <a:srgbClr val="7C6A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10963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accent4"/>
                </a:solidFill>
              </a:defRPr>
            </a:lvl1pPr>
          </a:lstStyle>
          <a:p>
            <a:fld id="{CEFF9428-BE35-6341-A460-A38F8BC9D434}" type="datetime1">
              <a:rPr lang="en-US" smtClean="0"/>
              <a:t>4/17/2025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accent4"/>
                </a:solidFill>
              </a:defRPr>
            </a:lvl1pPr>
          </a:lstStyle>
          <a:p>
            <a:r>
              <a:rPr lang="en-US"/>
              <a:t>Presentation Title/ Presenter First Name Last Name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accent4"/>
                </a:solidFill>
              </a:defRPr>
            </a:lvl1pPr>
          </a:lstStyle>
          <a:p>
            <a:fld id="{CF2903E7-652A-FC41-B5FF-0807B98EA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6664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accent4"/>
        </a:solidFill>
        <a:latin typeface="Arial"/>
        <a:ea typeface="+mn-ea"/>
        <a:cs typeface="Arial"/>
      </a:defRPr>
    </a:lvl1pPr>
    <a:lvl2pPr marL="457200" algn="l" defTabSz="457200" rtl="0" eaLnBrk="1" latinLnBrk="0" hangingPunct="1">
      <a:defRPr sz="1200" kern="1200">
        <a:solidFill>
          <a:schemeClr val="accent4"/>
        </a:solidFill>
        <a:latin typeface="Arial"/>
        <a:ea typeface="+mn-ea"/>
        <a:cs typeface="Arial"/>
      </a:defRPr>
    </a:lvl2pPr>
    <a:lvl3pPr marL="914400" algn="l" defTabSz="457200" rtl="0" eaLnBrk="1" latinLnBrk="0" hangingPunct="1">
      <a:defRPr sz="1200" kern="1200">
        <a:solidFill>
          <a:schemeClr val="accent4"/>
        </a:solidFill>
        <a:latin typeface="Arial"/>
        <a:ea typeface="+mn-ea"/>
        <a:cs typeface="Arial"/>
      </a:defRPr>
    </a:lvl3pPr>
    <a:lvl4pPr marL="1371600" algn="l" defTabSz="457200" rtl="0" eaLnBrk="1" latinLnBrk="0" hangingPunct="1">
      <a:defRPr sz="1200" kern="1200">
        <a:solidFill>
          <a:schemeClr val="accent4"/>
        </a:solidFill>
        <a:latin typeface="Arial"/>
        <a:ea typeface="+mn-ea"/>
        <a:cs typeface="Arial"/>
      </a:defRPr>
    </a:lvl4pPr>
    <a:lvl5pPr marL="1828800" algn="l" defTabSz="457200" rtl="0" eaLnBrk="1" latinLnBrk="0" hangingPunct="1">
      <a:defRPr sz="1200" kern="1200">
        <a:solidFill>
          <a:schemeClr val="accent4"/>
        </a:solidFill>
        <a:latin typeface="Arial"/>
        <a:ea typeface="+mn-ea"/>
        <a:cs typeface="Arial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/Open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647037" y="4691680"/>
            <a:ext cx="8341533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 baseline="0">
                <a:solidFill>
                  <a:schemeClr val="tx2"/>
                </a:solidFill>
                <a:latin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b="0" i="1"/>
              <a:t>Presented by</a:t>
            </a:r>
            <a:r>
              <a:rPr lang="en-US"/>
              <a:t>:</a:t>
            </a:r>
          </a:p>
          <a:p>
            <a:r>
              <a:rPr lang="en-US"/>
              <a:t>Presenter Name</a:t>
            </a:r>
          </a:p>
          <a:p>
            <a:r>
              <a:rPr lang="en-US"/>
              <a:t>Date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657311" y="1132907"/>
            <a:ext cx="8341533" cy="1470025"/>
          </a:xfrm>
        </p:spPr>
        <p:txBody>
          <a:bodyPr>
            <a:noAutofit/>
          </a:bodyPr>
          <a:lstStyle>
            <a:lvl1pPr algn="l">
              <a:defRPr sz="5400" b="1" i="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Title of Presentation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03F2A4-A407-4AE8-AEFE-F504DBBAAB7E}"/>
              </a:ext>
            </a:extLst>
          </p:cNvPr>
          <p:cNvSpPr/>
          <p:nvPr userDrawn="1"/>
        </p:nvSpPr>
        <p:spPr>
          <a:xfrm>
            <a:off x="0" y="0"/>
            <a:ext cx="2290527" cy="68580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AA4585E-E9AD-4FFC-86C5-E52D35FF8C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6510" y="1583253"/>
            <a:ext cx="1599036" cy="547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943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Phot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/>
              <a:t>Presentation Name/Presenter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061157" y="5486400"/>
            <a:ext cx="10397067" cy="592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Slide Title/Headline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061157" y="381000"/>
            <a:ext cx="10397067" cy="4953000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in center to insert photo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33496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988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/>
              <a:t>Presentation Name/Presenter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398299" y="3420666"/>
            <a:ext cx="5034380" cy="2816226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in center to insert photo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1061155" y="3421863"/>
            <a:ext cx="5034845" cy="2816226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in center to insert photo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6384031" y="424615"/>
            <a:ext cx="5048544" cy="2816226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in center to insert photo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061155" y="424615"/>
            <a:ext cx="5012268" cy="2816226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in center to insert photo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33496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85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Photos - With 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/>
              <a:t>Presentation Name/Presenter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398419" y="3424425"/>
            <a:ext cx="5011579" cy="2816226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in center to insert photo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1061155" y="3424369"/>
            <a:ext cx="5034845" cy="2816226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in center to insert photo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6398419" y="411441"/>
            <a:ext cx="5034156" cy="2816226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in center to insert photo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061155" y="411441"/>
            <a:ext cx="5012268" cy="2816226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in center to insert photo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33496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29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1" grpId="0"/>
      <p:bldP spid="3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/>
              <a:t>Presentation Name/Presenter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84800" y="273051"/>
            <a:ext cx="6070353" cy="5853113"/>
          </a:xfrm>
        </p:spPr>
        <p:txBody>
          <a:bodyPr/>
          <a:lstStyle>
            <a:lvl1pPr marL="0" indent="0">
              <a:buFontTx/>
              <a:buNone/>
              <a:defRPr sz="3200"/>
            </a:lvl1pPr>
            <a:lvl2pPr marL="457200" indent="0">
              <a:buFontTx/>
              <a:buNone/>
              <a:defRPr sz="2800"/>
            </a:lvl2pPr>
            <a:lvl3pPr marL="914400" indent="0">
              <a:buFontTx/>
              <a:buNone/>
              <a:defRPr sz="24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icon to insert photo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038577" y="1435101"/>
            <a:ext cx="4143023" cy="4691063"/>
          </a:xfrm>
        </p:spPr>
        <p:txBody>
          <a:bodyPr/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add text here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578" y="273050"/>
            <a:ext cx="412044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Slide Title/Headline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33496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5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/>
              <a:t>Presentation Name/Presenter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1156" y="308504"/>
            <a:ext cx="10371419" cy="1143000"/>
          </a:xfrm>
        </p:spPr>
        <p:txBody>
          <a:bodyPr/>
          <a:lstStyle/>
          <a:p>
            <a:r>
              <a:rPr lang="en-US"/>
              <a:t>Slide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233496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946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/>
              <a:t>Presentation Name/Presenter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33496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89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letely Blank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51255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82822" y="1524000"/>
            <a:ext cx="8364111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 baseline="0">
                <a:solidFill>
                  <a:schemeClr val="tx2"/>
                </a:solidFill>
                <a:latin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For More Information:</a:t>
            </a:r>
          </a:p>
          <a:p>
            <a:r>
              <a:rPr lang="en-US"/>
              <a:t>Presenter Name</a:t>
            </a:r>
          </a:p>
          <a:p>
            <a:r>
              <a:rPr lang="en-US"/>
              <a:t>Email Address/Phone Number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B5BFC6-4032-4804-97D7-7E4F1766E91C}"/>
              </a:ext>
            </a:extLst>
          </p:cNvPr>
          <p:cNvSpPr/>
          <p:nvPr userDrawn="1"/>
        </p:nvSpPr>
        <p:spPr>
          <a:xfrm>
            <a:off x="0" y="0"/>
            <a:ext cx="2290527" cy="68580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C59053-8A58-4682-884B-F22FE090A7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6510" y="1583253"/>
            <a:ext cx="1599036" cy="54766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3AED8B2-FBAA-4A16-9FE2-4F989E411428}"/>
              </a:ext>
            </a:extLst>
          </p:cNvPr>
          <p:cNvSpPr txBox="1"/>
          <p:nvPr userDrawn="1"/>
        </p:nvSpPr>
        <p:spPr>
          <a:xfrm>
            <a:off x="260260" y="5134006"/>
            <a:ext cx="14530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>
                <a:solidFill>
                  <a:schemeClr val="bg1"/>
                </a:solidFill>
                <a:latin typeface="Georgia" panose="02040502050405020303" pitchFamily="18" charset="0"/>
              </a:rPr>
              <a:t>Southern</a:t>
            </a:r>
            <a:br>
              <a:rPr lang="en-US" sz="150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en-US" sz="1500">
                <a:solidFill>
                  <a:schemeClr val="bg1"/>
                </a:solidFill>
                <a:latin typeface="Georgia" panose="02040502050405020303" pitchFamily="18" charset="0"/>
              </a:rPr>
              <a:t>Regional</a:t>
            </a:r>
          </a:p>
          <a:p>
            <a:r>
              <a:rPr lang="en-US" sz="1500">
                <a:solidFill>
                  <a:schemeClr val="bg1"/>
                </a:solidFill>
                <a:latin typeface="Georgia" panose="02040502050405020303" pitchFamily="18" charset="0"/>
              </a:rPr>
              <a:t>Education</a:t>
            </a:r>
          </a:p>
          <a:p>
            <a:r>
              <a:rPr lang="en-US" sz="1500">
                <a:solidFill>
                  <a:schemeClr val="bg1"/>
                </a:solidFill>
                <a:latin typeface="Georgia" panose="02040502050405020303" pitchFamily="18" charset="0"/>
              </a:rPr>
              <a:t>Board</a:t>
            </a:r>
          </a:p>
          <a:p>
            <a:endParaRPr lang="en-US" sz="150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r>
              <a:rPr lang="en-US" sz="1500">
                <a:solidFill>
                  <a:schemeClr val="bg1"/>
                </a:solidFill>
                <a:latin typeface="Georgia" panose="02040502050405020303" pitchFamily="18" charset="0"/>
              </a:rPr>
              <a:t>SREB.org</a:t>
            </a:r>
          </a:p>
        </p:txBody>
      </p:sp>
    </p:spTree>
    <p:extLst>
      <p:ext uri="{BB962C8B-B14F-4D97-AF65-F5344CB8AC3E}">
        <p14:creationId xmlns:p14="http://schemas.microsoft.com/office/powerpoint/2010/main" val="117219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roduc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98711" y="6401870"/>
            <a:ext cx="4198120" cy="411480"/>
          </a:xfrm>
          <a:noFill/>
          <a:ln>
            <a:noFill/>
          </a:ln>
        </p:spPr>
        <p:txBody>
          <a:bodyPr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Presentation Name/Presenter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61156" y="1600201"/>
            <a:ext cx="10325299" cy="452596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Type a brief introduction here including details about your presentation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1157" y="274638"/>
            <a:ext cx="10325299" cy="11430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Introduction Slide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17615" y="6386190"/>
            <a:ext cx="757748" cy="411480"/>
          </a:xfr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accent3"/>
                </a:solidFill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64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Bullet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/>
              <a:t>Presentation Name/Presenter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61156" y="1662071"/>
            <a:ext cx="10371523" cy="4464093"/>
          </a:xfrm>
        </p:spPr>
        <p:txBody>
          <a:bodyPr/>
          <a:lstStyle>
            <a:lvl1pPr>
              <a:buClr>
                <a:schemeClr val="bg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5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5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5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5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1157" y="274638"/>
            <a:ext cx="10348841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33496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94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Number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/>
              <a:t>Presentation Name/Presenter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61156" y="1662071"/>
            <a:ext cx="10394101" cy="4464093"/>
          </a:xfrm>
        </p:spPr>
        <p:txBody>
          <a:bodyPr/>
          <a:lstStyle>
            <a:lvl1pPr marL="514350" indent="-514350">
              <a:buClr>
                <a:schemeClr val="accent5"/>
              </a:buClr>
              <a:buFont typeface="+mj-lt"/>
              <a:buAutoNum type="romanUcPeriod"/>
              <a:defRPr sz="2400">
                <a:solidFill>
                  <a:srgbClr val="5D5040"/>
                </a:solidFill>
              </a:defRPr>
            </a:lvl1pPr>
            <a:lvl2pPr marL="971550" indent="-514350">
              <a:buClr>
                <a:schemeClr val="accent5"/>
              </a:buClr>
              <a:buFont typeface="+mj-lt"/>
              <a:buAutoNum type="romanUcPeriod"/>
              <a:defRPr sz="2000">
                <a:solidFill>
                  <a:srgbClr val="5D5040"/>
                </a:solidFill>
              </a:defRPr>
            </a:lvl2pPr>
            <a:lvl3pPr marL="1314450" indent="-400050">
              <a:buClr>
                <a:schemeClr val="accent5"/>
              </a:buClr>
              <a:buFont typeface="+mj-lt"/>
              <a:buAutoNum type="romanUcPeriod"/>
              <a:defRPr sz="1800">
                <a:solidFill>
                  <a:srgbClr val="5D5040"/>
                </a:solidFill>
              </a:defRPr>
            </a:lvl3pPr>
            <a:lvl4pPr marL="1771650" indent="-400050">
              <a:buClr>
                <a:schemeClr val="accent5"/>
              </a:buClr>
              <a:buFont typeface="+mj-lt"/>
              <a:buAutoNum type="romanUcPeriod"/>
              <a:defRPr sz="1600">
                <a:solidFill>
                  <a:srgbClr val="5D5040"/>
                </a:solidFill>
              </a:defRPr>
            </a:lvl4pPr>
            <a:lvl5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1156" y="274638"/>
            <a:ext cx="10371419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56073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01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/>
              <a:t>Presentation Name/Presenter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61155" y="1600201"/>
            <a:ext cx="10371421" cy="4525963"/>
          </a:xfrm>
        </p:spPr>
        <p:txBody>
          <a:bodyPr/>
          <a:lstStyle>
            <a:lvl1pPr marL="0" indent="0">
              <a:buFontTx/>
              <a:buNone/>
              <a:defRPr sz="2800">
                <a:solidFill>
                  <a:srgbClr val="5D5040"/>
                </a:solidFill>
              </a:defRPr>
            </a:lvl1pPr>
            <a:lvl2pPr marL="457200" indent="0">
              <a:buFontTx/>
              <a:buNone/>
              <a:defRPr sz="2400"/>
            </a:lvl2pPr>
            <a:lvl3pPr marL="914400" indent="0">
              <a:buFontTx/>
              <a:buNone/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1155" y="274638"/>
            <a:ext cx="1037142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33496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One Column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/>
              <a:t>Presentation Name/Presenter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61157" y="1600201"/>
            <a:ext cx="10394100" cy="4525963"/>
          </a:xfrm>
        </p:spPr>
        <p:txBody>
          <a:bodyPr/>
          <a:lstStyle>
            <a:lvl1pPr marL="0" indent="0" algn="ctr">
              <a:buFontTx/>
              <a:buNone/>
              <a:defRPr sz="2800" baseline="0">
                <a:solidFill>
                  <a:srgbClr val="5D5040"/>
                </a:solidFill>
              </a:defRPr>
            </a:lvl1pPr>
            <a:lvl2pPr marL="457200" indent="0">
              <a:buFontTx/>
              <a:buNone/>
              <a:defRPr sz="2400"/>
            </a:lvl2pPr>
            <a:lvl3pPr marL="914400" indent="0">
              <a:buFontTx/>
              <a:buNone/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1156" y="274638"/>
            <a:ext cx="10371419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33496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86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xt -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/>
              <a:t>Presentation Name/Presenter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420995" y="1600201"/>
            <a:ext cx="5034261" cy="4525963"/>
          </a:xfrm>
        </p:spPr>
        <p:txBody>
          <a:bodyPr/>
          <a:lstStyle>
            <a:lvl1pPr marL="0" indent="0">
              <a:buFontTx/>
              <a:buNone/>
              <a:defRPr sz="2800"/>
            </a:lvl1pPr>
            <a:lvl2pPr marL="457200" indent="0">
              <a:buFontTx/>
              <a:buNone/>
              <a:defRPr sz="24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61156" y="1600201"/>
            <a:ext cx="5021779" cy="4525963"/>
          </a:xfrm>
        </p:spPr>
        <p:txBody>
          <a:bodyPr/>
          <a:lstStyle>
            <a:lvl1pPr marL="0" indent="0">
              <a:buFontTx/>
              <a:buNone/>
              <a:defRPr sz="2800" baseline="0"/>
            </a:lvl1pPr>
            <a:lvl2pPr marL="457200" indent="0">
              <a:buFontTx/>
              <a:buNone/>
              <a:defRPr sz="24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1156" y="274638"/>
            <a:ext cx="10371419" cy="1143000"/>
          </a:xfrm>
        </p:spPr>
        <p:txBody>
          <a:bodyPr/>
          <a:lstStyle/>
          <a:p>
            <a:r>
              <a:rPr lang="en-US"/>
              <a:t>Slide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33496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992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ext - Two Column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/>
              <a:t>Presentation Name/Presenter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396491" y="2174875"/>
            <a:ext cx="5058661" cy="3951288"/>
          </a:xfrm>
        </p:spPr>
        <p:txBody>
          <a:bodyPr/>
          <a:lstStyle>
            <a:lvl1pPr>
              <a:buClr>
                <a:schemeClr val="accent5"/>
              </a:buClr>
              <a:defRPr sz="2400">
                <a:solidFill>
                  <a:srgbClr val="5D5040"/>
                </a:solidFill>
              </a:defRPr>
            </a:lvl1pPr>
            <a:lvl2pPr>
              <a:buClr>
                <a:schemeClr val="accent5"/>
              </a:buClr>
              <a:defRPr sz="2000">
                <a:solidFill>
                  <a:srgbClr val="5D5040"/>
                </a:solidFill>
              </a:defRPr>
            </a:lvl2pPr>
            <a:lvl3pPr>
              <a:buClr>
                <a:schemeClr val="accent5"/>
              </a:buClr>
              <a:defRPr sz="1800">
                <a:solidFill>
                  <a:srgbClr val="5D5040"/>
                </a:solidFill>
              </a:defRPr>
            </a:lvl3pPr>
            <a:lvl4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4pPr>
            <a:lvl5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396491" y="1535113"/>
            <a:ext cx="505876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Text for Bullets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61156" y="2174875"/>
            <a:ext cx="5042683" cy="3951288"/>
          </a:xfrm>
        </p:spPr>
        <p:txBody>
          <a:bodyPr/>
          <a:lstStyle>
            <a:lvl1pPr>
              <a:buClr>
                <a:schemeClr val="accent5"/>
              </a:buClr>
              <a:defRPr sz="2400">
                <a:solidFill>
                  <a:srgbClr val="5D5040"/>
                </a:solidFill>
              </a:defRPr>
            </a:lvl1pPr>
            <a:lvl2pPr>
              <a:buClr>
                <a:schemeClr val="accent5"/>
              </a:buClr>
              <a:defRPr sz="2000">
                <a:solidFill>
                  <a:srgbClr val="5D5040"/>
                </a:solidFill>
              </a:defRPr>
            </a:lvl2pPr>
            <a:lvl3pPr>
              <a:buClr>
                <a:schemeClr val="accent5"/>
              </a:buClr>
              <a:defRPr sz="1800">
                <a:solidFill>
                  <a:srgbClr val="5D5040"/>
                </a:solidFill>
              </a:defRPr>
            </a:lvl3pPr>
            <a:lvl4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4pPr>
            <a:lvl5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61156" y="1535113"/>
            <a:ext cx="504268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Text for Bullets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1156" y="274638"/>
            <a:ext cx="10371419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33496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26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ext - Two Column Bullets With 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/>
              <a:t>Presentation Name/Presenter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398418" y="2174875"/>
            <a:ext cx="5034261" cy="3951288"/>
          </a:xfrm>
        </p:spPr>
        <p:txBody>
          <a:bodyPr/>
          <a:lstStyle>
            <a:lvl1pPr>
              <a:buClr>
                <a:schemeClr val="accent5"/>
              </a:buClr>
              <a:defRPr sz="2400">
                <a:solidFill>
                  <a:srgbClr val="5D5040"/>
                </a:solidFill>
              </a:defRPr>
            </a:lvl1pPr>
            <a:lvl2pPr>
              <a:buClr>
                <a:schemeClr val="accent5"/>
              </a:buClr>
              <a:defRPr sz="2000">
                <a:solidFill>
                  <a:srgbClr val="5D5040"/>
                </a:solidFill>
              </a:defRPr>
            </a:lvl2pPr>
            <a:lvl3pPr>
              <a:buClr>
                <a:schemeClr val="accent5"/>
              </a:buClr>
              <a:defRPr sz="1800">
                <a:solidFill>
                  <a:srgbClr val="5D5040"/>
                </a:solidFill>
              </a:defRPr>
            </a:lvl3pPr>
            <a:lvl4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4pPr>
            <a:lvl5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398418" y="1535113"/>
            <a:ext cx="501158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Text for Bullets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61156" y="2174875"/>
            <a:ext cx="5020107" cy="3951288"/>
          </a:xfrm>
        </p:spPr>
        <p:txBody>
          <a:bodyPr/>
          <a:lstStyle>
            <a:lvl1pPr>
              <a:buClr>
                <a:schemeClr val="accent5"/>
              </a:buClr>
              <a:defRPr sz="2400">
                <a:solidFill>
                  <a:srgbClr val="5D5040"/>
                </a:solidFill>
              </a:defRPr>
            </a:lvl1pPr>
            <a:lvl2pPr>
              <a:buClr>
                <a:schemeClr val="accent5"/>
              </a:buClr>
              <a:defRPr sz="2000">
                <a:solidFill>
                  <a:srgbClr val="5D5040"/>
                </a:solidFill>
              </a:defRPr>
            </a:lvl2pPr>
            <a:lvl3pPr>
              <a:buClr>
                <a:schemeClr val="accent5"/>
              </a:buClr>
              <a:defRPr sz="1800">
                <a:solidFill>
                  <a:srgbClr val="5D5040"/>
                </a:solidFill>
              </a:defRPr>
            </a:lvl3pPr>
            <a:lvl4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4pPr>
            <a:lvl5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61156" y="1535113"/>
            <a:ext cx="502010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Text for Bullets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1157" y="274638"/>
            <a:ext cx="10348841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33496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5">
        <p:tmplLst>
          <p:tmpl lvl="1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4" grpId="0" build="p" bldLvl="5">
        <p:tmplLst>
          <p:tmpl lvl="1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1156" y="274638"/>
            <a:ext cx="1037141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1156" y="1600201"/>
            <a:ext cx="1037141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Bullet Text</a:t>
            </a:r>
          </a:p>
          <a:p>
            <a:pPr lvl="0"/>
            <a:r>
              <a:rPr lang="en-US"/>
              <a:t>Bullet Text</a:t>
            </a:r>
          </a:p>
          <a:p>
            <a:pPr lvl="0"/>
            <a:r>
              <a:rPr lang="en-US"/>
              <a:t>Bullet Text</a:t>
            </a:r>
          </a:p>
          <a:p>
            <a:pPr lvl="0"/>
            <a:r>
              <a:rPr lang="en-US"/>
              <a:t>Bullet Text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67071" y="6386190"/>
            <a:ext cx="5034261" cy="41148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3"/>
                </a:solidFill>
                <a:latin typeface="Georgia"/>
              </a:defRPr>
            </a:lvl1pPr>
          </a:lstStyle>
          <a:p>
            <a:r>
              <a:rPr lang="en-US"/>
              <a:t>Presentation Name/Presenter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01228" y="6386190"/>
            <a:ext cx="695040" cy="41148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  <a:latin typeface="Georgia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3EC2B0-AE69-DF6D-D419-486E69834855}"/>
              </a:ext>
            </a:extLst>
          </p:cNvPr>
          <p:cNvSpPr/>
          <p:nvPr userDrawn="1"/>
        </p:nvSpPr>
        <p:spPr>
          <a:xfrm>
            <a:off x="0" y="0"/>
            <a:ext cx="30520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8C5F49E-9424-B1B7-E865-2EA14D70CA99}"/>
              </a:ext>
            </a:extLst>
          </p:cNvPr>
          <p:cNvGrpSpPr/>
          <p:nvPr userDrawn="1"/>
        </p:nvGrpSpPr>
        <p:grpSpPr>
          <a:xfrm>
            <a:off x="493091" y="6220092"/>
            <a:ext cx="1414914" cy="502748"/>
            <a:chOff x="458801" y="6242952"/>
            <a:chExt cx="1414914" cy="50274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9F3D90-2DDD-4FFA-8BF4-E53737FF036A}"/>
                </a:ext>
              </a:extLst>
            </p:cNvPr>
            <p:cNvSpPr/>
            <p:nvPr userDrawn="1"/>
          </p:nvSpPr>
          <p:spPr>
            <a:xfrm>
              <a:off x="458801" y="6242952"/>
              <a:ext cx="1414914" cy="5027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 descr="A blue and black logo&#10;&#10;Description automatically generated">
              <a:extLst>
                <a:ext uri="{FF2B5EF4-FFF2-40B4-BE49-F238E27FC236}">
                  <a16:creationId xmlns:a16="http://schemas.microsoft.com/office/drawing/2014/main" id="{0357EFDA-FA7B-29FA-716E-840921A4977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0"/>
            <a:stretch>
              <a:fillRect/>
            </a:stretch>
          </p:blipFill>
          <p:spPr>
            <a:xfrm>
              <a:off x="534924" y="6358906"/>
              <a:ext cx="961023" cy="3284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86005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67" r:id="rId4"/>
    <p:sldLayoutId id="2147483652" r:id="rId5"/>
    <p:sldLayoutId id="2147483661" r:id="rId6"/>
    <p:sldLayoutId id="2147483660" r:id="rId7"/>
    <p:sldLayoutId id="2147483653" r:id="rId8"/>
    <p:sldLayoutId id="2147483666" r:id="rId9"/>
    <p:sldLayoutId id="2147483664" r:id="rId10"/>
    <p:sldLayoutId id="2147483662" r:id="rId11"/>
    <p:sldLayoutId id="2147483665" r:id="rId12"/>
    <p:sldLayoutId id="2147483656" r:id="rId13"/>
    <p:sldLayoutId id="2147483654" r:id="rId14"/>
    <p:sldLayoutId id="2147483655" r:id="rId15"/>
    <p:sldLayoutId id="2147483668" r:id="rId16"/>
    <p:sldLayoutId id="2147483663" r:id="rId17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3200" kern="1200" baseline="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7C6A55"/>
        </a:buClr>
        <a:buFont typeface="Arial"/>
        <a:buChar char="–"/>
        <a:defRPr sz="2800" kern="1200">
          <a:solidFill>
            <a:srgbClr val="7C6A55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7C6A55"/>
        </a:buClr>
        <a:buFont typeface="Arial"/>
        <a:buChar char="•"/>
        <a:defRPr sz="2400" kern="1200">
          <a:solidFill>
            <a:srgbClr val="7C6A55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7C6A55"/>
        </a:buClr>
        <a:buFont typeface="Arial"/>
        <a:buChar char="–"/>
        <a:defRPr sz="2000" kern="1200">
          <a:solidFill>
            <a:srgbClr val="7C6A55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7C6A55"/>
        </a:buClr>
        <a:buFont typeface="Arial"/>
        <a:buChar char="»"/>
        <a:defRPr sz="2000" kern="1200">
          <a:solidFill>
            <a:srgbClr val="7C6A55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C17E286-7FE0-4A83-9EA5-BC38987816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4121" y="4691680"/>
            <a:ext cx="6256150" cy="1752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Melissa Juarez, Analyst I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26833FD-46F1-B06F-E8CF-66C6200FA1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RCP Highlights</a:t>
            </a:r>
            <a:br>
              <a:rPr lang="en-US" dirty="0">
                <a:cs typeface="Arial"/>
              </a:rPr>
            </a:br>
            <a:r>
              <a:rPr lang="en-US" dirty="0">
                <a:cs typeface="Arial"/>
              </a:rPr>
              <a:t>2024-2025 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346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EC10A8AA-4EC9-4A07-9EA4-B8CD0CF50D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66" y="1014883"/>
            <a:ext cx="8364111" cy="393985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9600"/>
              <a:t>Questions?</a:t>
            </a:r>
          </a:p>
        </p:txBody>
      </p:sp>
      <p:sp>
        <p:nvSpPr>
          <p:cNvPr id="4" name="Subtitle 1">
            <a:extLst>
              <a:ext uri="{FF2B5EF4-FFF2-40B4-BE49-F238E27FC236}">
                <a16:creationId xmlns:a16="http://schemas.microsoft.com/office/drawing/2014/main" id="{214A5B54-911B-E2AF-64CD-101605D2459B}"/>
              </a:ext>
            </a:extLst>
          </p:cNvPr>
          <p:cNvSpPr txBox="1">
            <a:spLocks/>
          </p:cNvSpPr>
          <p:nvPr/>
        </p:nvSpPr>
        <p:spPr>
          <a:xfrm>
            <a:off x="4837108" y="5012621"/>
            <a:ext cx="6409417" cy="14048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None/>
              <a:defRPr sz="2800" b="0" i="0" kern="1200" baseline="0">
                <a:solidFill>
                  <a:schemeClr val="tx2"/>
                </a:solidFill>
                <a:latin typeface="Georgia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Clr>
                <a:srgbClr val="7C6A55"/>
              </a:buClr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Clr>
                <a:srgbClr val="7C6A55"/>
              </a:buClr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Clr>
                <a:srgbClr val="7C6A55"/>
              </a:buClr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Clr>
                <a:srgbClr val="7C6A55"/>
              </a:buClr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Melissa Juarez</a:t>
            </a:r>
            <a:endParaRPr lang="en-US"/>
          </a:p>
          <a:p>
            <a:r>
              <a:rPr lang="en-US" sz="2400"/>
              <a:t>Analyst I</a:t>
            </a:r>
          </a:p>
          <a:p>
            <a:r>
              <a:rPr lang="en-US" sz="2400"/>
              <a:t>melissa.juarez@sreb.org</a:t>
            </a:r>
          </a:p>
        </p:txBody>
      </p:sp>
      <p:pic>
        <p:nvPicPr>
          <p:cNvPr id="5" name="Picture 4" descr="A person smiling at camera&#10;&#10;Description automatically generated">
            <a:extLst>
              <a:ext uri="{FF2B5EF4-FFF2-40B4-BE49-F238E27FC236}">
                <a16:creationId xmlns:a16="http://schemas.microsoft.com/office/drawing/2014/main" id="{7B283240-B430-D040-BBB1-7B4B62CD76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078" y="4684642"/>
            <a:ext cx="2049670" cy="20496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1042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C1AE1C-CB73-772B-EB88-6D4664415C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A7F5C4-98AA-ABCE-4914-8A18B90D8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RCP Updates 24-25/Juarez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76ED010-2A3C-3B8C-31B4-7B4638A46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/>
              </a:rPr>
              <a:t>Overview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CF1620-7FD9-9E98-497B-AA6CA3CE1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0614-88EF-E141-A4D8-626B55E019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D0B19F0-6DFC-FACA-AE5D-CA5DD8206946}"/>
              </a:ext>
            </a:extLst>
          </p:cNvPr>
          <p:cNvSpPr/>
          <p:nvPr/>
        </p:nvSpPr>
        <p:spPr>
          <a:xfrm>
            <a:off x="1074671" y="2046601"/>
            <a:ext cx="3316146" cy="2380527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600" dirty="0">
                <a:latin typeface="Aptos Narrow"/>
                <a:cs typeface="Arial"/>
              </a:rPr>
              <a:t>611.5</a:t>
            </a:r>
          </a:p>
          <a:p>
            <a:pPr algn="ctr"/>
            <a:r>
              <a:rPr lang="en-US" sz="2800" dirty="0">
                <a:latin typeface="Aptos Narrow"/>
                <a:cs typeface="Arial"/>
              </a:rPr>
              <a:t>Slots Funded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351BD7-5355-22B9-EE71-3D853BC6D636}"/>
              </a:ext>
            </a:extLst>
          </p:cNvPr>
          <p:cNvSpPr/>
          <p:nvPr/>
        </p:nvSpPr>
        <p:spPr>
          <a:xfrm>
            <a:off x="4585658" y="2046598"/>
            <a:ext cx="3316146" cy="2380528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600" dirty="0">
                <a:latin typeface="Aptos Narrow"/>
                <a:cs typeface="Arial"/>
              </a:rPr>
              <a:t>15</a:t>
            </a:r>
          </a:p>
          <a:p>
            <a:pPr algn="ctr"/>
            <a:r>
              <a:rPr lang="en-US" sz="2400" dirty="0">
                <a:latin typeface="Aptos Narrow"/>
                <a:cs typeface="Arial"/>
              </a:rPr>
              <a:t>Programs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A705D21-072B-F5C5-414A-0A6DFB4732EA}"/>
              </a:ext>
            </a:extLst>
          </p:cNvPr>
          <p:cNvSpPr/>
          <p:nvPr/>
        </p:nvSpPr>
        <p:spPr>
          <a:xfrm>
            <a:off x="8087000" y="2046599"/>
            <a:ext cx="3316146" cy="2380528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600" dirty="0">
                <a:latin typeface="Aptos Narrow"/>
                <a:cs typeface="Arial"/>
              </a:rPr>
              <a:t>$18M</a:t>
            </a:r>
            <a:endParaRPr lang="en-US" dirty="0"/>
          </a:p>
          <a:p>
            <a:pPr algn="ctr"/>
            <a:r>
              <a:rPr lang="en-US" sz="2800" dirty="0">
                <a:latin typeface="Aptos Narrow"/>
                <a:cs typeface="Arial"/>
              </a:rPr>
              <a:t>Tuition flow through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32182D-8CF7-37B7-32B1-6EE0D8D89C70}"/>
              </a:ext>
            </a:extLst>
          </p:cNvPr>
          <p:cNvSpPr txBox="1"/>
          <p:nvPr/>
        </p:nvSpPr>
        <p:spPr>
          <a:xfrm>
            <a:off x="4769162" y="4429822"/>
            <a:ext cx="294225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dirty="0">
                <a:latin typeface="Aptos Narrow"/>
                <a:ea typeface="+mn-lt"/>
                <a:cs typeface="+mn-lt"/>
              </a:rPr>
              <a:t>-</a:t>
            </a:r>
            <a:endParaRPr lang="en-US" sz="3200" dirty="0">
              <a:latin typeface="Aptos Narrow"/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C55120-7203-8E0C-88BE-82825A0C153F}"/>
              </a:ext>
            </a:extLst>
          </p:cNvPr>
          <p:cNvSpPr txBox="1"/>
          <p:nvPr/>
        </p:nvSpPr>
        <p:spPr>
          <a:xfrm>
            <a:off x="1258174" y="4429821"/>
            <a:ext cx="294225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dirty="0">
                <a:latin typeface="Aptos Narrow"/>
                <a:ea typeface="+mn-lt"/>
                <a:cs typeface="+mn-lt"/>
              </a:rPr>
              <a:t>-</a:t>
            </a:r>
            <a:endParaRPr lang="en-US" sz="3200" dirty="0">
              <a:latin typeface="Aptos Narrow"/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197945-52D6-3D52-5988-97EB3774FCFC}"/>
              </a:ext>
            </a:extLst>
          </p:cNvPr>
          <p:cNvSpPr txBox="1"/>
          <p:nvPr/>
        </p:nvSpPr>
        <p:spPr>
          <a:xfrm>
            <a:off x="8270504" y="4399044"/>
            <a:ext cx="294225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>
                <a:solidFill>
                  <a:srgbClr val="00B050"/>
                </a:solidFill>
                <a:latin typeface="Aptos Narrow"/>
                <a:ea typeface="+mn-lt"/>
                <a:cs typeface="+mn-lt"/>
              </a:rPr>
              <a:t>▵</a:t>
            </a:r>
            <a:r>
              <a:rPr lang="en-US" sz="2800" dirty="0">
                <a:latin typeface="Aptos Narrow"/>
                <a:ea typeface="+mn-lt"/>
                <a:cs typeface="+mn-lt"/>
              </a:rPr>
              <a:t>$533K</a:t>
            </a:r>
            <a:endParaRPr lang="en-US" sz="2800" dirty="0">
              <a:latin typeface="Aptos Narrow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9DE25F-316D-FBE5-3302-90B483BC61CF}"/>
              </a:ext>
            </a:extLst>
          </p:cNvPr>
          <p:cNvSpPr txBox="1"/>
          <p:nvPr/>
        </p:nvSpPr>
        <p:spPr>
          <a:xfrm>
            <a:off x="9445428" y="1159"/>
            <a:ext cx="274224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 dirty="0">
                <a:cs typeface="Arial"/>
              </a:rPr>
              <a:t>Data updated: April 16, 2025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4214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BB3D3B-8D7C-A174-F495-108E067A3C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CCA1B2A-9B49-30E4-28DD-B181E3B74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RCP Updates 24-25/Juarez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B0A6DE7-3F19-1346-EC21-8B7262E6B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Where RCP Students Come From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96622D-2A7C-27AF-A07E-F567379EB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0614-88EF-E141-A4D8-626B55E019E0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074C9E4-72C7-FA06-6D75-F6D9185AA0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5030801"/>
              </p:ext>
            </p:extLst>
          </p:nvPr>
        </p:nvGraphicFramePr>
        <p:xfrm>
          <a:off x="6096603" y="1296604"/>
          <a:ext cx="4875814" cy="4815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2D8700B-154D-4889-C281-63955D70C706}"/>
              </a:ext>
            </a:extLst>
          </p:cNvPr>
          <p:cNvSpPr txBox="1"/>
          <p:nvPr/>
        </p:nvSpPr>
        <p:spPr>
          <a:xfrm>
            <a:off x="1367767" y="2825421"/>
            <a:ext cx="4549338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cs typeface="Arial"/>
              </a:rPr>
              <a:t>Arkansas, South Carolina and Kentucky</a:t>
            </a:r>
            <a:r>
              <a:rPr lang="en-US" sz="2400" dirty="0">
                <a:cs typeface="Arial"/>
              </a:rPr>
              <a:t> funded the greatest number of slots for the RCP.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31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BF5C16E-533C-FE3B-E431-83B0D6CF5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RCP Updates 24-25/Juarez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023D2FD-A0F2-7228-57C8-E0BAAF341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Where RCP Students Study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8E6941-875C-201A-CC58-99418C561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0614-88EF-E141-A4D8-626B55E019E0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1EBB5DB-E7D6-2F0B-0D5F-CD85A61AB1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9044733"/>
              </p:ext>
            </p:extLst>
          </p:nvPr>
        </p:nvGraphicFramePr>
        <p:xfrm>
          <a:off x="6096000" y="1276897"/>
          <a:ext cx="5158827" cy="4759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DD29E44-6914-CF84-E83B-4F4B73FA8F46}"/>
              </a:ext>
            </a:extLst>
          </p:cNvPr>
          <p:cNvSpPr txBox="1"/>
          <p:nvPr/>
        </p:nvSpPr>
        <p:spPr>
          <a:xfrm>
            <a:off x="1455353" y="2825421"/>
            <a:ext cx="4120165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cs typeface="Arial"/>
              </a:rPr>
              <a:t>Tennessee, Alabama and Georgia </a:t>
            </a:r>
            <a:r>
              <a:rPr lang="en-US" sz="2400" dirty="0">
                <a:cs typeface="Arial"/>
              </a:rPr>
              <a:t>taught the greatest number of slots for the RCP.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218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9178913-7377-8992-EF67-4A640C3E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RCP Updates 24-25/Juarez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F57F337-D8D9-90EB-B671-A86A5AA03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Program Highlights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5C64F-CFB2-0261-E498-6E176E1A8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0614-88EF-E141-A4D8-626B55E019E0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2722923A-FFB6-23DA-F3F1-F5E361D667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5168611"/>
              </p:ext>
            </p:extLst>
          </p:nvPr>
        </p:nvGraphicFramePr>
        <p:xfrm>
          <a:off x="1632115" y="1424041"/>
          <a:ext cx="4275411" cy="4472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D3D9ECC7-FEDB-C193-EE07-243543D34792}"/>
              </a:ext>
            </a:extLst>
          </p:cNvPr>
          <p:cNvSpPr txBox="1"/>
          <p:nvPr/>
        </p:nvSpPr>
        <p:spPr>
          <a:xfrm>
            <a:off x="6298871" y="2133490"/>
            <a:ext cx="4120165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Arial"/>
              </a:rPr>
              <a:t>Most RCP students pursued </a:t>
            </a:r>
            <a:r>
              <a:rPr lang="en-US" sz="2400" b="1" dirty="0">
                <a:cs typeface="Arial"/>
              </a:rPr>
              <a:t>veterinary programs</a:t>
            </a:r>
            <a:r>
              <a:rPr lang="en-US" sz="2400" dirty="0">
                <a:cs typeface="Arial"/>
              </a:rPr>
              <a:t>, followed by optometry and dentistry.</a:t>
            </a:r>
          </a:p>
          <a:p>
            <a:endParaRPr lang="en-US" sz="2400" dirty="0">
              <a:cs typeface="Arial"/>
            </a:endParaRPr>
          </a:p>
          <a:p>
            <a:r>
              <a:rPr lang="en-US" sz="2400" dirty="0">
                <a:cs typeface="Arial"/>
              </a:rPr>
              <a:t>Like in previous years, no students pursued podiatry or osteopathy.</a:t>
            </a:r>
          </a:p>
        </p:txBody>
      </p:sp>
    </p:spTree>
    <p:extLst>
      <p:ext uri="{BB962C8B-B14F-4D97-AF65-F5344CB8AC3E}">
        <p14:creationId xmlns:p14="http://schemas.microsoft.com/office/powerpoint/2010/main" val="241138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FAEBCE-4EF3-9FE2-2294-B656EA2555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3F2CA60-708D-202D-56B6-BB124EE04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RCP Updates 24-25/Juarez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704F9E7-0F40-F2E1-22D3-785E21115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Program Highlights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6902A8-0D42-2021-29C2-317CA20F9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0614-88EF-E141-A4D8-626B55E019E0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BD1D4C37-1A4E-B881-2CEE-F88B04D3D6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8190711"/>
              </p:ext>
            </p:extLst>
          </p:nvPr>
        </p:nvGraphicFramePr>
        <p:xfrm>
          <a:off x="1611641" y="1134295"/>
          <a:ext cx="8959085" cy="4951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23129EDF-7294-CFE1-36F7-583DB1FB86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8379" y="5931556"/>
            <a:ext cx="2565039" cy="31662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6334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BE6370-4E06-DBFF-F86C-5CF6AAB71C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269132B-6E57-D077-53ED-F8C836D0A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RCP Updates 24-25/Juarez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FEB8C08-288C-AF65-A05E-68001D615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Tuition Flow Through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758368-251E-70E4-35C9-0CA08485F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0614-88EF-E141-A4D8-626B55E019E0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CA485D8-7E24-9E3E-CBC9-BF0F32C4E8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606833"/>
              </p:ext>
            </p:extLst>
          </p:nvPr>
        </p:nvGraphicFramePr>
        <p:xfrm>
          <a:off x="1057768" y="1415447"/>
          <a:ext cx="5038726" cy="4516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0E0862A-9FEF-DFEB-522A-497C9E1DA8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1080875"/>
              </p:ext>
            </p:extLst>
          </p:nvPr>
        </p:nvGraphicFramePr>
        <p:xfrm>
          <a:off x="6396529" y="1421251"/>
          <a:ext cx="4985408" cy="4504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4764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434EEA-F456-DB09-BF9A-39F2649BB8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A173B6B-B951-FE21-C124-A859E450F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RCP Updates 24-25/Juarez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D618CCA-F1CF-2870-2DE6-9F893E85B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Last 5 Years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C8F408-A7BE-E2D5-7EA9-B158043E2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0614-88EF-E141-A4D8-626B55E019E0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3FFA767-D879-69B4-7FFB-64462898D7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3752102"/>
              </p:ext>
            </p:extLst>
          </p:nvPr>
        </p:nvGraphicFramePr>
        <p:xfrm>
          <a:off x="1790864" y="1317681"/>
          <a:ext cx="8871497" cy="4956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4842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20BC3E-549F-E2B7-CB9F-5CA5884050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CC7A9A6-13BF-052B-B7F8-DD2F50373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RCP Updates 24-25/Juarez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F8D5E1E-33D4-BF1A-B93A-886EEA107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Last 5 Years</a:t>
            </a:r>
            <a:endParaRPr lang="en-US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70277-73A6-62A8-D2E6-2EB1F59DC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0614-88EF-E141-A4D8-626B55E019E0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10B4B96-79CD-FBE4-8449-067040E1F1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0348801"/>
              </p:ext>
            </p:extLst>
          </p:nvPr>
        </p:nvGraphicFramePr>
        <p:xfrm>
          <a:off x="1647825" y="1266825"/>
          <a:ext cx="8896350" cy="4962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4220543"/>
      </p:ext>
    </p:extLst>
  </p:cSld>
  <p:clrMapOvr>
    <a:masterClrMapping/>
  </p:clrMapOvr>
</p:sld>
</file>

<file path=ppt/theme/theme1.xml><?xml version="1.0" encoding="utf-8"?>
<a:theme xmlns:a="http://schemas.openxmlformats.org/drawingml/2006/main" name="SREB Debut ">
  <a:themeElements>
    <a:clrScheme name="2023 SREB">
      <a:dk1>
        <a:srgbClr val="424242"/>
      </a:dk1>
      <a:lt1>
        <a:srgbClr val="FFFFFF"/>
      </a:lt1>
      <a:dk2>
        <a:srgbClr val="003087"/>
      </a:dk2>
      <a:lt2>
        <a:srgbClr val="FFA300"/>
      </a:lt2>
      <a:accent1>
        <a:srgbClr val="307FE2"/>
      </a:accent1>
      <a:accent2>
        <a:srgbClr val="FFA300"/>
      </a:accent2>
      <a:accent3>
        <a:srgbClr val="003087"/>
      </a:accent3>
      <a:accent4>
        <a:srgbClr val="00AEC7"/>
      </a:accent4>
      <a:accent5>
        <a:srgbClr val="424242"/>
      </a:accent5>
      <a:accent6>
        <a:srgbClr val="C4D600"/>
      </a:accent6>
      <a:hlink>
        <a:srgbClr val="C4D600"/>
      </a:hlink>
      <a:folHlink>
        <a:srgbClr val="307FE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ustom 24">
      <a:dk1>
        <a:srgbClr val="F8971D"/>
      </a:dk1>
      <a:lt1>
        <a:sysClr val="window" lastClr="FFFFFF"/>
      </a:lt1>
      <a:dk2>
        <a:srgbClr val="005694"/>
      </a:dk2>
      <a:lt2>
        <a:srgbClr val="ACA095"/>
      </a:lt2>
      <a:accent1>
        <a:srgbClr val="F8971D"/>
      </a:accent1>
      <a:accent2>
        <a:srgbClr val="FDBE57"/>
      </a:accent2>
      <a:accent3>
        <a:srgbClr val="005694"/>
      </a:accent3>
      <a:accent4>
        <a:srgbClr val="7C6A55"/>
      </a:accent4>
      <a:accent5>
        <a:srgbClr val="5D5040"/>
      </a:accent5>
      <a:accent6>
        <a:srgbClr val="C5C19D"/>
      </a:accent6>
      <a:hlink>
        <a:srgbClr val="0000FF"/>
      </a:hlink>
      <a:folHlink>
        <a:srgbClr val="F8971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Custom 24">
      <a:dk1>
        <a:srgbClr val="F8971D"/>
      </a:dk1>
      <a:lt1>
        <a:sysClr val="window" lastClr="FFFFFF"/>
      </a:lt1>
      <a:dk2>
        <a:srgbClr val="005694"/>
      </a:dk2>
      <a:lt2>
        <a:srgbClr val="ACA095"/>
      </a:lt2>
      <a:accent1>
        <a:srgbClr val="F8971D"/>
      </a:accent1>
      <a:accent2>
        <a:srgbClr val="FDBE57"/>
      </a:accent2>
      <a:accent3>
        <a:srgbClr val="005694"/>
      </a:accent3>
      <a:accent4>
        <a:srgbClr val="7C6A55"/>
      </a:accent4>
      <a:accent5>
        <a:srgbClr val="5D5040"/>
      </a:accent5>
      <a:accent6>
        <a:srgbClr val="C5C19D"/>
      </a:accent6>
      <a:hlink>
        <a:srgbClr val="0000FF"/>
      </a:hlink>
      <a:folHlink>
        <a:srgbClr val="F8971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64948a7a-c56d-4c52-a0db-9d49d8d67190">
      <Terms xmlns="http://schemas.microsoft.com/office/infopath/2007/PartnerControls"/>
    </lcf76f155ced4ddcb4097134ff3c332f>
    <TaxCatchAll xmlns="9833ede7-011b-456f-8b5a-cc9a9dfafa0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F91A69319FD443AA2D24294FCBC253" ma:contentTypeVersion="14" ma:contentTypeDescription="Create a new document." ma:contentTypeScope="" ma:versionID="d66b2c7c5bcd923b8d1c87fa3b255ddd">
  <xsd:schema xmlns:xsd="http://www.w3.org/2001/XMLSchema" xmlns:xs="http://www.w3.org/2001/XMLSchema" xmlns:p="http://schemas.microsoft.com/office/2006/metadata/properties" xmlns:ns1="http://schemas.microsoft.com/sharepoint/v3" xmlns:ns2="64948a7a-c56d-4c52-a0db-9d49d8d67190" xmlns:ns3="9833ede7-011b-456f-8b5a-cc9a9dfafa04" targetNamespace="http://schemas.microsoft.com/office/2006/metadata/properties" ma:root="true" ma:fieldsID="8856f3802cec1209986db58de94ecba7" ns1:_="" ns2:_="" ns3:_="">
    <xsd:import namespace="http://schemas.microsoft.com/sharepoint/v3"/>
    <xsd:import namespace="64948a7a-c56d-4c52-a0db-9d49d8d67190"/>
    <xsd:import namespace="9833ede7-011b-456f-8b5a-cc9a9dfafa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948a7a-c56d-4c52-a0db-9d49d8d67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c57d8738-f617-483e-b1e9-cf95238b6ec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33ede7-011b-456f-8b5a-cc9a9dfafa04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a87e7d7a-77b9-4780-8ae9-1dd3b7b39be2}" ma:internalName="TaxCatchAll" ma:showField="CatchAllData" ma:web="9833ede7-011b-456f-8b5a-cc9a9dfafa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B3E0149-08F0-4864-AE68-4C57485943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55957E-D0B9-4D56-B391-CD72C1A17138}">
  <ds:schemaRefs>
    <ds:schemaRef ds:uri="8d4bb5a8-ab45-4353-9c0e-917390d85021"/>
    <ds:schemaRef ds:uri="a165d3ee-2218-420f-9133-fe192bed5ca1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06897C74-F90D-4C71-8FDA-76DA781012B9}"/>
</file>

<file path=docMetadata/LabelInfo.xml><?xml version="1.0" encoding="utf-8"?>
<clbl:labelList xmlns:clbl="http://schemas.microsoft.com/office/2020/mipLabelMetadata">
  <clbl:label id="{00260771-a9fd-4aa8-a138-a40ac53a5467}" enabled="1" method="Privileged" siteId="{eb20950b-168c-497a-9845-2b099844f3e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393</Words>
  <Application>Microsoft Office PowerPoint</Application>
  <PresentationFormat>Widescreen</PresentationFormat>
  <Paragraphs>148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SREB Debut </vt:lpstr>
      <vt:lpstr>RCP Highlights 2024-2025 AY</vt:lpstr>
      <vt:lpstr>Overview</vt:lpstr>
      <vt:lpstr>Where RCP Students Come From</vt:lpstr>
      <vt:lpstr>Where RCP Students Study</vt:lpstr>
      <vt:lpstr>Program Highlights</vt:lpstr>
      <vt:lpstr>Program Highlights</vt:lpstr>
      <vt:lpstr>Tuition Flow Through</vt:lpstr>
      <vt:lpstr>Last 5 Years</vt:lpstr>
      <vt:lpstr>Last 5 Years</vt:lpstr>
      <vt:lpstr>PowerPoint Presentation</vt:lpstr>
    </vt:vector>
  </TitlesOfParts>
  <Company>Peak Seven Marketing Solutions,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Smith</dc:creator>
  <cp:keywords/>
  <cp:lastModifiedBy>Elisa Jaden</cp:lastModifiedBy>
  <cp:revision>236</cp:revision>
  <dcterms:created xsi:type="dcterms:W3CDTF">2013-08-26T17:23:32Z</dcterms:created>
  <dcterms:modified xsi:type="dcterms:W3CDTF">2025-04-17T14:13:04Z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0260771-a9fd-4aa8-a138-a40ac53a5467_Enabled">
    <vt:lpwstr>True</vt:lpwstr>
  </property>
  <property fmtid="{D5CDD505-2E9C-101B-9397-08002B2CF9AE}" pid="3" name="MSIP_Label_00260771-a9fd-4aa8-a138-a40ac53a5467_SiteId">
    <vt:lpwstr>eb20950b-168c-497a-9845-2b099844f3ef</vt:lpwstr>
  </property>
  <property fmtid="{D5CDD505-2E9C-101B-9397-08002B2CF9AE}" pid="4" name="MSIP_Label_00260771-a9fd-4aa8-a138-a40ac53a5467_Owner">
    <vt:lpwstr>lety.jones@SREB.ORG</vt:lpwstr>
  </property>
  <property fmtid="{D5CDD505-2E9C-101B-9397-08002B2CF9AE}" pid="5" name="MSIP_Label_00260771-a9fd-4aa8-a138-a40ac53a5467_SetDate">
    <vt:lpwstr>2018-09-06T16:19:09.9352721Z</vt:lpwstr>
  </property>
  <property fmtid="{D5CDD505-2E9C-101B-9397-08002B2CF9AE}" pid="6" name="MSIP_Label_00260771-a9fd-4aa8-a138-a40ac53a5467_Name">
    <vt:lpwstr>General</vt:lpwstr>
  </property>
  <property fmtid="{D5CDD505-2E9C-101B-9397-08002B2CF9AE}" pid="7" name="MSIP_Label_00260771-a9fd-4aa8-a138-a40ac53a5467_Application">
    <vt:lpwstr>Microsoft Azure Information Protection</vt:lpwstr>
  </property>
  <property fmtid="{D5CDD505-2E9C-101B-9397-08002B2CF9AE}" pid="8" name="MSIP_Label_00260771-a9fd-4aa8-a138-a40ac53a5467_Extended_MSFT_Method">
    <vt:lpwstr>Automatic</vt:lpwstr>
  </property>
  <property fmtid="{D5CDD505-2E9C-101B-9397-08002B2CF9AE}" pid="9" name="Sensitivity">
    <vt:lpwstr>General</vt:lpwstr>
  </property>
  <property fmtid="{D5CDD505-2E9C-101B-9397-08002B2CF9AE}" pid="10" name="ContentTypeId">
    <vt:lpwstr>0x0101000BF91A69319FD443AA2D24294FCBC253</vt:lpwstr>
  </property>
  <property fmtid="{D5CDD505-2E9C-101B-9397-08002B2CF9AE}" pid="11" name="MediaServiceImageTags">
    <vt:lpwstr/>
  </property>
</Properties>
</file>