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Merriweather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22" Type="http://schemas.openxmlformats.org/officeDocument/2006/relationships/font" Target="fonts/Merriweather-bold.fntdata"/><Relationship Id="rId10" Type="http://schemas.openxmlformats.org/officeDocument/2006/relationships/slide" Target="slides/slide5.xml"/><Relationship Id="rId21" Type="http://schemas.openxmlformats.org/officeDocument/2006/relationships/font" Target="fonts/Merriweather-regular.fntdata"/><Relationship Id="rId13" Type="http://schemas.openxmlformats.org/officeDocument/2006/relationships/slide" Target="slides/slide8.xml"/><Relationship Id="rId24" Type="http://schemas.openxmlformats.org/officeDocument/2006/relationships/font" Target="fonts/Merriweather-boldItalic.fntdata"/><Relationship Id="rId12" Type="http://schemas.openxmlformats.org/officeDocument/2006/relationships/slide" Target="slides/slide7.xml"/><Relationship Id="rId23" Type="http://schemas.openxmlformats.org/officeDocument/2006/relationships/font" Target="fonts/Merriweather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6525a9f50_1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6525a9f50_1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6525a9f50_1_4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6525a9f50_1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6525a9f50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6525a9f50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4ca53b2a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4ca53b2a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4ca53b2a7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4ca53b2a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e365c7acd_0_7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e365c7acd_0_7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4ca53b2a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4ca53b2a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4ca53b2a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4ca53b2a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4ca53b2a7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4ca53b2a7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6525a9f50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6525a9f50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Supporting Low-Income Students in College Admission and Enrollment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SREB Go Alliance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22,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/>
          <p:nvPr/>
        </p:nvSpPr>
        <p:spPr>
          <a:xfrm>
            <a:off x="1339375" y="195850"/>
            <a:ext cx="2959800" cy="4807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2988" y="572275"/>
            <a:ext cx="2572568" cy="421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/>
          <p:nvPr/>
        </p:nvSpPr>
        <p:spPr>
          <a:xfrm>
            <a:off x="5084150" y="195850"/>
            <a:ext cx="2959800" cy="4807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4068" y="491150"/>
            <a:ext cx="2579947" cy="421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Andrew Moe, Ed.D.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Director of Admissions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Swarthmore College</a:t>
            </a:r>
            <a:endParaRPr sz="3000"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5125" y="389825"/>
            <a:ext cx="2744250" cy="41163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Breaking Down Barriers for Low-Income Students</a:t>
            </a:r>
            <a:endParaRPr sz="2600"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1700" y="1412700"/>
            <a:ext cx="4260300" cy="31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Macro-Barriers - systemic &amp; structural</a:t>
            </a:r>
            <a:endParaRPr b="1" sz="1600"/>
          </a:p>
          <a:p>
            <a:pPr indent="-3302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School funding models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Low pay for teachers/counselors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Concentrated &amp; generational poverty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Quality of early academic preparation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Lack of family education opportunities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Predatory practices of for-profits in low-income neighborhoods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Neighborhood segregation</a:t>
            </a:r>
            <a:endParaRPr sz="1600"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4658025" y="1898075"/>
            <a:ext cx="4260300" cy="27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Lack of college preparatory curriculum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Lack of high-speed Internet (broadband) in rural areas and small towns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Deficit in highly valued forms of social and cultural capital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Institutionalized racism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Lack of counselor training in grad programs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Lack of funding for professional development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Breaking Down Barriers for Low-Income Students</a:t>
            </a:r>
            <a:endParaRPr sz="2600"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412700"/>
            <a:ext cx="4260300" cy="31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Micro-Barriers </a:t>
            </a:r>
            <a:r>
              <a:rPr b="1" lang="en" sz="1600"/>
              <a:t>- logistical &amp; organizational</a:t>
            </a:r>
            <a:endParaRPr b="1" sz="1600"/>
          </a:p>
          <a:p>
            <a:pPr indent="-3302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College application fees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Standardized testing requirements and fees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Standardized testing score report sends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Visiting campuses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Admissions officers not visiting high schools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Lack of information (good, sound information)</a:t>
            </a:r>
            <a:endParaRPr sz="1600"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4658025" y="1898075"/>
            <a:ext cx="4260300" cy="27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Exposure to majors and careers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Ability to interpret financial aid award letters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Enrollment deposits and housing deposits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Adequate transition and preparation for college life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NACAC Resources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5" y="1418775"/>
            <a:ext cx="2718475" cy="35323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602325" y="1518750"/>
            <a:ext cx="5176200" cy="32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Request for Admission Application Fee Waiver</a:t>
            </a:r>
            <a:endParaRPr b="1" sz="1600"/>
          </a:p>
          <a:p>
            <a:pPr indent="-3302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ACT/SAT fee waiver eligible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Federal Free or Reduced Priced Lunch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Annual income eligibility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Enrolled in TRiO programs (i.e., Upward Bound)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Public assistance, public housing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Foster care, ward of the state, homeless, orphan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Official (school principal, counselor, community advisor) can support this request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NACAC Resources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602325" y="1518750"/>
            <a:ext cx="5176200" cy="32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Request for Transfer Admission Application Fee Waiver</a:t>
            </a:r>
            <a:endParaRPr b="1" sz="1600"/>
          </a:p>
          <a:p>
            <a:pPr indent="-3302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Pell Grant eligible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Federal Free or Reduced Priced Lunch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Annual income eligibility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Enrolled in TRiO programs (i.e., Upward Bound)</a:t>
            </a:r>
            <a:endParaRPr sz="1600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667" y="1357987"/>
            <a:ext cx="2758108" cy="35723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NACAC Resources </a:t>
            </a:r>
            <a:r>
              <a:rPr lang="en">
                <a:solidFill>
                  <a:srgbClr val="F1C232"/>
                </a:solidFill>
              </a:rPr>
              <a:t>- New!</a:t>
            </a:r>
            <a:endParaRPr>
              <a:solidFill>
                <a:srgbClr val="F1C232"/>
              </a:solidFill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214" y="1427625"/>
            <a:ext cx="2725885" cy="35432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602325" y="1518750"/>
            <a:ext cx="5176200" cy="32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Request for Admission Application Fee Waiver</a:t>
            </a:r>
            <a:endParaRPr b="1" sz="1600"/>
          </a:p>
          <a:p>
            <a:pPr indent="-3302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Pell Grant eligible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ACT/SAT fee waiver eligible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Federal Free or Reduced Priced Lunch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Annual income eligibility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Enrolled in TRiO programs (i.e., Upward Bound)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Public assistance, public housing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Foster care, ward of the state, homeless, orphan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Official (school principal, counselor, community advisor) can support this request</a:t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Fee Waiver Matrix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1500610"/>
            <a:ext cx="9144000" cy="277752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2126250" y="4455000"/>
            <a:ext cx="48498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50">
                <a:solidFill>
                  <a:srgbClr val="EE6123"/>
                </a:solidFill>
                <a:highlight>
                  <a:srgbClr val="FFFFFF"/>
                </a:highlight>
              </a:rPr>
              <a:t>bit.ly/CollegeAppWaivers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Swarthmore </a:t>
            </a:r>
            <a:r>
              <a:rPr lang="en"/>
              <a:t>Application Fee Waivers</a:t>
            </a:r>
            <a:endParaRPr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11700" y="1505700"/>
            <a:ext cx="38922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Junior or Community College Transfers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Veterans or U.S. Military Personnel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Students enrolled at high-poverty high schools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Students coming from low &amp; medium development countries</a:t>
            </a:r>
            <a:endParaRPr sz="18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i="1" sz="1800"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4688500" y="1505700"/>
            <a:ext cx="42930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Nominated for or applied to fly-in program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Common Application Fee Waiver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Coalition Application Fee Waiver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QuestBridge Application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Self-identified through </a:t>
            </a:r>
            <a:r>
              <a:rPr b="1" i="1" lang="en" sz="1800"/>
              <a:t>SwatPass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