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0" r:id="rId3"/>
    <p:sldId id="261" r:id="rId4"/>
    <p:sldId id="262" r:id="rId5"/>
    <p:sldId id="263" r:id="rId6"/>
    <p:sldId id="264" r:id="rId7"/>
    <p:sldId id="271" r:id="rId8"/>
    <p:sldId id="273" r:id="rId9"/>
    <p:sldId id="275" r:id="rId10"/>
    <p:sldId id="276" r:id="rId11"/>
    <p:sldId id="277" r:id="rId12"/>
    <p:sldId id="278" r:id="rId13"/>
    <p:sldId id="279" r:id="rId14"/>
    <p:sldId id="272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BD"/>
    <a:srgbClr val="BD8500"/>
    <a:srgbClr val="FFB601"/>
    <a:srgbClr val="240054"/>
    <a:srgbClr val="DA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>
      <p:cViewPr varScale="1">
        <p:scale>
          <a:sx n="123" d="100"/>
          <a:sy n="123" d="100"/>
        </p:scale>
        <p:origin x="6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1" y="1143000"/>
            <a:ext cx="86106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2895600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Author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4648200"/>
            <a:ext cx="8534400" cy="533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en-US" dirty="0" smtClean="0"/>
              <a:t>Click to edit Master Affiliates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582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  <a:prstGeom prst="rect">
            <a:avLst/>
          </a:prstGeom>
        </p:spPr>
        <p:txBody>
          <a:bodyPr vert="eaVert"/>
          <a:lstStyle>
            <a:lvl1pPr>
              <a:defRPr sz="32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266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75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156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727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727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6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16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323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384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232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6731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8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0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0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08075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23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40054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56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240054">
                <a:alpha val="90000"/>
              </a:srgbClr>
            </a:gs>
            <a:gs pos="91000">
              <a:srgbClr val="240054">
                <a:alpha val="90000"/>
              </a:srgbClr>
            </a:gs>
            <a:gs pos="0">
              <a:srgbClr val="BD8500">
                <a:alpha val="55000"/>
              </a:srgbClr>
            </a:gs>
            <a:gs pos="90000">
              <a:srgbClr val="BD8500">
                <a:alpha val="55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289" y="6329696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6350" h="101600" prst="coolSlant"/>
            </a:sp3d>
          </a:bodyPr>
          <a:lstStyle/>
          <a:p>
            <a:pPr algn="ctr"/>
            <a:r>
              <a:rPr lang="en-US" sz="2000" b="1" spc="300" baseline="0" dirty="0" smtClean="0">
                <a:solidFill>
                  <a:srgbClr val="FFB6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cs typeface="Gautami" pitchFamily="34" charset="0"/>
              </a:rPr>
              <a:t>Leaders Defining the Art &amp; Science of Nursing</a:t>
            </a:r>
            <a:endParaRPr lang="en-US" sz="2000" b="1" spc="300" baseline="0" dirty="0">
              <a:solidFill>
                <a:srgbClr val="FFB6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  <a:cs typeface="Gautami" pitchFamily="34" charset="0"/>
            </a:endParaRPr>
          </a:p>
        </p:txBody>
      </p:sp>
      <p:pic>
        <p:nvPicPr>
          <p:cNvPr id="6" name="Picture 7" descr="C:\Users\rsmi14\Documents\Background Seals\Logo 7 gold 3d revised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3400" y="6200216"/>
            <a:ext cx="492930" cy="67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rsmi14\Desktop\symbol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204645"/>
            <a:ext cx="933450" cy="61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76200" y="76200"/>
            <a:ext cx="1676400" cy="693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7" y="76200"/>
            <a:ext cx="1566333" cy="63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7030A0"/>
                </a:solidFill>
              </a:rPr>
              <a:t>Advocacy Training: Delivering Culturally Sensitive Care to LGBT+ Patients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7030A0"/>
                </a:solidFill>
              </a:rPr>
              <a:t>Jessica </a:t>
            </a:r>
            <a:r>
              <a:rPr lang="en-US" dirty="0" smtClean="0">
                <a:solidFill>
                  <a:srgbClr val="7030A0"/>
                </a:solidFill>
              </a:rPr>
              <a:t>Landry, DNP, FNP-BC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7030A0"/>
                </a:solidFill>
              </a:rPr>
              <a:t>Todd Tartavoulle, DNS, APRN, CNS-BC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276600"/>
            <a:ext cx="2514599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053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4896" y="1939727"/>
            <a:ext cx="6834208" cy="3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6818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4150" y="2022030"/>
            <a:ext cx="6675699" cy="36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8131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of Care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5006" y="1961064"/>
            <a:ext cx="6693988" cy="380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2634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76306"/>
            <a:ext cx="7467600" cy="37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8105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“The training really brought my thinking to a place of reality.”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“I believe I have always been open &amp; tolerant to LGBT+ community but knowing more about their life before transition opens my eyes to be more sensitive.”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“The steps of coming out was new and will help me frame my interactions with patients.”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“The training helped me become more self aware of personal feelings and biases.”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9324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??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970" y="1600200"/>
            <a:ext cx="4194059" cy="4525963"/>
          </a:xfrm>
        </p:spPr>
      </p:pic>
    </p:spTree>
    <p:extLst>
      <p:ext uri="{BB962C8B-B14F-4D97-AF65-F5344CB8AC3E}">
        <p14:creationId xmlns:p14="http://schemas.microsoft.com/office/powerpoint/2010/main" val="377535137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The mission of the Advocacy Program is to be leaders in integration of, inclusion and equity to ameliorate health inequalities and create affirming healthcare environments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49530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1188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Provide </a:t>
            </a:r>
            <a:r>
              <a:rPr lang="en-US" dirty="0">
                <a:solidFill>
                  <a:srgbClr val="7030A0"/>
                </a:solidFill>
              </a:rPr>
              <a:t>diversity educational and training programs for different specialties. </a:t>
            </a:r>
            <a:endParaRPr lang="en-US" dirty="0" smtClean="0">
              <a:solidFill>
                <a:srgbClr val="7030A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Integrate </a:t>
            </a:r>
            <a:r>
              <a:rPr lang="en-US" dirty="0">
                <a:solidFill>
                  <a:srgbClr val="7030A0"/>
                </a:solidFill>
              </a:rPr>
              <a:t>components of psychosocially safe spaces during all training sessions. </a:t>
            </a:r>
            <a:endParaRPr lang="en-US" dirty="0" smtClean="0">
              <a:solidFill>
                <a:srgbClr val="7030A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Teach </a:t>
            </a:r>
            <a:r>
              <a:rPr lang="en-US" dirty="0">
                <a:solidFill>
                  <a:srgbClr val="7030A0"/>
                </a:solidFill>
              </a:rPr>
              <a:t>respectful communication skill in </a:t>
            </a:r>
            <a:r>
              <a:rPr lang="en-US" dirty="0" smtClean="0">
                <a:solidFill>
                  <a:srgbClr val="7030A0"/>
                </a:solidFill>
              </a:rPr>
              <a:t>obtaining medical histories, and providing culturally competent care for all individuals, families, and communities.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Continue partnership with Gay Alliance and Safe Zone to conduct training to non-healthcare agencies. 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41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Understanding the Need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“I treat everyone the same”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Tips for Facilitator Success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Introductions 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733800"/>
            <a:ext cx="5105400" cy="213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630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Vocabulary Match up Game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Creating Inclusive Spaces in the Workplace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Creating Inclusive Spaces for Patients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Understanding the Cass Model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810000"/>
            <a:ext cx="3048000" cy="226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63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Myths and Stereotypes for Healthcare Professionals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Gender Fluidity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Psychologically Safe Spaces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Communicating Respectfully in Healthcare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3886199"/>
            <a:ext cx="4762500" cy="22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36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have we reached?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Over 700 nursing students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3 schools of nursing in southeast LA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1 nursing school in Northeast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Over 100 faculty at 2 schools of nursing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Train the trainer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50 hospital administrators Southeast LA hospital</a:t>
            </a:r>
          </a:p>
          <a:p>
            <a:pPr marL="0" indent="0"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25" y="4648200"/>
            <a:ext cx="34861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22600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93089776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81200"/>
            <a:ext cx="7543800" cy="350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75425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LSUHSC SON Template (5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MA 9.17.18" id="{0D9A58CD-2BF2-4095-B5BC-2D5EDA2F57F9}" vid="{AEB57A58-F063-4D54-9539-A24A2C3F65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GLMA 9.17.18</Template>
  <TotalTime>24</TotalTime>
  <Words>288</Words>
  <Application>Microsoft Office PowerPoint</Application>
  <PresentationFormat>On-screen Show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Gabriola</vt:lpstr>
      <vt:lpstr>Gautami</vt:lpstr>
      <vt:lpstr>Times New Roman</vt:lpstr>
      <vt:lpstr>LSUHSC SON Template (5)</vt:lpstr>
      <vt:lpstr>Advocacy Training: Delivering Culturally Sensitive Care to LGBT+ Patients </vt:lpstr>
      <vt:lpstr>Mission</vt:lpstr>
      <vt:lpstr>Goals</vt:lpstr>
      <vt:lpstr>Activities</vt:lpstr>
      <vt:lpstr>Activities </vt:lpstr>
      <vt:lpstr>Activities</vt:lpstr>
      <vt:lpstr>Who have we reached?</vt:lpstr>
      <vt:lpstr>PowerPoint Presentation</vt:lpstr>
      <vt:lpstr>Attitudes</vt:lpstr>
      <vt:lpstr>PowerPoint Presentation</vt:lpstr>
      <vt:lpstr>Facts</vt:lpstr>
      <vt:lpstr>Plan of Care</vt:lpstr>
      <vt:lpstr>Terminology</vt:lpstr>
      <vt:lpstr>Qualitative Comments</vt:lpstr>
      <vt:lpstr>Questions 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Advocacy Training</dc:title>
  <dc:creator>Tartavoulle, Todd M.</dc:creator>
  <cp:lastModifiedBy>Tartavoulle, Todd M.</cp:lastModifiedBy>
  <cp:revision>4</cp:revision>
  <dcterms:created xsi:type="dcterms:W3CDTF">2018-09-28T13:14:04Z</dcterms:created>
  <dcterms:modified xsi:type="dcterms:W3CDTF">2018-10-26T19:05:12Z</dcterms:modified>
</cp:coreProperties>
</file>