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0"/>
  </p:notesMasterIdLst>
  <p:handoutMasterIdLst>
    <p:handoutMasterId r:id="rId11"/>
  </p:handoutMasterIdLst>
  <p:sldIdLst>
    <p:sldId id="268" r:id="rId5"/>
    <p:sldId id="271" r:id="rId6"/>
    <p:sldId id="262" r:id="rId7"/>
    <p:sldId id="272" r:id="rId8"/>
    <p:sldId id="27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E57"/>
    <a:srgbClr val="184259"/>
    <a:srgbClr val="9C4E4E"/>
    <a:srgbClr val="700000"/>
    <a:srgbClr val="5E2001"/>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52" autoAdjust="0"/>
  </p:normalViewPr>
  <p:slideViewPr>
    <p:cSldViewPr snapToGrid="0">
      <p:cViewPr varScale="1">
        <p:scale>
          <a:sx n="65" d="100"/>
          <a:sy n="65" d="100"/>
        </p:scale>
        <p:origin x="720" y="78"/>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BF7510-B9ED-40E0-8274-4F64AD62B8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95E24B0-B97F-4932-93CD-4307D6181D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0AA17F-CB06-445B-ACD3-321E84E51A80}" type="datetimeFigureOut">
              <a:rPr lang="en-US" smtClean="0"/>
              <a:t>8/25/2020</a:t>
            </a:fld>
            <a:endParaRPr lang="en-US" dirty="0"/>
          </a:p>
        </p:txBody>
      </p:sp>
      <p:sp>
        <p:nvSpPr>
          <p:cNvPr id="4" name="Footer Placeholder 3">
            <a:extLst>
              <a:ext uri="{FF2B5EF4-FFF2-40B4-BE49-F238E27FC236}">
                <a16:creationId xmlns:a16="http://schemas.microsoft.com/office/drawing/2014/main" id="{7FC3A0DF-A8A7-4EF4-96E5-757FFFC2A9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2BEC987-E8F6-4FD2-BFB2-04815BD1D2F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C078EF9-7F2B-4B20-A25C-9E80C16977B9}" type="slidenum">
              <a:rPr lang="en-US" smtClean="0"/>
              <a:t>‹#›</a:t>
            </a:fld>
            <a:endParaRPr lang="en-US" dirty="0"/>
          </a:p>
        </p:txBody>
      </p:sp>
    </p:spTree>
    <p:extLst>
      <p:ext uri="{BB962C8B-B14F-4D97-AF65-F5344CB8AC3E}">
        <p14:creationId xmlns:p14="http://schemas.microsoft.com/office/powerpoint/2010/main" val="250011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6141C0-BF72-4A20-AFA7-D05563D549B7}" type="datetimeFigureOut">
              <a:rPr lang="en-US" smtClean="0"/>
              <a:t>8/25/2020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AAF9CF-D1E5-49FD-94F7-B246BB67E246}" type="slidenum">
              <a:rPr lang="en-US" smtClean="0"/>
              <a:t>‹#›</a:t>
            </a:fld>
            <a:endParaRPr lang="en-US" dirty="0"/>
          </a:p>
        </p:txBody>
      </p:sp>
    </p:spTree>
    <p:extLst>
      <p:ext uri="{BB962C8B-B14F-4D97-AF65-F5344CB8AC3E}">
        <p14:creationId xmlns:p14="http://schemas.microsoft.com/office/powerpoint/2010/main" val="1629285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0"/>
            <a:ext cx="10840914" cy="1260000"/>
          </a:xfrm>
        </p:spPr>
        <p:txBody>
          <a:bodyPr anchor="ctr" anchorCtr="0">
            <a:normAutofit/>
          </a:bodyPr>
          <a:lstStyle>
            <a:lvl1pPr>
              <a:defRPr sz="3000"/>
            </a:lvl1pPr>
          </a:lstStyle>
          <a:p>
            <a:r>
              <a:rPr lang="en-US" noProof="0"/>
              <a:t>Click to edit Master title style</a:t>
            </a:r>
          </a:p>
        </p:txBody>
      </p:sp>
      <p:sp>
        <p:nvSpPr>
          <p:cNvPr id="3" name="Content Placeholder 2"/>
          <p:cNvSpPr>
            <a:spLocks noGrp="1"/>
          </p:cNvSpPr>
          <p:nvPr>
            <p:ph idx="1"/>
          </p:nvPr>
        </p:nvSpPr>
        <p:spPr>
          <a:xfrm>
            <a:off x="685801" y="1869601"/>
            <a:ext cx="10840914" cy="3921600"/>
          </a:xfrm>
        </p:spPr>
        <p:txBody>
          <a:bodyPr anchor="t" anchorCtr="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984B7D2A-0DF8-424B-9572-B79AEBB2D9DC}" type="datetimeFigureOut">
              <a:rPr lang="en-US" noProof="0" smtClean="0"/>
              <a:t>8/25/2020</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p:txBody>
      </p:sp>
      <p:sp>
        <p:nvSpPr>
          <p:cNvPr id="6" name="Slide Number Placeholder 5"/>
          <p:cNvSpPr>
            <a:spLocks noGrp="1"/>
          </p:cNvSpPr>
          <p:nvPr>
            <p:ph type="sldNum" sz="quarter" idx="12"/>
          </p:nvPr>
        </p:nvSpPr>
        <p:spPr/>
        <p:txBody>
          <a:bodyPr/>
          <a:lstStyle/>
          <a:p>
            <a:fld id="{5D99DD2A-B520-4620-9B43-64B657BA2D42}" type="slidenum">
              <a:rPr lang="en-US" noProof="0" smtClean="0"/>
              <a:t>‹#›</a:t>
            </a:fld>
            <a:endParaRPr lang="en-US" noProof="0" dirty="0"/>
          </a:p>
        </p:txBody>
      </p:sp>
      <p:cxnSp>
        <p:nvCxnSpPr>
          <p:cNvPr id="8" name="Straight Connector 7">
            <a:extLst>
              <a:ext uri="{FF2B5EF4-FFF2-40B4-BE49-F238E27FC236}">
                <a16:creationId xmlns:a16="http://schemas.microsoft.com/office/drawing/2014/main" id="{328F7C25-BFB6-430F-87B6-7D0D2C7493D6}"/>
              </a:ext>
              <a:ext uri="{C183D7F6-B498-43B3-948B-1728B52AA6E4}">
                <adec:decorative xmlns:adec="http://schemas.microsoft.com/office/drawing/2017/decorative" val="1"/>
              </a:ext>
            </a:extLst>
          </p:cNvPr>
          <p:cNvCxnSpPr>
            <a:cxnSpLocks/>
          </p:cNvCxnSpPr>
          <p:nvPr userDrawn="1"/>
        </p:nvCxnSpPr>
        <p:spPr>
          <a:xfrm rot="16200000">
            <a:off x="-185517" y="1223433"/>
            <a:ext cx="504000" cy="0"/>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10262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hasCustomPrompt="1"/>
          </p:nvPr>
        </p:nvSpPr>
        <p:spPr>
          <a:xfrm>
            <a:off x="685801" y="609601"/>
            <a:ext cx="10840913" cy="3124199"/>
          </a:xfrm>
        </p:spPr>
        <p:txBody>
          <a:bodyPr anchor="ctr">
            <a:normAutofit/>
          </a:bodyPr>
          <a:lstStyle>
            <a:lvl1pPr algn="l">
              <a:defRPr sz="3000" b="0" cap="none"/>
            </a:lvl1pPr>
          </a:lstStyle>
          <a:p>
            <a:r>
              <a:rPr lang="en-US" noProof="0"/>
              <a:t>CLICK TO EDIT MASTER TITLE STYLE</a:t>
            </a:r>
          </a:p>
        </p:txBody>
      </p:sp>
      <p:sp>
        <p:nvSpPr>
          <p:cNvPr id="3" name="Text Placeholder 2"/>
          <p:cNvSpPr>
            <a:spLocks noGrp="1"/>
          </p:cNvSpPr>
          <p:nvPr>
            <p:ph type="body" idx="1"/>
          </p:nvPr>
        </p:nvSpPr>
        <p:spPr>
          <a:xfrm>
            <a:off x="685800" y="3733800"/>
            <a:ext cx="10840914" cy="2057400"/>
          </a:xfrm>
        </p:spPr>
        <p:txBody>
          <a:bodyPr anchor="ct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984B7D2A-0DF8-424B-9572-B79AEBB2D9DC}" type="datetimeFigureOut">
              <a:rPr lang="en-US" noProof="0" smtClean="0"/>
              <a:t>8/25/2020</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p:txBody>
      </p:sp>
      <p:sp>
        <p:nvSpPr>
          <p:cNvPr id="6" name="Slide Number Placeholder 5"/>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383326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0"/>
            <a:ext cx="10840914" cy="1260000"/>
          </a:xfrm>
        </p:spPr>
        <p:txBody>
          <a:bodyPr>
            <a:normAutofit/>
          </a:bodyPr>
          <a:lstStyle>
            <a:lvl1pPr>
              <a:defRPr sz="3000"/>
            </a:lvl1pPr>
          </a:lstStyle>
          <a:p>
            <a:r>
              <a:rPr lang="en-US" noProof="0"/>
              <a:t>Click to edit Master title style</a:t>
            </a:r>
          </a:p>
        </p:txBody>
      </p:sp>
      <p:sp>
        <p:nvSpPr>
          <p:cNvPr id="3" name="Date Placeholder 2"/>
          <p:cNvSpPr>
            <a:spLocks noGrp="1"/>
          </p:cNvSpPr>
          <p:nvPr>
            <p:ph type="dt" sz="half" idx="10"/>
          </p:nvPr>
        </p:nvSpPr>
        <p:spPr/>
        <p:txBody>
          <a:bodyPr/>
          <a:lstStyle/>
          <a:p>
            <a:fld id="{984B7D2A-0DF8-424B-9572-B79AEBB2D9DC}" type="datetimeFigureOut">
              <a:rPr lang="en-US" noProof="0" smtClean="0"/>
              <a:t>8/25/2020</a:t>
            </a:fld>
            <a:endParaRPr lang="en-US" noProof="0" dirty="0"/>
          </a:p>
        </p:txBody>
      </p:sp>
      <p:sp>
        <p:nvSpPr>
          <p:cNvPr id="4" name="Footer Placeholder 3"/>
          <p:cNvSpPr>
            <a:spLocks noGrp="1"/>
          </p:cNvSpPr>
          <p:nvPr>
            <p:ph type="ftr" sz="quarter" idx="11"/>
          </p:nvPr>
        </p:nvSpPr>
        <p:spPr/>
        <p:txBody>
          <a:bodyPr/>
          <a:lstStyle/>
          <a:p>
            <a:r>
              <a:rPr lang="en-US" noProof="0" dirty="0"/>
              <a:t>Add a Footer</a:t>
            </a:r>
          </a:p>
        </p:txBody>
      </p:sp>
      <p:sp>
        <p:nvSpPr>
          <p:cNvPr id="5" name="Slide Number Placeholder 4"/>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1510649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984B7D2A-0DF8-424B-9572-B79AEBB2D9DC}" type="datetimeFigureOut">
              <a:rPr lang="en-US" noProof="0" smtClean="0"/>
              <a:t>8/25/2020</a:t>
            </a:fld>
            <a:endParaRPr lang="en-US" noProof="0" dirty="0"/>
          </a:p>
        </p:txBody>
      </p:sp>
      <p:sp>
        <p:nvSpPr>
          <p:cNvPr id="3" name="Footer Placeholder 2"/>
          <p:cNvSpPr>
            <a:spLocks noGrp="1"/>
          </p:cNvSpPr>
          <p:nvPr>
            <p:ph type="ftr" sz="quarter" idx="11"/>
          </p:nvPr>
        </p:nvSpPr>
        <p:spPr/>
        <p:txBody>
          <a:bodyPr/>
          <a:lstStyle/>
          <a:p>
            <a:r>
              <a:rPr lang="en-US" noProof="0" dirty="0"/>
              <a:t>Add a Footer</a:t>
            </a:r>
          </a:p>
        </p:txBody>
      </p:sp>
      <p:sp>
        <p:nvSpPr>
          <p:cNvPr id="4" name="Slide Number Placeholder 3"/>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2453706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1786"/>
            <a:ext cx="12188825" cy="6856214"/>
          </a:xfrm>
          <a:prstGeom prst="rect">
            <a:avLst/>
          </a:prstGeom>
        </p:spPr>
      </p:pic>
      <p:sp>
        <p:nvSpPr>
          <p:cNvPr id="2" name="Title 1"/>
          <p:cNvSpPr>
            <a:spLocks noGrp="1"/>
          </p:cNvSpPr>
          <p:nvPr>
            <p:ph type="ctrTitle"/>
          </p:nvPr>
        </p:nvSpPr>
        <p:spPr>
          <a:xfrm>
            <a:off x="2476500" y="2716272"/>
            <a:ext cx="8683625" cy="2421464"/>
          </a:xfrm>
        </p:spPr>
        <p:txBody>
          <a:bodyPr anchor="b">
            <a:normAutofit/>
          </a:bodyPr>
          <a:lstStyle>
            <a:lvl1pPr algn="r">
              <a:defRPr sz="4800">
                <a:effectLst/>
              </a:defRPr>
            </a:lvl1pPr>
          </a:lstStyle>
          <a:p>
            <a:r>
              <a:rPr lang="en-US" noProof="0"/>
              <a:t>Click to edit Master title style</a:t>
            </a:r>
          </a:p>
        </p:txBody>
      </p:sp>
      <p:sp>
        <p:nvSpPr>
          <p:cNvPr id="3" name="Subtitle 2"/>
          <p:cNvSpPr>
            <a:spLocks noGrp="1"/>
          </p:cNvSpPr>
          <p:nvPr>
            <p:ph type="subTitle" idx="1"/>
          </p:nvPr>
        </p:nvSpPr>
        <p:spPr>
          <a:xfrm>
            <a:off x="2476500" y="5137736"/>
            <a:ext cx="8683625" cy="732840"/>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p>
        </p:txBody>
      </p:sp>
      <p:sp>
        <p:nvSpPr>
          <p:cNvPr id="4" name="Date Placeholder 3"/>
          <p:cNvSpPr>
            <a:spLocks noGrp="1"/>
          </p:cNvSpPr>
          <p:nvPr>
            <p:ph type="dt" sz="half" idx="10"/>
          </p:nvPr>
        </p:nvSpPr>
        <p:spPr>
          <a:xfrm>
            <a:off x="8932558" y="5870575"/>
            <a:ext cx="1600200" cy="377825"/>
          </a:xfrm>
        </p:spPr>
        <p:txBody>
          <a:bodyPr/>
          <a:lstStyle/>
          <a:p>
            <a:fld id="{984B7D2A-0DF8-424B-9572-B79AEBB2D9DC}" type="datetimeFigureOut">
              <a:rPr lang="en-US" noProof="0" smtClean="0"/>
              <a:t>8/25/2020</a:t>
            </a:fld>
            <a:endParaRPr lang="en-US" noProof="0" dirty="0"/>
          </a:p>
        </p:txBody>
      </p:sp>
      <p:sp>
        <p:nvSpPr>
          <p:cNvPr id="5" name="Footer Placeholder 4"/>
          <p:cNvSpPr>
            <a:spLocks noGrp="1"/>
          </p:cNvSpPr>
          <p:nvPr>
            <p:ph type="ftr" sz="quarter" idx="11"/>
          </p:nvPr>
        </p:nvSpPr>
        <p:spPr>
          <a:xfrm>
            <a:off x="3962399" y="5870575"/>
            <a:ext cx="4893958" cy="377825"/>
          </a:xfrm>
        </p:spPr>
        <p:txBody>
          <a:bodyPr/>
          <a:lstStyle/>
          <a:p>
            <a:r>
              <a:rPr lang="en-US" noProof="0" dirty="0"/>
              <a:t>Add a Footer</a:t>
            </a:r>
          </a:p>
        </p:txBody>
      </p:sp>
      <p:sp>
        <p:nvSpPr>
          <p:cNvPr id="6" name="Slide Number Placeholder 5"/>
          <p:cNvSpPr>
            <a:spLocks noGrp="1"/>
          </p:cNvSpPr>
          <p:nvPr>
            <p:ph type="sldNum" sz="quarter" idx="12"/>
          </p:nvPr>
        </p:nvSpPr>
        <p:spPr>
          <a:xfrm>
            <a:off x="10608958" y="5870575"/>
            <a:ext cx="551167" cy="377825"/>
          </a:xfrm>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406293711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Title 1"/>
          <p:cNvSpPr>
            <a:spLocks noGrp="1"/>
          </p:cNvSpPr>
          <p:nvPr>
            <p:ph type="title"/>
          </p:nvPr>
        </p:nvSpPr>
        <p:spPr>
          <a:xfrm>
            <a:off x="552450" y="1874308"/>
            <a:ext cx="3814235" cy="1260000"/>
          </a:xfrm>
        </p:spPr>
        <p:txBody>
          <a:bodyPr anchor="ctr" anchorCtr="0">
            <a:noAutofit/>
          </a:bodyPr>
          <a:lstStyle>
            <a:lvl1pPr algn="r">
              <a:defRPr sz="3000" b="0"/>
            </a:lvl1pPr>
          </a:lstStyle>
          <a:p>
            <a:r>
              <a:rPr lang="en-US" noProof="0"/>
              <a:t>Click to edit Master title style</a:t>
            </a:r>
          </a:p>
        </p:txBody>
      </p:sp>
      <p:sp>
        <p:nvSpPr>
          <p:cNvPr id="3" name="Content Placeholder 2"/>
          <p:cNvSpPr>
            <a:spLocks noGrp="1"/>
          </p:cNvSpPr>
          <p:nvPr>
            <p:ph idx="1"/>
          </p:nvPr>
        </p:nvSpPr>
        <p:spPr>
          <a:xfrm>
            <a:off x="4648200" y="0"/>
            <a:ext cx="7543800" cy="6856214"/>
          </a:xfrm>
        </p:spPr>
        <p:txBody>
          <a:bodyPr anchor="ct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552450" y="3134308"/>
            <a:ext cx="3814235" cy="2016600"/>
          </a:xfrm>
        </p:spPr>
        <p:txBody>
          <a:bodyPr anchor="t">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t>8/25/2020</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2006338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Description and Conent">
    <p:spTree>
      <p:nvGrpSpPr>
        <p:cNvPr id="1" name=""/>
        <p:cNvGrpSpPr/>
        <p:nvPr/>
      </p:nvGrpSpPr>
      <p:grpSpPr>
        <a:xfrm>
          <a:off x="0" y="0"/>
          <a:ext cx="0" cy="0"/>
          <a:chOff x="0" y="0"/>
          <a:chExt cx="0" cy="0"/>
        </a:xfrm>
      </p:grpSpPr>
      <p:pic>
        <p:nvPicPr>
          <p:cNvPr id="11" name="Picture 10" descr="Celestia-R1---OverlayContentHD.png">
            <a:extLst>
              <a:ext uri="{FF2B5EF4-FFF2-40B4-BE49-F238E27FC236}">
                <a16:creationId xmlns:a16="http://schemas.microsoft.com/office/drawing/2014/main" id="{A1E35E73-B2F7-41DF-AAD2-58E6BE2710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840914" cy="1260000"/>
          </a:xfrm>
        </p:spPr>
        <p:txBody>
          <a:bodyPr anchor="ctr" anchorCtr="0">
            <a:normAutofit/>
          </a:bodyPr>
          <a:lstStyle>
            <a:lvl1pPr>
              <a:defRPr sz="3000"/>
            </a:lvl1pPr>
          </a:lstStyle>
          <a:p>
            <a:r>
              <a:rPr lang="en-US" noProof="0"/>
              <a:t>Click to edit Master title style</a:t>
            </a:r>
          </a:p>
        </p:txBody>
      </p:sp>
      <p:sp>
        <p:nvSpPr>
          <p:cNvPr id="3" name="Text Placeholder 2"/>
          <p:cNvSpPr>
            <a:spLocks noGrp="1"/>
          </p:cNvSpPr>
          <p:nvPr>
            <p:ph type="body" idx="1"/>
          </p:nvPr>
        </p:nvSpPr>
        <p:spPr>
          <a:xfrm>
            <a:off x="685799" y="1881824"/>
            <a:ext cx="10840914" cy="1032826"/>
          </a:xfrm>
        </p:spPr>
        <p:txBody>
          <a:bodyPr anchor="t" anchorCtr="0">
            <a:no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7" name="Date Placeholder 6"/>
          <p:cNvSpPr>
            <a:spLocks noGrp="1"/>
          </p:cNvSpPr>
          <p:nvPr>
            <p:ph type="dt" sz="half" idx="10"/>
          </p:nvPr>
        </p:nvSpPr>
        <p:spPr/>
        <p:txBody>
          <a:bodyPr/>
          <a:lstStyle/>
          <a:p>
            <a:fld id="{984B7D2A-0DF8-424B-9572-B79AEBB2D9DC}" type="datetimeFigureOut">
              <a:rPr lang="en-US" noProof="0" smtClean="0"/>
              <a:t>8/25/2020</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p:txBody>
      </p:sp>
      <p:sp>
        <p:nvSpPr>
          <p:cNvPr id="6" name="Text Placeholder 5">
            <a:extLst>
              <a:ext uri="{FF2B5EF4-FFF2-40B4-BE49-F238E27FC236}">
                <a16:creationId xmlns:a16="http://schemas.microsoft.com/office/drawing/2014/main" id="{B47DAE59-9D63-4159-8F3E-560C31F19A89}"/>
              </a:ext>
            </a:extLst>
          </p:cNvPr>
          <p:cNvSpPr>
            <a:spLocks noGrp="1"/>
          </p:cNvSpPr>
          <p:nvPr>
            <p:ph type="body" sz="quarter" idx="14"/>
          </p:nvPr>
        </p:nvSpPr>
        <p:spPr>
          <a:xfrm>
            <a:off x="1216192"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9" name="Slide Number Placeholder 8"/>
          <p:cNvSpPr>
            <a:spLocks noGrp="1"/>
          </p:cNvSpPr>
          <p:nvPr>
            <p:ph type="sldNum" sz="quarter" idx="12"/>
          </p:nvPr>
        </p:nvSpPr>
        <p:spPr/>
        <p:txBody>
          <a:bodyPr/>
          <a:lstStyle/>
          <a:p>
            <a:fld id="{5D99DD2A-B520-4620-9B43-64B657BA2D42}" type="slidenum">
              <a:rPr lang="en-US" noProof="0" smtClean="0"/>
              <a:t>‹#›</a:t>
            </a:fld>
            <a:endParaRPr lang="en-US" noProof="0" dirty="0"/>
          </a:p>
        </p:txBody>
      </p:sp>
      <p:sp>
        <p:nvSpPr>
          <p:cNvPr id="12" name="Text Placeholder 2">
            <a:extLst>
              <a:ext uri="{FF2B5EF4-FFF2-40B4-BE49-F238E27FC236}">
                <a16:creationId xmlns:a16="http://schemas.microsoft.com/office/drawing/2014/main" id="{4249143D-80A5-4E4C-BBFD-F253500CE226}"/>
              </a:ext>
            </a:extLst>
          </p:cNvPr>
          <p:cNvSpPr>
            <a:spLocks noGrp="1"/>
          </p:cNvSpPr>
          <p:nvPr>
            <p:ph type="body" idx="13"/>
          </p:nvPr>
        </p:nvSpPr>
        <p:spPr>
          <a:xfrm>
            <a:off x="685799" y="2914650"/>
            <a:ext cx="10840914" cy="502126"/>
          </a:xfrm>
        </p:spPr>
        <p:txBody>
          <a:bodyPr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Text Placeholder 5">
            <a:extLst>
              <a:ext uri="{FF2B5EF4-FFF2-40B4-BE49-F238E27FC236}">
                <a16:creationId xmlns:a16="http://schemas.microsoft.com/office/drawing/2014/main" id="{B06123F0-984B-4EF8-9945-3621C401B7AD}"/>
              </a:ext>
            </a:extLst>
          </p:cNvPr>
          <p:cNvSpPr>
            <a:spLocks noGrp="1"/>
          </p:cNvSpPr>
          <p:nvPr>
            <p:ph type="body" sz="quarter" idx="17"/>
          </p:nvPr>
        </p:nvSpPr>
        <p:spPr>
          <a:xfrm>
            <a:off x="7465366"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21" name="Text Placeholder 5">
            <a:extLst>
              <a:ext uri="{FF2B5EF4-FFF2-40B4-BE49-F238E27FC236}">
                <a16:creationId xmlns:a16="http://schemas.microsoft.com/office/drawing/2014/main" id="{A669C074-A9BE-4B07-ACEE-3B34AAC8B9E7}"/>
              </a:ext>
            </a:extLst>
          </p:cNvPr>
          <p:cNvSpPr>
            <a:spLocks noGrp="1"/>
          </p:cNvSpPr>
          <p:nvPr>
            <p:ph type="body" sz="quarter" idx="18"/>
          </p:nvPr>
        </p:nvSpPr>
        <p:spPr>
          <a:xfrm>
            <a:off x="9548424"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19" name="Text Placeholder 5">
            <a:extLst>
              <a:ext uri="{FF2B5EF4-FFF2-40B4-BE49-F238E27FC236}">
                <a16:creationId xmlns:a16="http://schemas.microsoft.com/office/drawing/2014/main" id="{84A40D78-D6DD-41A7-A132-9D48DF8649A9}"/>
              </a:ext>
            </a:extLst>
          </p:cNvPr>
          <p:cNvSpPr>
            <a:spLocks noGrp="1"/>
          </p:cNvSpPr>
          <p:nvPr>
            <p:ph type="body" sz="quarter" idx="16"/>
          </p:nvPr>
        </p:nvSpPr>
        <p:spPr>
          <a:xfrm>
            <a:off x="5382308"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18" name="Text Placeholder 5">
            <a:extLst>
              <a:ext uri="{FF2B5EF4-FFF2-40B4-BE49-F238E27FC236}">
                <a16:creationId xmlns:a16="http://schemas.microsoft.com/office/drawing/2014/main" id="{4A9CFAA7-850F-4C92-A9BE-56452E5CA04D}"/>
              </a:ext>
            </a:extLst>
          </p:cNvPr>
          <p:cNvSpPr>
            <a:spLocks noGrp="1"/>
          </p:cNvSpPr>
          <p:nvPr>
            <p:ph type="body" sz="quarter" idx="15"/>
          </p:nvPr>
        </p:nvSpPr>
        <p:spPr>
          <a:xfrm>
            <a:off x="3299250"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cxnSp>
        <p:nvCxnSpPr>
          <p:cNvPr id="14" name="Straight Connector 13">
            <a:extLst>
              <a:ext uri="{FF2B5EF4-FFF2-40B4-BE49-F238E27FC236}">
                <a16:creationId xmlns:a16="http://schemas.microsoft.com/office/drawing/2014/main" id="{CC5A0CF1-9FE7-4149-97DC-5221639144C8}"/>
              </a:ext>
              <a:ext uri="{C183D7F6-B498-43B3-948B-1728B52AA6E4}">
                <adec:decorative xmlns:adec="http://schemas.microsoft.com/office/drawing/2017/decorative" val="1"/>
              </a:ext>
            </a:extLst>
          </p:cNvPr>
          <p:cNvCxnSpPr>
            <a:cxnSpLocks/>
          </p:cNvCxnSpPr>
          <p:nvPr userDrawn="1"/>
        </p:nvCxnSpPr>
        <p:spPr>
          <a:xfrm rot="16200000">
            <a:off x="-185517" y="1242483"/>
            <a:ext cx="504000" cy="0"/>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93639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Title 1"/>
          <p:cNvSpPr>
            <a:spLocks noGrp="1"/>
          </p:cNvSpPr>
          <p:nvPr>
            <p:ph type="title"/>
          </p:nvPr>
        </p:nvSpPr>
        <p:spPr>
          <a:xfrm>
            <a:off x="1457326" y="995967"/>
            <a:ext cx="6238874" cy="1260000"/>
          </a:xfrm>
        </p:spPr>
        <p:txBody>
          <a:bodyPr anchor="ctr" anchorCtr="0">
            <a:noAutofit/>
          </a:bodyPr>
          <a:lstStyle>
            <a:lvl1pPr algn="r">
              <a:defRPr sz="3000" b="0"/>
            </a:lvl1pPr>
          </a:lstStyle>
          <a:p>
            <a:r>
              <a:rPr lang="en-US" noProof="0"/>
              <a:t>Click to edit Master title style</a:t>
            </a:r>
          </a:p>
        </p:txBody>
      </p:sp>
      <p:sp>
        <p:nvSpPr>
          <p:cNvPr id="14" name="Picture Placeholder 2"/>
          <p:cNvSpPr>
            <a:spLocks noGrp="1" noChangeAspect="1"/>
          </p:cNvSpPr>
          <p:nvPr>
            <p:ph type="pic" idx="1"/>
          </p:nvPr>
        </p:nvSpPr>
        <p:spPr bwMode="blackGray">
          <a:xfrm>
            <a:off x="8014200" y="995968"/>
            <a:ext cx="3492000" cy="4866064"/>
          </a:xfrm>
          <a:prstGeom prst="roundRect">
            <a:avLst>
              <a:gd name="adj" fmla="val 2371"/>
            </a:avLst>
          </a:prstGeom>
          <a:solidFill>
            <a:schemeClr val="bg2">
              <a:lumMod val="75000"/>
              <a:lumOff val="25000"/>
            </a:schemeClr>
          </a:solidFill>
          <a:ln w="28575" cap="sq" cmpd="sng">
            <a:solidFill>
              <a:schemeClr val="accent3">
                <a:lumMod val="50000"/>
              </a:schemeClr>
            </a:solidFill>
            <a:miter lim="800000"/>
          </a:ln>
          <a:effectLst>
            <a:outerShdw blurRad="63500" sx="102000" sy="102000" algn="ctr" rotWithShape="0">
              <a:prstClr val="black">
                <a:alpha val="40000"/>
              </a:prst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4" name="Text Placeholder 3"/>
          <p:cNvSpPr>
            <a:spLocks noGrp="1"/>
          </p:cNvSpPr>
          <p:nvPr>
            <p:ph type="body" sz="half" idx="2"/>
          </p:nvPr>
        </p:nvSpPr>
        <p:spPr>
          <a:xfrm>
            <a:off x="1085849" y="2255967"/>
            <a:ext cx="6610351" cy="3476618"/>
          </a:xfrm>
        </p:spPr>
        <p:txBody>
          <a:bodyPr anchor="t">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t>8/25/2020</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3969382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Righ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Title 1"/>
          <p:cNvSpPr>
            <a:spLocks noGrp="1"/>
          </p:cNvSpPr>
          <p:nvPr>
            <p:ph type="title"/>
          </p:nvPr>
        </p:nvSpPr>
        <p:spPr>
          <a:xfrm>
            <a:off x="6657974" y="995968"/>
            <a:ext cx="4848225" cy="1260000"/>
          </a:xfrm>
        </p:spPr>
        <p:txBody>
          <a:bodyPr anchor="ctr" anchorCtr="0">
            <a:normAutofit/>
          </a:bodyPr>
          <a:lstStyle>
            <a:lvl1pPr algn="l">
              <a:defRPr sz="3000" b="0"/>
            </a:lvl1pPr>
          </a:lstStyle>
          <a:p>
            <a:r>
              <a:rPr lang="en-US" noProof="0"/>
              <a:t>Click to edit Master title style</a:t>
            </a:r>
          </a:p>
        </p:txBody>
      </p:sp>
      <p:sp>
        <p:nvSpPr>
          <p:cNvPr id="14" name="Picture Placeholder 2"/>
          <p:cNvSpPr>
            <a:spLocks noGrp="1" noChangeAspect="1"/>
          </p:cNvSpPr>
          <p:nvPr>
            <p:ph type="pic" idx="1"/>
          </p:nvPr>
        </p:nvSpPr>
        <p:spPr bwMode="blackGray">
          <a:xfrm>
            <a:off x="727574" y="914400"/>
            <a:ext cx="5749425" cy="4818185"/>
          </a:xfrm>
          <a:prstGeom prst="roundRect">
            <a:avLst>
              <a:gd name="adj" fmla="val 2371"/>
            </a:avLst>
          </a:prstGeom>
          <a:solidFill>
            <a:schemeClr val="bg2">
              <a:lumMod val="75000"/>
              <a:lumOff val="25000"/>
            </a:schemeClr>
          </a:solidFill>
          <a:ln w="28575" cap="sq" cmpd="sng">
            <a:solidFill>
              <a:schemeClr val="accent3">
                <a:lumMod val="50000"/>
              </a:schemeClr>
            </a:solidFill>
            <a:miter lim="800000"/>
          </a:ln>
          <a:effectLst>
            <a:outerShdw blurRad="63500" sx="102000" sy="102000" algn="ctr" rotWithShape="0">
              <a:prstClr val="black">
                <a:alpha val="40000"/>
              </a:prst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4" name="Text Placeholder 3"/>
          <p:cNvSpPr>
            <a:spLocks noGrp="1"/>
          </p:cNvSpPr>
          <p:nvPr>
            <p:ph type="body" sz="half" idx="2"/>
          </p:nvPr>
        </p:nvSpPr>
        <p:spPr>
          <a:xfrm>
            <a:off x="6657974" y="2255968"/>
            <a:ext cx="4848225" cy="3476617"/>
          </a:xfrm>
        </p:spPr>
        <p:txBody>
          <a:bodyPr anchor="t">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t>8/25/2020</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3832959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bwMode="white">
          <a:xfrm>
            <a:off x="10571243"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noProof="0" dirty="0">
                <a:solidFill>
                  <a:schemeClr val="tx1"/>
                </a:solidFill>
                <a:effectLst/>
              </a:rPr>
              <a:t>”</a:t>
            </a:r>
          </a:p>
        </p:txBody>
      </p:sp>
      <p:sp>
        <p:nvSpPr>
          <p:cNvPr id="11" name="TextBox 10"/>
          <p:cNvSpPr txBox="1"/>
          <p:nvPr/>
        </p:nvSpPr>
        <p:spPr bwMode="white">
          <a:xfrm>
            <a:off x="100262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noProof="0" dirty="0">
                <a:solidFill>
                  <a:schemeClr val="tx1"/>
                </a:solidFill>
                <a:effectLst/>
              </a:rPr>
              <a:t>“</a:t>
            </a:r>
          </a:p>
        </p:txBody>
      </p:sp>
      <p:sp>
        <p:nvSpPr>
          <p:cNvPr id="2" name="Title 1"/>
          <p:cNvSpPr>
            <a:spLocks noGrp="1"/>
          </p:cNvSpPr>
          <p:nvPr>
            <p:ph type="title" hasCustomPrompt="1"/>
          </p:nvPr>
        </p:nvSpPr>
        <p:spPr>
          <a:xfrm>
            <a:off x="1320801" y="609601"/>
            <a:ext cx="9550399" cy="2743199"/>
          </a:xfrm>
        </p:spPr>
        <p:txBody>
          <a:bodyPr anchor="ctr">
            <a:normAutofit/>
          </a:bodyPr>
          <a:lstStyle>
            <a:lvl1pPr algn="ctr">
              <a:defRPr sz="3000" b="0" i="1" cap="none">
                <a:solidFill>
                  <a:schemeClr val="tx1"/>
                </a:solidFill>
              </a:defRPr>
            </a:lvl1pPr>
          </a:lstStyle>
          <a:p>
            <a:r>
              <a:rPr lang="en-US" noProof="0"/>
              <a:t>CLICK TO EDIT MASTER TITLE STYLE</a:t>
            </a:r>
          </a:p>
        </p:txBody>
      </p:sp>
      <p:sp>
        <p:nvSpPr>
          <p:cNvPr id="10" name="Text Placeholder 9"/>
          <p:cNvSpPr>
            <a:spLocks noGrp="1"/>
          </p:cNvSpPr>
          <p:nvPr>
            <p:ph type="body" sz="quarter" idx="13"/>
          </p:nvPr>
        </p:nvSpPr>
        <p:spPr>
          <a:xfrm>
            <a:off x="1426408" y="3352800"/>
            <a:ext cx="9339184" cy="381000"/>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0"/>
              <a:t>Click to edit Master text styles</a:t>
            </a:r>
          </a:p>
        </p:txBody>
      </p:sp>
      <p:sp>
        <p:nvSpPr>
          <p:cNvPr id="7" name="Rectangle: Rounded Corners 6">
            <a:extLst>
              <a:ext uri="{FF2B5EF4-FFF2-40B4-BE49-F238E27FC236}">
                <a16:creationId xmlns:a16="http://schemas.microsoft.com/office/drawing/2014/main" id="{1AD7857E-8E0E-4AC1-ABDC-E42462C788DE}"/>
              </a:ext>
            </a:extLst>
          </p:cNvPr>
          <p:cNvSpPr/>
          <p:nvPr userDrawn="1"/>
        </p:nvSpPr>
        <p:spPr>
          <a:xfrm>
            <a:off x="1750844" y="3962401"/>
            <a:ext cx="8690313" cy="1908173"/>
          </a:xfrm>
          <a:prstGeom prst="roundRect">
            <a:avLst>
              <a:gd name="adj" fmla="val 6552"/>
            </a:avLst>
          </a:prstGeom>
          <a:solidFill>
            <a:schemeClr val="accent3">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Text Placeholder 2"/>
          <p:cNvSpPr>
            <a:spLocks noGrp="1"/>
          </p:cNvSpPr>
          <p:nvPr>
            <p:ph type="body" idx="1"/>
          </p:nvPr>
        </p:nvSpPr>
        <p:spPr>
          <a:xfrm>
            <a:off x="1857375" y="4021138"/>
            <a:ext cx="8486775" cy="1760537"/>
          </a:xfrm>
        </p:spPr>
        <p:txBody>
          <a:bodyPr anchor="ctr">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984B7D2A-0DF8-424B-9572-B79AEBB2D9DC}" type="datetimeFigureOut">
              <a:rPr lang="en-US" noProof="0" smtClean="0"/>
              <a:t>8/25/2020</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1153409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Celestia-R1---OverlayContentHD.png">
            <a:extLst>
              <a:ext uri="{FF2B5EF4-FFF2-40B4-BE49-F238E27FC236}">
                <a16:creationId xmlns:a16="http://schemas.microsoft.com/office/drawing/2014/main" id="{A1E35E73-B2F7-41DF-AAD2-58E6BE2710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599"/>
            <a:ext cx="10840914" cy="1260000"/>
          </a:xfrm>
        </p:spPr>
        <p:txBody>
          <a:bodyPr>
            <a:normAutofit/>
          </a:bodyPr>
          <a:lstStyle>
            <a:lvl1pPr>
              <a:defRPr sz="3000"/>
            </a:lvl1pPr>
          </a:lstStyle>
          <a:p>
            <a:r>
              <a:rPr lang="en-US" noProof="0"/>
              <a:t>Click to edit Master title style</a:t>
            </a:r>
          </a:p>
        </p:txBody>
      </p:sp>
      <p:sp>
        <p:nvSpPr>
          <p:cNvPr id="3" name="Text Placeholder 2"/>
          <p:cNvSpPr>
            <a:spLocks noGrp="1"/>
          </p:cNvSpPr>
          <p:nvPr>
            <p:ph type="body" idx="1"/>
          </p:nvPr>
        </p:nvSpPr>
        <p:spPr>
          <a:xfrm>
            <a:off x="685799" y="1869599"/>
            <a:ext cx="5202071" cy="916228"/>
          </a:xfrm>
        </p:spPr>
        <p:txBody>
          <a:bodyPr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685800" y="2870201"/>
            <a:ext cx="5202071" cy="2916000"/>
          </a:xfrm>
          <a:prstGeom prst="roundRect">
            <a:avLst>
              <a:gd name="adj" fmla="val 2496"/>
            </a:avLst>
          </a:prstGeom>
          <a:ln w="28575">
            <a:solidFill>
              <a:schemeClr val="accent3">
                <a:lumMod val="50000"/>
              </a:schemeClr>
            </a:solidFill>
          </a:ln>
          <a:effectLst>
            <a:outerShdw blurRad="63500" sx="102000" sy="102000" algn="ctr" rotWithShape="0">
              <a:prstClr val="black">
                <a:alpha val="40000"/>
              </a:prstClr>
            </a:outerShdw>
          </a:effectLst>
        </p:spPr>
        <p:txBody>
          <a:bodyPr anchor="t">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298270" y="1869599"/>
            <a:ext cx="5228444" cy="916228"/>
          </a:xfrm>
        </p:spPr>
        <p:txBody>
          <a:bodyPr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298270" y="2870201"/>
            <a:ext cx="5202071" cy="2916000"/>
          </a:xfrm>
          <a:prstGeom prst="roundRect">
            <a:avLst>
              <a:gd name="adj" fmla="val 2798"/>
            </a:avLst>
          </a:prstGeom>
          <a:ln w="28575">
            <a:solidFill>
              <a:schemeClr val="accent3">
                <a:lumMod val="50000"/>
              </a:schemeClr>
            </a:solidFill>
          </a:ln>
          <a:effectLst>
            <a:outerShdw blurRad="63500" sx="102000" sy="102000" algn="ctr" rotWithShape="0">
              <a:prstClr val="black">
                <a:alpha val="40000"/>
              </a:prstClr>
            </a:outerShdw>
          </a:effectLst>
        </p:spPr>
        <p:txBody>
          <a:bodyPr anchor="t">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984B7D2A-0DF8-424B-9572-B79AEBB2D9DC}" type="datetimeFigureOut">
              <a:rPr lang="en-US" noProof="0" smtClean="0"/>
              <a:t>8/25/2020</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p:txBody>
      </p:sp>
      <p:sp>
        <p:nvSpPr>
          <p:cNvPr id="9" name="Slide Number Placeholder 8"/>
          <p:cNvSpPr>
            <a:spLocks noGrp="1"/>
          </p:cNvSpPr>
          <p:nvPr>
            <p:ph type="sldNum" sz="quarter" idx="12"/>
          </p:nvPr>
        </p:nvSpPr>
        <p:spPr/>
        <p:txBody>
          <a:bodyPr/>
          <a:lstStyle/>
          <a:p>
            <a:fld id="{5D99DD2A-B520-4620-9B43-64B657BA2D42}" type="slidenum">
              <a:rPr lang="en-US" noProof="0" smtClean="0"/>
              <a:t>‹#›</a:t>
            </a:fld>
            <a:endParaRPr lang="en-US" noProof="0" dirty="0"/>
          </a:p>
        </p:txBody>
      </p:sp>
      <p:cxnSp>
        <p:nvCxnSpPr>
          <p:cNvPr id="12" name="Straight Connector 11">
            <a:extLst>
              <a:ext uri="{FF2B5EF4-FFF2-40B4-BE49-F238E27FC236}">
                <a16:creationId xmlns:a16="http://schemas.microsoft.com/office/drawing/2014/main" id="{8031B0A9-3E16-4C5B-A6CE-045BCB91A008}"/>
              </a:ext>
              <a:ext uri="{C183D7F6-B498-43B3-948B-1728B52AA6E4}">
                <adec:decorative xmlns:adec="http://schemas.microsoft.com/office/drawing/2017/decorative" val="1"/>
              </a:ext>
            </a:extLst>
          </p:cNvPr>
          <p:cNvCxnSpPr>
            <a:cxnSpLocks/>
          </p:cNvCxnSpPr>
          <p:nvPr userDrawn="1"/>
        </p:nvCxnSpPr>
        <p:spPr>
          <a:xfrm flipV="1">
            <a:off x="57150" y="939761"/>
            <a:ext cx="3666" cy="491143"/>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66961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0"/>
            <a:ext cx="10840914" cy="1260000"/>
          </a:xfrm>
        </p:spPr>
        <p:txBody>
          <a:bodyPr>
            <a:normAutofit/>
          </a:bodyPr>
          <a:lstStyle>
            <a:lvl1pPr>
              <a:defRPr sz="3000"/>
            </a:lvl1pPr>
          </a:lstStyle>
          <a:p>
            <a:r>
              <a:rPr lang="en-US" noProof="0"/>
              <a:t>Click to edit Master title style</a:t>
            </a:r>
          </a:p>
        </p:txBody>
      </p:sp>
      <p:sp>
        <p:nvSpPr>
          <p:cNvPr id="9" name="Rectangle: Rounded Corners 8">
            <a:extLst>
              <a:ext uri="{FF2B5EF4-FFF2-40B4-BE49-F238E27FC236}">
                <a16:creationId xmlns:a16="http://schemas.microsoft.com/office/drawing/2014/main" id="{E44449DE-635B-4B23-9B8B-C95A5B8764DB}"/>
              </a:ext>
            </a:extLst>
          </p:cNvPr>
          <p:cNvSpPr/>
          <p:nvPr userDrawn="1"/>
        </p:nvSpPr>
        <p:spPr>
          <a:xfrm>
            <a:off x="663356" y="1790228"/>
            <a:ext cx="10863358" cy="4080348"/>
          </a:xfrm>
          <a:prstGeom prst="roundRect">
            <a:avLst>
              <a:gd name="adj" fmla="val 2634"/>
            </a:avLst>
          </a:prstGeom>
          <a:solidFill>
            <a:schemeClr val="accent3">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ontent Placeholder 2"/>
          <p:cNvSpPr>
            <a:spLocks noGrp="1"/>
          </p:cNvSpPr>
          <p:nvPr>
            <p:ph sz="half" idx="1"/>
          </p:nvPr>
        </p:nvSpPr>
        <p:spPr>
          <a:xfrm>
            <a:off x="685802" y="1869600"/>
            <a:ext cx="5040000" cy="3921601"/>
          </a:xfrm>
          <a:prstGeom prst="roundRect">
            <a:avLst>
              <a:gd name="adj" fmla="val 1970"/>
            </a:avLst>
          </a:prstGeom>
          <a:ln w="28575">
            <a:noFill/>
          </a:ln>
          <a:effectLst/>
        </p:spPr>
        <p:txBody>
          <a:bodyPr anchor="t" anchorCtr="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488644" y="1869601"/>
            <a:ext cx="5040000" cy="3921600"/>
          </a:xfrm>
          <a:prstGeom prst="roundRect">
            <a:avLst>
              <a:gd name="adj" fmla="val 2211"/>
            </a:avLst>
          </a:prstGeom>
          <a:ln w="28575">
            <a:noFill/>
          </a:ln>
          <a:effectLst/>
        </p:spPr>
        <p:txBody>
          <a:bodyPr anchor="t" anchorCtr="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984B7D2A-0DF8-424B-9572-B79AEBB2D9DC}" type="datetimeFigureOut">
              <a:rPr lang="en-US" noProof="0" smtClean="0"/>
              <a:t>8/25/2020</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5D99DD2A-B520-4620-9B43-64B657BA2D42}" type="slidenum">
              <a:rPr lang="en-US" noProof="0" smtClean="0"/>
              <a:t>‹#›</a:t>
            </a:fld>
            <a:endParaRPr lang="en-US" noProof="0" dirty="0"/>
          </a:p>
        </p:txBody>
      </p:sp>
      <p:cxnSp>
        <p:nvCxnSpPr>
          <p:cNvPr id="10" name="Straight Connector 9">
            <a:extLst>
              <a:ext uri="{FF2B5EF4-FFF2-40B4-BE49-F238E27FC236}">
                <a16:creationId xmlns:a16="http://schemas.microsoft.com/office/drawing/2014/main" id="{E8539E0A-8009-4A6E-A7A1-5AEFA52206C3}"/>
              </a:ext>
              <a:ext uri="{C183D7F6-B498-43B3-948B-1728B52AA6E4}">
                <adec:decorative xmlns:adec="http://schemas.microsoft.com/office/drawing/2017/decorative" val="1"/>
              </a:ext>
            </a:extLst>
          </p:cNvPr>
          <p:cNvCxnSpPr>
            <a:cxnSpLocks/>
          </p:cNvCxnSpPr>
          <p:nvPr userDrawn="1"/>
        </p:nvCxnSpPr>
        <p:spPr>
          <a:xfrm flipV="1">
            <a:off x="57150" y="996911"/>
            <a:ext cx="3666" cy="491143"/>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2352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white">
          <a:xfrm>
            <a:off x="685801" y="609600"/>
            <a:ext cx="10840914" cy="1456267"/>
          </a:xfrm>
          <a:prstGeom prst="rect">
            <a:avLst/>
          </a:prstGeom>
          <a:effectLst/>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bwMode="white">
          <a:xfrm>
            <a:off x="685801" y="2142067"/>
            <a:ext cx="10840914" cy="3649133"/>
          </a:xfrm>
          <a:prstGeom prst="rect">
            <a:avLst/>
          </a:prstGeom>
        </p:spPr>
        <p:txBody>
          <a:bodyPr vert="horz" lIns="91440" tIns="45720" rIns="91440" bIns="45720" rtlCol="0" anchor="ct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84B7D2A-0DF8-424B-9572-B79AEBB2D9DC}" type="datetimeFigureOut">
              <a:rPr lang="en-US" noProof="0" smtClean="0"/>
              <a:t>8/25/2020</a:t>
            </a:fld>
            <a:endParaRPr lang="en-US" noProof="0"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noProof="0" dirty="0"/>
              <a:t>Add a Footer</a:t>
            </a:r>
          </a:p>
        </p:txBody>
      </p:sp>
      <p:sp>
        <p:nvSpPr>
          <p:cNvPr id="6" name="Slide Number Placeholder 5"/>
          <p:cNvSpPr>
            <a:spLocks noGrp="1"/>
          </p:cNvSpPr>
          <p:nvPr>
            <p:ph type="sldNum" sz="quarter" idx="4"/>
          </p:nvPr>
        </p:nvSpPr>
        <p:spPr>
          <a:xfrm>
            <a:off x="10266059" y="5870575"/>
            <a:ext cx="1260655"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3009069978"/>
      </p:ext>
    </p:extLst>
  </p:cSld>
  <p:clrMap bg1="dk1" tx1="lt1" bg2="dk2" tx2="lt2" accent1="accent1" accent2="accent2" accent3="accent3" accent4="accent4" accent5="accent5" accent6="accent6" hlink="hlink" folHlink="folHlink"/>
  <p:sldLayoutIdLst>
    <p:sldLayoutId id="2147483662" r:id="rId1"/>
    <p:sldLayoutId id="2147483661" r:id="rId2"/>
    <p:sldLayoutId id="2147483668" r:id="rId3"/>
    <p:sldLayoutId id="2147483679" r:id="rId4"/>
    <p:sldLayoutId id="2147483669" r:id="rId5"/>
    <p:sldLayoutId id="2147483680" r:id="rId6"/>
    <p:sldLayoutId id="2147483672" r:id="rId7"/>
    <p:sldLayoutId id="2147483665" r:id="rId8"/>
    <p:sldLayoutId id="2147483664" r:id="rId9"/>
    <p:sldLayoutId id="2147483671" r:id="rId10"/>
    <p:sldLayoutId id="2147483666" r:id="rId11"/>
    <p:sldLayoutId id="2147483667" r:id="rId12"/>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pauldunay.com/your-testing-program-smart-ways-to-get-your-team-on-board/" TargetMode="External"/><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pxhere.com/en/photo/715896" TargetMode="External"/><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hyperlink" Target="https://wcetsan.wiche.edu/resources/professional-licensure-disclosures-implementation-handbook"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illar icon">
            <a:extLst>
              <a:ext uri="{FF2B5EF4-FFF2-40B4-BE49-F238E27FC236}">
                <a16:creationId xmlns:a16="http://schemas.microsoft.com/office/drawing/2014/main" id="{FC7E2CCC-C53E-454B-9DE0-F2484BA0FF9D}"/>
              </a:ext>
              <a:ext uri="{C183D7F6-B498-43B3-948B-1728B52AA6E4}">
                <adec:decorative xmlns:adec="http://schemas.microsoft.com/office/drawing/2017/decorative" val="1"/>
              </a:ext>
            </a:extLst>
          </p:cNvPr>
          <p:cNvPicPr>
            <a:picLocks/>
          </p:cNvPicPr>
          <p:nvPr/>
        </p:nvPicPr>
        <p:blipFill>
          <a:blip r:embed="rId2"/>
          <a:stretch>
            <a:fillRect/>
          </a:stretch>
        </p:blipFill>
        <p:spPr>
          <a:xfrm>
            <a:off x="9577705" y="1524000"/>
            <a:ext cx="1905000" cy="1905000"/>
          </a:xfrm>
          <a:prstGeom prst="rect">
            <a:avLst/>
          </a:prstGeom>
          <a:ln>
            <a:noFill/>
          </a:ln>
        </p:spPr>
      </p:pic>
      <p:sp>
        <p:nvSpPr>
          <p:cNvPr id="2" name="Title 1">
            <a:extLst>
              <a:ext uri="{FF2B5EF4-FFF2-40B4-BE49-F238E27FC236}">
                <a16:creationId xmlns:a16="http://schemas.microsoft.com/office/drawing/2014/main" id="{7635B398-1E7F-44AD-8356-8345134C958C}"/>
              </a:ext>
            </a:extLst>
          </p:cNvPr>
          <p:cNvSpPr>
            <a:spLocks noGrp="1"/>
          </p:cNvSpPr>
          <p:nvPr>
            <p:ph type="ctrTitle"/>
          </p:nvPr>
        </p:nvSpPr>
        <p:spPr>
          <a:xfrm>
            <a:off x="894080" y="2005072"/>
            <a:ext cx="8683625" cy="2421464"/>
          </a:xfrm>
        </p:spPr>
        <p:txBody>
          <a:bodyPr>
            <a:normAutofit fontScale="90000"/>
          </a:bodyPr>
          <a:lstStyle/>
          <a:p>
            <a:r>
              <a:rPr lang="en-US" dirty="0"/>
              <a:t>Becoming compliant with new Professional licensure Federal Regulations</a:t>
            </a:r>
          </a:p>
        </p:txBody>
      </p:sp>
      <p:sp>
        <p:nvSpPr>
          <p:cNvPr id="3" name="Subtitle 2">
            <a:extLst>
              <a:ext uri="{FF2B5EF4-FFF2-40B4-BE49-F238E27FC236}">
                <a16:creationId xmlns:a16="http://schemas.microsoft.com/office/drawing/2014/main" id="{852A3D91-AB3F-4EDF-B87E-FDDF6C5DC4CF}"/>
              </a:ext>
            </a:extLst>
          </p:cNvPr>
          <p:cNvSpPr>
            <a:spLocks noGrp="1"/>
          </p:cNvSpPr>
          <p:nvPr>
            <p:ph type="subTitle" idx="1"/>
          </p:nvPr>
        </p:nvSpPr>
        <p:spPr>
          <a:xfrm>
            <a:off x="2476500" y="5171601"/>
            <a:ext cx="8812389" cy="1116309"/>
          </a:xfrm>
        </p:spPr>
        <p:txBody>
          <a:bodyPr>
            <a:normAutofit fontScale="47500" lnSpcReduction="20000"/>
          </a:bodyPr>
          <a:lstStyle/>
          <a:p>
            <a:r>
              <a:rPr lang="en-US" sz="3500" dirty="0"/>
              <a:t>A summary of the experience from a large public research institution</a:t>
            </a:r>
          </a:p>
          <a:p>
            <a:r>
              <a:rPr lang="en-US" sz="3500" dirty="0"/>
              <a:t>Teri Spence, Director, World Campus Compliance &amp; Contracts</a:t>
            </a:r>
          </a:p>
          <a:p>
            <a:r>
              <a:rPr lang="en-US" sz="3500" dirty="0"/>
              <a:t>Penn State University</a:t>
            </a:r>
          </a:p>
          <a:p>
            <a:endParaRPr lang="en-US" dirty="0"/>
          </a:p>
          <a:p>
            <a:endParaRPr lang="en-US" dirty="0"/>
          </a:p>
        </p:txBody>
      </p:sp>
    </p:spTree>
    <p:extLst>
      <p:ext uri="{BB962C8B-B14F-4D97-AF65-F5344CB8AC3E}">
        <p14:creationId xmlns:p14="http://schemas.microsoft.com/office/powerpoint/2010/main" val="2352749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C826E-72DB-45B4-B092-DA86DA68C4A7}"/>
              </a:ext>
            </a:extLst>
          </p:cNvPr>
          <p:cNvSpPr>
            <a:spLocks noGrp="1"/>
          </p:cNvSpPr>
          <p:nvPr>
            <p:ph type="title"/>
          </p:nvPr>
        </p:nvSpPr>
        <p:spPr/>
        <p:txBody>
          <a:bodyPr/>
          <a:lstStyle/>
          <a:p>
            <a:r>
              <a:rPr lang="en-US" dirty="0"/>
              <a:t>Compliance Timeline</a:t>
            </a:r>
          </a:p>
        </p:txBody>
      </p:sp>
      <p:pic>
        <p:nvPicPr>
          <p:cNvPr id="24" name="Picture 23" descr="calendar icon">
            <a:extLst>
              <a:ext uri="{FF2B5EF4-FFF2-40B4-BE49-F238E27FC236}">
                <a16:creationId xmlns:a16="http://schemas.microsoft.com/office/drawing/2014/main" id="{B83E2AB1-C03F-4257-9171-5FD5FA2720D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291752" y="868126"/>
            <a:ext cx="742950" cy="742950"/>
          </a:xfrm>
          <a:prstGeom prst="rect">
            <a:avLst/>
          </a:prstGeom>
        </p:spPr>
      </p:pic>
      <p:sp>
        <p:nvSpPr>
          <p:cNvPr id="3" name="Text Placeholder 2">
            <a:extLst>
              <a:ext uri="{FF2B5EF4-FFF2-40B4-BE49-F238E27FC236}">
                <a16:creationId xmlns:a16="http://schemas.microsoft.com/office/drawing/2014/main" id="{1D935431-5E3F-4C1A-BED1-C5BC3D661ED8}"/>
              </a:ext>
            </a:extLst>
          </p:cNvPr>
          <p:cNvSpPr>
            <a:spLocks noGrp="1"/>
          </p:cNvSpPr>
          <p:nvPr>
            <p:ph type="body" idx="1"/>
          </p:nvPr>
        </p:nvSpPr>
        <p:spPr/>
        <p:txBody>
          <a:bodyPr/>
          <a:lstStyle/>
          <a:p>
            <a:r>
              <a:rPr lang="en-US" dirty="0"/>
              <a:t>Many people were involved, and many steps were taken in order to become compliant with the new federal regulations.  A significant number of actions are ongoing to make sure we’ve got it right, and to operationalize our efforts for continued compliance.</a:t>
            </a:r>
          </a:p>
        </p:txBody>
      </p:sp>
      <p:sp>
        <p:nvSpPr>
          <p:cNvPr id="9" name="Text Placeholder 8">
            <a:extLst>
              <a:ext uri="{FF2B5EF4-FFF2-40B4-BE49-F238E27FC236}">
                <a16:creationId xmlns:a16="http://schemas.microsoft.com/office/drawing/2014/main" id="{4B8941C9-A5E2-4AE2-9E83-54DAEF9402B0}"/>
              </a:ext>
            </a:extLst>
          </p:cNvPr>
          <p:cNvSpPr>
            <a:spLocks noGrp="1"/>
          </p:cNvSpPr>
          <p:nvPr>
            <p:ph type="body" idx="13"/>
          </p:nvPr>
        </p:nvSpPr>
        <p:spPr/>
        <p:txBody>
          <a:bodyPr/>
          <a:lstStyle/>
          <a:p>
            <a:r>
              <a:rPr lang="en-US" dirty="0"/>
              <a:t>A timeline of the actions leading up to our current status</a:t>
            </a:r>
          </a:p>
        </p:txBody>
      </p:sp>
      <p:sp>
        <p:nvSpPr>
          <p:cNvPr id="32" name="Text Placeholder 31">
            <a:extLst>
              <a:ext uri="{FF2B5EF4-FFF2-40B4-BE49-F238E27FC236}">
                <a16:creationId xmlns:a16="http://schemas.microsoft.com/office/drawing/2014/main" id="{E9D7F99C-4A63-4AF2-8DFC-783C463444FE}"/>
              </a:ext>
            </a:extLst>
          </p:cNvPr>
          <p:cNvSpPr>
            <a:spLocks noGrp="1"/>
          </p:cNvSpPr>
          <p:nvPr>
            <p:ph type="body" sz="quarter" idx="14"/>
          </p:nvPr>
        </p:nvSpPr>
        <p:spPr/>
        <p:txBody>
          <a:bodyPr/>
          <a:lstStyle/>
          <a:p>
            <a:pPr>
              <a:spcAft>
                <a:spcPts val="0"/>
              </a:spcAft>
            </a:pPr>
            <a:r>
              <a:rPr lang="en-US" dirty="0"/>
              <a:t>2019</a:t>
            </a:r>
          </a:p>
          <a:p>
            <a:pPr>
              <a:spcAft>
                <a:spcPts val="0"/>
              </a:spcAft>
            </a:pPr>
            <a:r>
              <a:rPr lang="en-US" dirty="0"/>
              <a:t>Negotiated Rulemaking </a:t>
            </a:r>
          </a:p>
          <a:p>
            <a:pPr>
              <a:spcAft>
                <a:spcPts val="0"/>
              </a:spcAft>
            </a:pPr>
            <a:r>
              <a:rPr lang="en-US" dirty="0"/>
              <a:t>Commenced</a:t>
            </a:r>
          </a:p>
        </p:txBody>
      </p:sp>
      <p:sp>
        <p:nvSpPr>
          <p:cNvPr id="11" name="Oval 9" descr="decorative element">
            <a:extLst>
              <a:ext uri="{FF2B5EF4-FFF2-40B4-BE49-F238E27FC236}">
                <a16:creationId xmlns:a16="http://schemas.microsoft.com/office/drawing/2014/main" id="{6A7147D9-5182-4F63-A1F6-2C7F380BCAEC}"/>
              </a:ext>
              <a:ext uri="{C183D7F6-B498-43B3-948B-1728B52AA6E4}">
                <adec:decorative xmlns:adec="http://schemas.microsoft.com/office/drawing/2017/decorative" val="1"/>
              </a:ext>
            </a:extLst>
          </p:cNvPr>
          <p:cNvSpPr>
            <a:spLocks noChangeArrowheads="1"/>
          </p:cNvSpPr>
          <p:nvPr/>
        </p:nvSpPr>
        <p:spPr bwMode="auto">
          <a:xfrm>
            <a:off x="1711580" y="4787996"/>
            <a:ext cx="252000" cy="252000"/>
          </a:xfrm>
          <a:prstGeom prst="ellipse">
            <a:avLst/>
          </a:prstGeom>
          <a:solidFill>
            <a:schemeClr val="bg1">
              <a:lumMod val="65000"/>
              <a:lumOff val="35000"/>
            </a:schemeClr>
          </a:solidFill>
          <a:ln w="9525">
            <a:solidFill>
              <a:schemeClr val="bg2">
                <a:lumMod val="75000"/>
                <a:lumOff val="25000"/>
              </a:schemeClr>
            </a:solidFill>
          </a:ln>
          <a:effectLst>
            <a:glow rad="63500">
              <a:schemeClr val="bg2">
                <a:lumMod val="75000"/>
                <a:lumOff val="25000"/>
                <a:alpha val="40000"/>
              </a:schemeClr>
            </a:glow>
          </a:effectLst>
        </p:spPr>
        <p:txBody>
          <a:bodyPr/>
          <a:lstStyle/>
          <a:p>
            <a:pPr eaLnBrk="1" fontAlgn="auto" hangingPunct="1">
              <a:spcBef>
                <a:spcPts val="0"/>
              </a:spcBef>
              <a:spcAft>
                <a:spcPts val="0"/>
              </a:spcAft>
              <a:defRPr/>
            </a:pPr>
            <a:endParaRPr lang="en-US" dirty="0">
              <a:latin typeface="+mj-lt"/>
            </a:endParaRPr>
          </a:p>
        </p:txBody>
      </p:sp>
      <p:sp>
        <p:nvSpPr>
          <p:cNvPr id="33" name="Text Placeholder 32">
            <a:extLst>
              <a:ext uri="{FF2B5EF4-FFF2-40B4-BE49-F238E27FC236}">
                <a16:creationId xmlns:a16="http://schemas.microsoft.com/office/drawing/2014/main" id="{11214B34-DA9D-4C1E-8508-23F492C53998}"/>
              </a:ext>
            </a:extLst>
          </p:cNvPr>
          <p:cNvSpPr>
            <a:spLocks noGrp="1"/>
          </p:cNvSpPr>
          <p:nvPr>
            <p:ph type="body" sz="quarter" idx="15"/>
          </p:nvPr>
        </p:nvSpPr>
        <p:spPr/>
        <p:txBody>
          <a:bodyPr/>
          <a:lstStyle/>
          <a:p>
            <a:pPr>
              <a:spcAft>
                <a:spcPts val="0"/>
              </a:spcAft>
            </a:pPr>
            <a:r>
              <a:rPr lang="en-US" dirty="0"/>
              <a:t>Nov 2019</a:t>
            </a:r>
          </a:p>
          <a:p>
            <a:pPr>
              <a:spcAft>
                <a:spcPts val="0"/>
              </a:spcAft>
            </a:pPr>
            <a:r>
              <a:rPr lang="en-US" dirty="0"/>
              <a:t>New regs published</a:t>
            </a:r>
          </a:p>
        </p:txBody>
      </p:sp>
      <p:sp>
        <p:nvSpPr>
          <p:cNvPr id="15" name="Oval 14" descr="decorative element">
            <a:extLst>
              <a:ext uri="{FF2B5EF4-FFF2-40B4-BE49-F238E27FC236}">
                <a16:creationId xmlns:a16="http://schemas.microsoft.com/office/drawing/2014/main" id="{3184FF17-95E1-488F-85D0-829B6630F938}"/>
              </a:ext>
              <a:ext uri="{C183D7F6-B498-43B3-948B-1728B52AA6E4}">
                <adec:decorative xmlns:adec="http://schemas.microsoft.com/office/drawing/2017/decorative" val="1"/>
              </a:ext>
            </a:extLst>
          </p:cNvPr>
          <p:cNvSpPr>
            <a:spLocks noChangeArrowheads="1"/>
          </p:cNvSpPr>
          <p:nvPr/>
        </p:nvSpPr>
        <p:spPr bwMode="auto">
          <a:xfrm>
            <a:off x="3829549" y="4787996"/>
            <a:ext cx="252000" cy="252000"/>
          </a:xfrm>
          <a:prstGeom prst="ellipse">
            <a:avLst/>
          </a:prstGeom>
          <a:solidFill>
            <a:schemeClr val="bg1">
              <a:lumMod val="65000"/>
              <a:lumOff val="35000"/>
            </a:schemeClr>
          </a:solidFill>
          <a:ln>
            <a:solidFill>
              <a:schemeClr val="bg2">
                <a:lumMod val="75000"/>
                <a:lumOff val="25000"/>
              </a:schemeClr>
            </a:solidFill>
          </a:ln>
          <a:effectLst>
            <a:glow rad="63500">
              <a:schemeClr val="bg2">
                <a:lumMod val="75000"/>
                <a:lumOff val="25000"/>
                <a:alpha val="40000"/>
              </a:schemeClr>
            </a:glow>
          </a:effectLst>
        </p:spPr>
        <p:txBody>
          <a:bodyPr/>
          <a:lstStyle/>
          <a:p>
            <a:pPr eaLnBrk="1" fontAlgn="auto" hangingPunct="1">
              <a:spcBef>
                <a:spcPts val="0"/>
              </a:spcBef>
              <a:spcAft>
                <a:spcPts val="0"/>
              </a:spcAft>
              <a:defRPr/>
            </a:pPr>
            <a:endParaRPr lang="en-US" dirty="0">
              <a:latin typeface="+mj-lt"/>
            </a:endParaRPr>
          </a:p>
        </p:txBody>
      </p:sp>
      <p:sp>
        <p:nvSpPr>
          <p:cNvPr id="34" name="Text Placeholder 33">
            <a:extLst>
              <a:ext uri="{FF2B5EF4-FFF2-40B4-BE49-F238E27FC236}">
                <a16:creationId xmlns:a16="http://schemas.microsoft.com/office/drawing/2014/main" id="{181BCB65-05D6-4968-A705-E5461BD4B7EF}"/>
              </a:ext>
            </a:extLst>
          </p:cNvPr>
          <p:cNvSpPr>
            <a:spLocks noGrp="1"/>
          </p:cNvSpPr>
          <p:nvPr>
            <p:ph type="body" sz="quarter" idx="16"/>
          </p:nvPr>
        </p:nvSpPr>
        <p:spPr/>
        <p:txBody>
          <a:bodyPr/>
          <a:lstStyle/>
          <a:p>
            <a:pPr>
              <a:spcAft>
                <a:spcPts val="0"/>
              </a:spcAft>
            </a:pPr>
            <a:r>
              <a:rPr lang="en-US" dirty="0"/>
              <a:t>Jan 2020</a:t>
            </a:r>
          </a:p>
          <a:p>
            <a:pPr>
              <a:spcAft>
                <a:spcPts val="0"/>
              </a:spcAft>
            </a:pPr>
            <a:r>
              <a:rPr lang="en-US" dirty="0"/>
              <a:t>PLC Task Force assembled</a:t>
            </a:r>
          </a:p>
        </p:txBody>
      </p:sp>
      <p:sp>
        <p:nvSpPr>
          <p:cNvPr id="16" name="Oval 19" descr="decorative element">
            <a:extLst>
              <a:ext uri="{FF2B5EF4-FFF2-40B4-BE49-F238E27FC236}">
                <a16:creationId xmlns:a16="http://schemas.microsoft.com/office/drawing/2014/main" id="{E8029F86-BAEB-4FB6-9968-621202C1E881}"/>
              </a:ext>
              <a:ext uri="{C183D7F6-B498-43B3-948B-1728B52AA6E4}">
                <adec:decorative xmlns:adec="http://schemas.microsoft.com/office/drawing/2017/decorative" val="1"/>
              </a:ext>
            </a:extLst>
          </p:cNvPr>
          <p:cNvSpPr>
            <a:spLocks noChangeArrowheads="1"/>
          </p:cNvSpPr>
          <p:nvPr/>
        </p:nvSpPr>
        <p:spPr bwMode="auto">
          <a:xfrm>
            <a:off x="5908702" y="4788790"/>
            <a:ext cx="252000" cy="252000"/>
          </a:xfrm>
          <a:prstGeom prst="ellipse">
            <a:avLst/>
          </a:prstGeom>
          <a:solidFill>
            <a:schemeClr val="bg1">
              <a:lumMod val="65000"/>
              <a:lumOff val="35000"/>
            </a:schemeClr>
          </a:solidFill>
          <a:ln>
            <a:solidFill>
              <a:schemeClr val="bg2">
                <a:lumMod val="75000"/>
                <a:lumOff val="25000"/>
              </a:schemeClr>
            </a:solidFill>
          </a:ln>
          <a:effectLst>
            <a:glow rad="63500">
              <a:schemeClr val="bg2">
                <a:lumMod val="75000"/>
                <a:lumOff val="25000"/>
                <a:alpha val="40000"/>
              </a:schemeClr>
            </a:glow>
          </a:effectLst>
        </p:spPr>
        <p:txBody>
          <a:bodyPr/>
          <a:lstStyle/>
          <a:p>
            <a:pPr eaLnBrk="1" fontAlgn="auto" hangingPunct="1">
              <a:spcBef>
                <a:spcPts val="0"/>
              </a:spcBef>
              <a:spcAft>
                <a:spcPts val="0"/>
              </a:spcAft>
              <a:defRPr/>
            </a:pPr>
            <a:endParaRPr lang="en-US" dirty="0">
              <a:latin typeface="+mj-lt"/>
            </a:endParaRPr>
          </a:p>
        </p:txBody>
      </p:sp>
      <p:sp>
        <p:nvSpPr>
          <p:cNvPr id="35" name="Text Placeholder 34">
            <a:extLst>
              <a:ext uri="{FF2B5EF4-FFF2-40B4-BE49-F238E27FC236}">
                <a16:creationId xmlns:a16="http://schemas.microsoft.com/office/drawing/2014/main" id="{2EF458CD-7F65-4446-8840-6E8C9C68317E}"/>
              </a:ext>
            </a:extLst>
          </p:cNvPr>
          <p:cNvSpPr>
            <a:spLocks noGrp="1"/>
          </p:cNvSpPr>
          <p:nvPr>
            <p:ph type="body" sz="quarter" idx="17"/>
          </p:nvPr>
        </p:nvSpPr>
        <p:spPr/>
        <p:txBody>
          <a:bodyPr/>
          <a:lstStyle/>
          <a:p>
            <a:pPr>
              <a:spcAft>
                <a:spcPts val="0"/>
              </a:spcAft>
            </a:pPr>
            <a:r>
              <a:rPr lang="en-US" dirty="0"/>
              <a:t>July 2020</a:t>
            </a:r>
          </a:p>
          <a:p>
            <a:pPr>
              <a:spcAft>
                <a:spcPts val="0"/>
              </a:spcAft>
            </a:pPr>
            <a:r>
              <a:rPr lang="en-US" dirty="0"/>
              <a:t>Fed Regs effective</a:t>
            </a:r>
          </a:p>
        </p:txBody>
      </p:sp>
      <p:sp>
        <p:nvSpPr>
          <p:cNvPr id="17" name="Oval 270" descr="decorative element">
            <a:extLst>
              <a:ext uri="{FF2B5EF4-FFF2-40B4-BE49-F238E27FC236}">
                <a16:creationId xmlns:a16="http://schemas.microsoft.com/office/drawing/2014/main" id="{A8F4EDB0-C386-4CCF-B742-D9788F7B7C44}"/>
              </a:ext>
              <a:ext uri="{C183D7F6-B498-43B3-948B-1728B52AA6E4}">
                <adec:decorative xmlns:adec="http://schemas.microsoft.com/office/drawing/2017/decorative" val="1"/>
              </a:ext>
            </a:extLst>
          </p:cNvPr>
          <p:cNvSpPr>
            <a:spLocks noChangeArrowheads="1"/>
          </p:cNvSpPr>
          <p:nvPr/>
        </p:nvSpPr>
        <p:spPr bwMode="auto">
          <a:xfrm>
            <a:off x="7988741" y="4787996"/>
            <a:ext cx="252000" cy="252000"/>
          </a:xfrm>
          <a:prstGeom prst="ellipse">
            <a:avLst/>
          </a:prstGeom>
          <a:solidFill>
            <a:schemeClr val="bg1">
              <a:lumMod val="65000"/>
              <a:lumOff val="35000"/>
            </a:schemeClr>
          </a:solidFill>
          <a:ln>
            <a:solidFill>
              <a:schemeClr val="bg2">
                <a:lumMod val="75000"/>
                <a:lumOff val="25000"/>
              </a:schemeClr>
            </a:solidFill>
          </a:ln>
          <a:effectLst>
            <a:glow rad="63500">
              <a:schemeClr val="bg2">
                <a:lumMod val="75000"/>
                <a:lumOff val="25000"/>
                <a:alpha val="40000"/>
              </a:schemeClr>
            </a:glow>
          </a:effectLst>
        </p:spPr>
        <p:txBody>
          <a:bodyPr/>
          <a:lstStyle/>
          <a:p>
            <a:pPr eaLnBrk="1" fontAlgn="auto" hangingPunct="1">
              <a:spcBef>
                <a:spcPts val="0"/>
              </a:spcBef>
              <a:spcAft>
                <a:spcPts val="0"/>
              </a:spcAft>
              <a:defRPr/>
            </a:pPr>
            <a:endParaRPr lang="en-US" dirty="0">
              <a:latin typeface="+mj-lt"/>
            </a:endParaRPr>
          </a:p>
        </p:txBody>
      </p:sp>
      <p:sp>
        <p:nvSpPr>
          <p:cNvPr id="36" name="Text Placeholder 35">
            <a:extLst>
              <a:ext uri="{FF2B5EF4-FFF2-40B4-BE49-F238E27FC236}">
                <a16:creationId xmlns:a16="http://schemas.microsoft.com/office/drawing/2014/main" id="{E14C2379-D648-4FA4-892B-A031C8CF38FA}"/>
              </a:ext>
            </a:extLst>
          </p:cNvPr>
          <p:cNvSpPr>
            <a:spLocks noGrp="1"/>
          </p:cNvSpPr>
          <p:nvPr>
            <p:ph type="body" sz="quarter" idx="18"/>
          </p:nvPr>
        </p:nvSpPr>
        <p:spPr/>
        <p:txBody>
          <a:bodyPr/>
          <a:lstStyle/>
          <a:p>
            <a:pPr>
              <a:spcAft>
                <a:spcPts val="0"/>
              </a:spcAft>
            </a:pPr>
            <a:r>
              <a:rPr lang="en-US" dirty="0"/>
              <a:t>Aug 2020</a:t>
            </a:r>
          </a:p>
          <a:p>
            <a:pPr>
              <a:spcAft>
                <a:spcPts val="0"/>
              </a:spcAft>
            </a:pPr>
            <a:r>
              <a:rPr lang="en-US" dirty="0"/>
              <a:t>Our work continues</a:t>
            </a:r>
          </a:p>
        </p:txBody>
      </p:sp>
      <p:sp>
        <p:nvSpPr>
          <p:cNvPr id="13" name="Oval 11" descr="decorative element">
            <a:extLst>
              <a:ext uri="{FF2B5EF4-FFF2-40B4-BE49-F238E27FC236}">
                <a16:creationId xmlns:a16="http://schemas.microsoft.com/office/drawing/2014/main" id="{D62D13F9-C589-486F-8D76-6D51992A2E08}"/>
              </a:ext>
              <a:ext uri="{C183D7F6-B498-43B3-948B-1728B52AA6E4}">
                <adec:decorative xmlns:adec="http://schemas.microsoft.com/office/drawing/2017/decorative" val="1"/>
              </a:ext>
            </a:extLst>
          </p:cNvPr>
          <p:cNvSpPr>
            <a:spLocks noChangeArrowheads="1"/>
          </p:cNvSpPr>
          <p:nvPr/>
        </p:nvSpPr>
        <p:spPr bwMode="auto">
          <a:xfrm>
            <a:off x="10059449" y="4782234"/>
            <a:ext cx="288000" cy="288000"/>
          </a:xfrm>
          <a:prstGeom prst="ellipse">
            <a:avLst/>
          </a:prstGeom>
          <a:solidFill>
            <a:schemeClr val="bg1">
              <a:lumMod val="50000"/>
              <a:lumOff val="50000"/>
            </a:schemeClr>
          </a:solidFill>
          <a:ln w="15875">
            <a:solidFill>
              <a:schemeClr val="bg2">
                <a:lumMod val="50000"/>
                <a:lumOff val="50000"/>
              </a:schemeClr>
            </a:solidFill>
          </a:ln>
          <a:effectLst>
            <a:glow rad="101600">
              <a:schemeClr val="bg2">
                <a:lumMod val="75000"/>
                <a:lumOff val="25000"/>
                <a:alpha val="60000"/>
              </a:schemeClr>
            </a:glow>
          </a:effectLst>
        </p:spPr>
        <p:txBody>
          <a:bodyPr/>
          <a:lstStyle/>
          <a:p>
            <a:pPr eaLnBrk="1" fontAlgn="auto" hangingPunct="1">
              <a:spcBef>
                <a:spcPts val="0"/>
              </a:spcBef>
              <a:spcAft>
                <a:spcPts val="0"/>
              </a:spcAft>
              <a:defRPr/>
            </a:pPr>
            <a:endParaRPr lang="en-US" dirty="0">
              <a:latin typeface="+mj-lt"/>
            </a:endParaRPr>
          </a:p>
        </p:txBody>
      </p:sp>
      <p:sp>
        <p:nvSpPr>
          <p:cNvPr id="10" name="Rectangle 7" descr="timeline">
            <a:extLst>
              <a:ext uri="{FF2B5EF4-FFF2-40B4-BE49-F238E27FC236}">
                <a16:creationId xmlns:a16="http://schemas.microsoft.com/office/drawing/2014/main" id="{2B8D0290-68FF-400B-B201-1F38FEE7607A}"/>
              </a:ext>
              <a:ext uri="{C183D7F6-B498-43B3-948B-1728B52AA6E4}">
                <adec:decorative xmlns:adec="http://schemas.microsoft.com/office/drawing/2017/decorative" val="1"/>
              </a:ext>
            </a:extLst>
          </p:cNvPr>
          <p:cNvSpPr>
            <a:spLocks noChangeArrowheads="1"/>
          </p:cNvSpPr>
          <p:nvPr/>
        </p:nvSpPr>
        <p:spPr bwMode="auto">
          <a:xfrm>
            <a:off x="1884000" y="4913996"/>
            <a:ext cx="8424000" cy="20638"/>
          </a:xfrm>
          <a:prstGeom prst="rect">
            <a:avLst/>
          </a:prstGeom>
          <a:solidFill>
            <a:schemeClr val="tx1">
              <a:lumMod val="50000"/>
            </a:schemeClr>
          </a:solidFill>
          <a:ln w="9525">
            <a:noFill/>
            <a:miter lim="800000"/>
            <a:headEnd/>
            <a:tailEnd/>
          </a:ln>
        </p:spPr>
        <p:txBody>
          <a:bodyPr/>
          <a:lstStyle/>
          <a:p>
            <a:pPr eaLnBrk="1" fontAlgn="auto" hangingPunct="1">
              <a:spcBef>
                <a:spcPts val="0"/>
              </a:spcBef>
              <a:spcAft>
                <a:spcPts val="0"/>
              </a:spcAft>
              <a:defRPr/>
            </a:pPr>
            <a:endParaRPr lang="en-US" dirty="0">
              <a:latin typeface="+mj-lt"/>
            </a:endParaRPr>
          </a:p>
        </p:txBody>
      </p:sp>
    </p:spTree>
    <p:extLst>
      <p:ext uri="{BB962C8B-B14F-4D97-AF65-F5344CB8AC3E}">
        <p14:creationId xmlns:p14="http://schemas.microsoft.com/office/powerpoint/2010/main" val="537041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ED3C6-003C-4A2D-B351-F00A04BF6251}"/>
              </a:ext>
            </a:extLst>
          </p:cNvPr>
          <p:cNvSpPr>
            <a:spLocks noGrp="1"/>
          </p:cNvSpPr>
          <p:nvPr>
            <p:ph type="title"/>
          </p:nvPr>
        </p:nvSpPr>
        <p:spPr>
          <a:xfrm>
            <a:off x="685801" y="609600"/>
            <a:ext cx="10840914" cy="1260000"/>
          </a:xfrm>
        </p:spPr>
        <p:txBody>
          <a:bodyPr anchor="ctr">
            <a:normAutofit/>
          </a:bodyPr>
          <a:lstStyle/>
          <a:p>
            <a:pPr marL="0" marR="0">
              <a:spcBef>
                <a:spcPts val="0"/>
              </a:spcBef>
              <a:spcAft>
                <a:spcPts val="800"/>
              </a:spcAft>
            </a:pPr>
            <a:r>
              <a:rPr lang="en-US" dirty="0">
                <a:effectLst/>
              </a:rPr>
              <a:t>Action items </a:t>
            </a:r>
            <a:r>
              <a:rPr lang="en-US" dirty="0"/>
              <a:t>the Task force</a:t>
            </a:r>
            <a:r>
              <a:rPr lang="en-US" dirty="0">
                <a:effectLst/>
              </a:rPr>
              <a:t> took (these are high-level examples, not inclusive of all actions taken):</a:t>
            </a:r>
          </a:p>
        </p:txBody>
      </p:sp>
      <p:sp>
        <p:nvSpPr>
          <p:cNvPr id="4" name="Text Placeholder 3">
            <a:extLst>
              <a:ext uri="{FF2B5EF4-FFF2-40B4-BE49-F238E27FC236}">
                <a16:creationId xmlns:a16="http://schemas.microsoft.com/office/drawing/2014/main" id="{44FA16B2-6A61-4B79-B91C-B41F21F14F7D}"/>
              </a:ext>
            </a:extLst>
          </p:cNvPr>
          <p:cNvSpPr>
            <a:spLocks noGrp="1"/>
          </p:cNvSpPr>
          <p:nvPr>
            <p:ph sz="half" idx="1"/>
          </p:nvPr>
        </p:nvSpPr>
        <p:spPr>
          <a:xfrm>
            <a:off x="790755" y="1985009"/>
            <a:ext cx="5315503" cy="3921601"/>
          </a:xfrm>
        </p:spPr>
        <p:txBody>
          <a:bodyPr anchor="t">
            <a:normAutofit lnSpcReduction="10000"/>
          </a:bodyPr>
          <a:lstStyle/>
          <a:p>
            <a:pPr marL="342900" marR="0" lvl="0" indent="-342900">
              <a:lnSpc>
                <a:spcPct val="90000"/>
              </a:lnSpc>
              <a:spcBef>
                <a:spcPts val="0"/>
              </a:spcBef>
              <a:spcAft>
                <a:spcPts val="0"/>
              </a:spcAft>
              <a:buFont typeface="+mj-lt"/>
              <a:buAutoNum type="arabicPeriod"/>
            </a:pPr>
            <a:r>
              <a:rPr lang="en-US" sz="1500" dirty="0">
                <a:effectLst/>
              </a:rPr>
              <a:t>Attempted to identify all PLC programs (currently 171, each with 56 different state/territory results);</a:t>
            </a:r>
          </a:p>
          <a:p>
            <a:pPr marL="342900" marR="0" lvl="0" indent="-342900">
              <a:lnSpc>
                <a:spcPct val="90000"/>
              </a:lnSpc>
              <a:spcBef>
                <a:spcPts val="0"/>
              </a:spcBef>
              <a:spcAft>
                <a:spcPts val="0"/>
              </a:spcAft>
              <a:buFont typeface="+mj-lt"/>
              <a:buAutoNum type="arabicPeriod"/>
            </a:pPr>
            <a:r>
              <a:rPr lang="en-US" sz="1500" dirty="0">
                <a:effectLst/>
              </a:rPr>
              <a:t>Created informational resources (centrally shared “toolkit”) and submission process for analyses results for the colleges;</a:t>
            </a:r>
          </a:p>
          <a:p>
            <a:pPr marL="342900" marR="0" lvl="0" indent="-342900">
              <a:lnSpc>
                <a:spcPct val="90000"/>
              </a:lnSpc>
              <a:spcBef>
                <a:spcPts val="0"/>
              </a:spcBef>
              <a:spcAft>
                <a:spcPts val="0"/>
              </a:spcAft>
              <a:buFont typeface="+mj-lt"/>
              <a:buAutoNum type="arabicPeriod"/>
            </a:pPr>
            <a:r>
              <a:rPr lang="en-US" sz="1500" dirty="0">
                <a:effectLst/>
              </a:rPr>
              <a:t>Communicated mandate and deadline to submit results of analyses to college POCs; </a:t>
            </a:r>
          </a:p>
          <a:p>
            <a:pPr marL="342900" marR="0" lvl="0" indent="-342900">
              <a:lnSpc>
                <a:spcPct val="90000"/>
              </a:lnSpc>
              <a:spcBef>
                <a:spcPts val="0"/>
              </a:spcBef>
              <a:spcAft>
                <a:spcPts val="0"/>
              </a:spcAft>
              <a:buFont typeface="+mj-lt"/>
              <a:buAutoNum type="arabicPeriod"/>
            </a:pPr>
            <a:r>
              <a:rPr lang="en-US" sz="1500" dirty="0">
                <a:effectLst/>
              </a:rPr>
              <a:t>Worked with vendor to customize interactive map for public disclosures; </a:t>
            </a:r>
          </a:p>
          <a:p>
            <a:pPr marL="342900" marR="0" lvl="0" indent="-342900">
              <a:lnSpc>
                <a:spcPct val="90000"/>
              </a:lnSpc>
              <a:spcBef>
                <a:spcPts val="0"/>
              </a:spcBef>
              <a:spcAft>
                <a:spcPts val="0"/>
              </a:spcAft>
              <a:buFont typeface="+mj-lt"/>
              <a:buAutoNum type="arabicPeriod"/>
            </a:pPr>
            <a:r>
              <a:rPr lang="en-US" sz="1500" dirty="0">
                <a:effectLst/>
              </a:rPr>
              <a:t>Engaged General Counsel to create institutional definition of student location for purposes of individual disclosures; identified appropriate page(s) on PSU’s website to publish that definition; </a:t>
            </a:r>
          </a:p>
          <a:p>
            <a:pPr marL="342900" marR="0" lvl="0" indent="-342900">
              <a:lnSpc>
                <a:spcPct val="90000"/>
              </a:lnSpc>
              <a:spcBef>
                <a:spcPts val="0"/>
              </a:spcBef>
              <a:spcAft>
                <a:spcPts val="0"/>
              </a:spcAft>
              <a:buFont typeface="+mj-lt"/>
              <a:buAutoNum type="arabicPeriod"/>
            </a:pPr>
            <a:r>
              <a:rPr lang="en-US" sz="1500" dirty="0">
                <a:effectLst/>
              </a:rPr>
              <a:t>Collaborated with various offices across the institution to identify areas of opportunity to provide individual disclosures to prospective and enrolled students, as well as to those students who change locations; worked on developing messaging with General Counsel; and</a:t>
            </a:r>
          </a:p>
          <a:p>
            <a:pPr marL="342900" marR="0" lvl="0" indent="-342900">
              <a:lnSpc>
                <a:spcPct val="90000"/>
              </a:lnSpc>
              <a:spcBef>
                <a:spcPts val="0"/>
              </a:spcBef>
              <a:spcAft>
                <a:spcPts val="800"/>
              </a:spcAft>
              <a:buFont typeface="+mj-lt"/>
              <a:buAutoNum type="arabicPeriod"/>
            </a:pPr>
            <a:r>
              <a:rPr lang="en-US" sz="1500" dirty="0">
                <a:effectLst/>
              </a:rPr>
              <a:t>Assembled a team of volunteers with capacity to manually enter results rec’d from the colleges. Each program took between 1.5-3 hours. </a:t>
            </a:r>
          </a:p>
          <a:p>
            <a:pPr>
              <a:lnSpc>
                <a:spcPct val="90000"/>
              </a:lnSpc>
            </a:pPr>
            <a:endParaRPr lang="en-US" sz="1400" dirty="0"/>
          </a:p>
          <a:p>
            <a:pPr>
              <a:lnSpc>
                <a:spcPct val="90000"/>
              </a:lnSpc>
            </a:pPr>
            <a:endParaRPr lang="en-US" sz="1300" dirty="0"/>
          </a:p>
        </p:txBody>
      </p:sp>
      <p:pic>
        <p:nvPicPr>
          <p:cNvPr id="10" name="Picture Placeholder 9">
            <a:extLst>
              <a:ext uri="{FF2B5EF4-FFF2-40B4-BE49-F238E27FC236}">
                <a16:creationId xmlns:a16="http://schemas.microsoft.com/office/drawing/2014/main" id="{B09C2280-4753-4BD3-82A6-023CD939EE2E}"/>
              </a:ext>
            </a:extLst>
          </p:cNvPr>
          <p:cNvPicPr>
            <a:picLocks noGrp="1" noChangeAspect="1"/>
          </p:cNvPicPr>
          <p:nvPr>
            <p:ph sz="half" idx="2"/>
          </p:nvPr>
        </p:nvPicPr>
        <p:blipFill rotWithShape="1">
          <a:blip r:embed="rId2">
            <a:extLst>
              <a:ext uri="{837473B0-CC2E-450A-ABE3-18F120FF3D39}">
                <a1611:picAttrSrcUrl xmlns:a1611="http://schemas.microsoft.com/office/drawing/2016/11/main" r:id="rId3"/>
              </a:ext>
            </a:extLst>
          </a:blip>
          <a:srcRect l="8597" r="14292"/>
          <a:stretch/>
        </p:blipFill>
        <p:spPr>
          <a:xfrm>
            <a:off x="6488644" y="1869601"/>
            <a:ext cx="5040000" cy="3921600"/>
          </a:xfrm>
          <a:noFill/>
        </p:spPr>
      </p:pic>
    </p:spTree>
    <p:extLst>
      <p:ext uri="{BB962C8B-B14F-4D97-AF65-F5344CB8AC3E}">
        <p14:creationId xmlns:p14="http://schemas.microsoft.com/office/powerpoint/2010/main" val="1733894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ED3C6-003C-4A2D-B351-F00A04BF6251}"/>
              </a:ext>
            </a:extLst>
          </p:cNvPr>
          <p:cNvSpPr>
            <a:spLocks noGrp="1"/>
          </p:cNvSpPr>
          <p:nvPr>
            <p:ph type="title"/>
          </p:nvPr>
        </p:nvSpPr>
        <p:spPr>
          <a:xfrm>
            <a:off x="685801" y="609600"/>
            <a:ext cx="10840914" cy="1260000"/>
          </a:xfrm>
        </p:spPr>
        <p:txBody>
          <a:bodyPr anchor="ctr">
            <a:normAutofit/>
          </a:bodyPr>
          <a:lstStyle/>
          <a:p>
            <a:pPr marL="0" marR="0">
              <a:spcBef>
                <a:spcPts val="0"/>
              </a:spcBef>
              <a:spcAft>
                <a:spcPts val="800"/>
              </a:spcAft>
            </a:pPr>
            <a:r>
              <a:rPr lang="en-US" dirty="0">
                <a:effectLst/>
              </a:rPr>
              <a:t>To date we are still working on:</a:t>
            </a:r>
          </a:p>
        </p:txBody>
      </p:sp>
      <p:pic>
        <p:nvPicPr>
          <p:cNvPr id="10" name="Picture Placeholder 9">
            <a:extLst>
              <a:ext uri="{FF2B5EF4-FFF2-40B4-BE49-F238E27FC236}">
                <a16:creationId xmlns:a16="http://schemas.microsoft.com/office/drawing/2014/main" id="{B09C2280-4753-4BD3-82A6-023CD939EE2E}"/>
              </a:ext>
            </a:extLst>
          </p:cNvPr>
          <p:cNvPicPr>
            <a:picLocks noGrp="1" noChangeAspect="1"/>
          </p:cNvPicPr>
          <p:nvPr>
            <p:ph sz="half" idx="1"/>
          </p:nvPr>
        </p:nvPicPr>
        <p:blipFill rotWithShape="1">
          <a:blip r:embed="rId2">
            <a:extLst>
              <a:ext uri="{837473B0-CC2E-450A-ABE3-18F120FF3D39}">
                <a1611:picAttrSrcUrl xmlns:a1611="http://schemas.microsoft.com/office/drawing/2016/11/main" r:id="rId3"/>
              </a:ext>
            </a:extLst>
          </a:blip>
          <a:srcRect l="3611"/>
          <a:stretch/>
        </p:blipFill>
        <p:spPr>
          <a:xfrm>
            <a:off x="685802" y="1869600"/>
            <a:ext cx="5040000" cy="3921601"/>
          </a:xfrm>
          <a:noFill/>
        </p:spPr>
      </p:pic>
      <p:sp>
        <p:nvSpPr>
          <p:cNvPr id="4" name="Text Placeholder 3">
            <a:extLst>
              <a:ext uri="{FF2B5EF4-FFF2-40B4-BE49-F238E27FC236}">
                <a16:creationId xmlns:a16="http://schemas.microsoft.com/office/drawing/2014/main" id="{44FA16B2-6A61-4B79-B91C-B41F21F14F7D}"/>
              </a:ext>
            </a:extLst>
          </p:cNvPr>
          <p:cNvSpPr>
            <a:spLocks noGrp="1"/>
          </p:cNvSpPr>
          <p:nvPr>
            <p:ph sz="half" idx="2"/>
          </p:nvPr>
        </p:nvSpPr>
        <p:spPr>
          <a:xfrm>
            <a:off x="6355479" y="2118176"/>
            <a:ext cx="5040000" cy="3921600"/>
          </a:xfrm>
        </p:spPr>
        <p:txBody>
          <a:bodyPr anchor="t">
            <a:normAutofit/>
          </a:bodyPr>
          <a:lstStyle/>
          <a:p>
            <a:pPr marL="342900" marR="0" lvl="0" indent="-342900">
              <a:lnSpc>
                <a:spcPct val="90000"/>
              </a:lnSpc>
              <a:spcBef>
                <a:spcPts val="0"/>
              </a:spcBef>
              <a:spcAft>
                <a:spcPts val="0"/>
              </a:spcAft>
              <a:buFont typeface="+mj-lt"/>
              <a:buAutoNum type="arabicPeriod"/>
            </a:pPr>
            <a:r>
              <a:rPr lang="en-US" sz="1500" dirty="0">
                <a:effectLst/>
              </a:rPr>
              <a:t>Transitioning the overall compliance responsibility and operations to the Office of Planning &amp; Assessment as the taskforce’s work has concluded.</a:t>
            </a:r>
          </a:p>
          <a:p>
            <a:pPr marL="342900" marR="0" lvl="0" indent="-342900">
              <a:lnSpc>
                <a:spcPct val="90000"/>
              </a:lnSpc>
              <a:spcBef>
                <a:spcPts val="0"/>
              </a:spcBef>
              <a:spcAft>
                <a:spcPts val="0"/>
              </a:spcAft>
              <a:buFont typeface="+mj-lt"/>
              <a:buAutoNum type="arabicPeriod"/>
            </a:pPr>
            <a:r>
              <a:rPr lang="en-US" sz="1500" dirty="0">
                <a:effectLst/>
              </a:rPr>
              <a:t>Have we identified all PLC programs?</a:t>
            </a:r>
          </a:p>
          <a:p>
            <a:pPr marL="342900" marR="0" lvl="0" indent="-342900">
              <a:lnSpc>
                <a:spcPct val="90000"/>
              </a:lnSpc>
              <a:spcBef>
                <a:spcPts val="0"/>
              </a:spcBef>
              <a:spcAft>
                <a:spcPts val="0"/>
              </a:spcAft>
              <a:buFont typeface="+mj-lt"/>
              <a:buAutoNum type="arabicPeriod"/>
            </a:pPr>
            <a:r>
              <a:rPr lang="en-US" sz="1500" dirty="0">
                <a:effectLst/>
              </a:rPr>
              <a:t>Developing automation of those processes we must currently perform manually.</a:t>
            </a:r>
          </a:p>
          <a:p>
            <a:pPr marL="342900" marR="0" lvl="0" indent="-342900">
              <a:lnSpc>
                <a:spcPct val="90000"/>
              </a:lnSpc>
              <a:spcBef>
                <a:spcPts val="0"/>
              </a:spcBef>
              <a:spcAft>
                <a:spcPts val="0"/>
              </a:spcAft>
              <a:buFont typeface="+mj-lt"/>
              <a:buAutoNum type="arabicPeriod"/>
            </a:pPr>
            <a:r>
              <a:rPr lang="en-US" sz="1500" dirty="0">
                <a:effectLst/>
              </a:rPr>
              <a:t>Developing long-term processes for annual reviews, or when new PLC programs are created, etc.</a:t>
            </a:r>
          </a:p>
          <a:p>
            <a:pPr marL="342900" marR="0" lvl="0" indent="-342900">
              <a:lnSpc>
                <a:spcPct val="90000"/>
              </a:lnSpc>
              <a:spcBef>
                <a:spcPts val="0"/>
              </a:spcBef>
              <a:spcAft>
                <a:spcPts val="0"/>
              </a:spcAft>
              <a:buFont typeface="+mj-lt"/>
              <a:buAutoNum type="arabicPeriod"/>
            </a:pPr>
            <a:r>
              <a:rPr lang="en-US" sz="1500" dirty="0">
                <a:effectLst/>
              </a:rPr>
              <a:t>For those distance education programs with results of “have not determined” – have we made every attempt to determine? </a:t>
            </a:r>
          </a:p>
          <a:p>
            <a:pPr marL="342900" marR="0" lvl="0" indent="-342900">
              <a:lnSpc>
                <a:spcPct val="90000"/>
              </a:lnSpc>
              <a:spcBef>
                <a:spcPts val="0"/>
              </a:spcBef>
              <a:spcAft>
                <a:spcPts val="800"/>
              </a:spcAft>
              <a:buFont typeface="+mj-lt"/>
              <a:buAutoNum type="arabicPeriod"/>
            </a:pPr>
            <a:r>
              <a:rPr lang="en-US" sz="1500" dirty="0">
                <a:effectLst/>
              </a:rPr>
              <a:t>Ensuring we are providing all prospective students and enrolled students with individual disclosures (we are finding that there are many ways for students to be admitted into programs, very few are direct admit).</a:t>
            </a:r>
          </a:p>
          <a:p>
            <a:pPr>
              <a:lnSpc>
                <a:spcPct val="90000"/>
              </a:lnSpc>
            </a:pPr>
            <a:endParaRPr lang="en-US" sz="1500" dirty="0"/>
          </a:p>
          <a:p>
            <a:pPr>
              <a:lnSpc>
                <a:spcPct val="90000"/>
              </a:lnSpc>
            </a:pPr>
            <a:endParaRPr lang="en-US" sz="1500" dirty="0"/>
          </a:p>
        </p:txBody>
      </p:sp>
    </p:spTree>
    <p:extLst>
      <p:ext uri="{BB962C8B-B14F-4D97-AF65-F5344CB8AC3E}">
        <p14:creationId xmlns:p14="http://schemas.microsoft.com/office/powerpoint/2010/main" val="2011629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303AF-31A3-41F7-A913-A881161ED9EB}"/>
              </a:ext>
            </a:extLst>
          </p:cNvPr>
          <p:cNvSpPr>
            <a:spLocks noGrp="1"/>
          </p:cNvSpPr>
          <p:nvPr>
            <p:ph type="title"/>
          </p:nvPr>
        </p:nvSpPr>
        <p:spPr/>
        <p:txBody>
          <a:bodyPr/>
          <a:lstStyle/>
          <a:p>
            <a:r>
              <a:rPr lang="en-US" dirty="0"/>
              <a:t>Key takeaways</a:t>
            </a:r>
          </a:p>
        </p:txBody>
      </p:sp>
      <p:sp>
        <p:nvSpPr>
          <p:cNvPr id="3" name="Content Placeholder 2">
            <a:extLst>
              <a:ext uri="{FF2B5EF4-FFF2-40B4-BE49-F238E27FC236}">
                <a16:creationId xmlns:a16="http://schemas.microsoft.com/office/drawing/2014/main" id="{1CC8A57C-0F28-4258-BBAB-CBB0D15C3BD5}"/>
              </a:ext>
            </a:extLst>
          </p:cNvPr>
          <p:cNvSpPr>
            <a:spLocks noGrp="1"/>
          </p:cNvSpPr>
          <p:nvPr>
            <p:ph idx="1"/>
          </p:nvPr>
        </p:nvSpPr>
        <p:spPr>
          <a:xfrm>
            <a:off x="685801" y="2230845"/>
            <a:ext cx="10840914" cy="3921600"/>
          </a:xfrm>
        </p:spPr>
        <p:txBody>
          <a:bodyPr/>
          <a:lstStyle/>
          <a:p>
            <a:r>
              <a:rPr lang="en-US" dirty="0"/>
              <a:t>It takes teamwork, lots of it.</a:t>
            </a:r>
          </a:p>
          <a:p>
            <a:r>
              <a:rPr lang="en-US" dirty="0"/>
              <a:t>Leverage your relationships and connections to enlist cooperation and collaboration.</a:t>
            </a:r>
          </a:p>
          <a:p>
            <a:r>
              <a:rPr lang="en-US" dirty="0"/>
              <a:t>When you think you’ve covered everything, just give it some time!  This is a </a:t>
            </a:r>
            <a:r>
              <a:rPr lang="en-US" b="1" dirty="0"/>
              <a:t>very complex </a:t>
            </a:r>
            <a:r>
              <a:rPr lang="en-US" dirty="0"/>
              <a:t>undertaking.  You might have to go back to the drawing board several times. Cut yourself some slack and insert levity when appropriate.</a:t>
            </a:r>
          </a:p>
          <a:p>
            <a:r>
              <a:rPr lang="en-US" dirty="0"/>
              <a:t>Refer to SAN’s </a:t>
            </a:r>
            <a:r>
              <a:rPr lang="en-US" dirty="0">
                <a:hlinkClick r:id="rId2"/>
              </a:rPr>
              <a:t>Professional Licensure Disclosures – Implementation Handbook </a:t>
            </a:r>
            <a:r>
              <a:rPr lang="en-US" dirty="0"/>
              <a:t>often.</a:t>
            </a:r>
          </a:p>
          <a:p>
            <a:pPr marL="0" indent="0">
              <a:buNone/>
            </a:pPr>
            <a:endParaRPr lang="en-US" dirty="0"/>
          </a:p>
        </p:txBody>
      </p:sp>
    </p:spTree>
    <p:extLst>
      <p:ext uri="{BB962C8B-B14F-4D97-AF65-F5344CB8AC3E}">
        <p14:creationId xmlns:p14="http://schemas.microsoft.com/office/powerpoint/2010/main" val="42768752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Default">
      <a:majorFont>
        <a:latin typeface="Corbel"/>
        <a:ea typeface=""/>
        <a:cs typeface=""/>
      </a:majorFont>
      <a:minorFont>
        <a:latin typeface="Corbel"/>
        <a:ea typeface=""/>
        <a:cs typeface=""/>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spDef>
      <a:spPr>
        <a:ln>
          <a:noFill/>
        </a:ln>
      </a:spPr>
      <a:bodyPr rtlCol="0" anchor="ctr"/>
      <a:lstStyle>
        <a:defPPr algn="ctr">
          <a:defRPr/>
        </a:defPPr>
      </a:lstStyle>
      <a:style>
        <a:lnRef idx="2">
          <a:schemeClr val="accent3">
            <a:shade val="50000"/>
          </a:schemeClr>
        </a:lnRef>
        <a:fillRef idx="1">
          <a:schemeClr val="accent3"/>
        </a:fillRef>
        <a:effectRef idx="0">
          <a:schemeClr val="accent3"/>
        </a:effectRef>
        <a:fontRef idx="minor">
          <a:schemeClr val="lt1"/>
        </a:fontRef>
      </a:style>
    </a:spDef>
  </a:objectDefaults>
  <a:extraClrSchemeLst/>
  <a:extLst>
    <a:ext uri="{05A4C25C-085E-4340-85A3-A5531E510DB2}">
      <thm15:themeFamily xmlns:thm15="http://schemas.microsoft.com/office/thememl/2012/main" name="TF22736411_Famous event in history presentation_AAS_v4" id="{885A6F1E-651B-4F15-A7C5-F8866BEBEDBA}" vid="{A424914B-CB64-4CFE-A131-6ACB64D36AA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C94942-C689-461B-8649-1FD863C6BA2B}">
  <ds:schemaRefs>
    <ds:schemaRef ds:uri="http://schemas.microsoft.com/office/2006/metadata/properties"/>
    <ds:schemaRef ds:uri="http://schemas.microsoft.com/office/2006/documentManagement/types"/>
    <ds:schemaRef ds:uri="http://purl.org/dc/terms/"/>
    <ds:schemaRef ds:uri="http://purl.org/dc/elements/1.1/"/>
    <ds:schemaRef ds:uri="http://purl.org/dc/dcmitype/"/>
    <ds:schemaRef ds:uri="http://schemas.microsoft.com/office/infopath/2007/PartnerControls"/>
    <ds:schemaRef ds:uri="http://schemas.openxmlformats.org/package/2006/metadata/core-properties"/>
    <ds:schemaRef ds:uri="16c05727-aa75-4e4a-9b5f-8a80a1165891"/>
    <ds:schemaRef ds:uri="71af3243-3dd4-4a8d-8c0d-dd76da1f02a5"/>
    <ds:schemaRef ds:uri="http://www.w3.org/XML/1998/namespace"/>
  </ds:schemaRefs>
</ds:datastoreItem>
</file>

<file path=customXml/itemProps2.xml><?xml version="1.0" encoding="utf-8"?>
<ds:datastoreItem xmlns:ds="http://schemas.openxmlformats.org/officeDocument/2006/customXml" ds:itemID="{096277B9-27DA-47CA-9593-62E4BB44AB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C25A74-1E0C-4362-AFA3-6197BD285F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TotalTime>
  <Words>487</Words>
  <Application>Microsoft Office PowerPoint</Application>
  <PresentationFormat>Widescreen</PresentationFormat>
  <Paragraphs>38</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Corbel</vt:lpstr>
      <vt:lpstr>Celestial</vt:lpstr>
      <vt:lpstr>Becoming compliant with new Professional licensure Federal Regulations</vt:lpstr>
      <vt:lpstr>Compliance Timeline</vt:lpstr>
      <vt:lpstr>Action items the Task force took (these are high-level examples, not inclusive of all actions taken):</vt:lpstr>
      <vt:lpstr>To date we are still working on:</vt:lpstr>
      <vt:lpstr>Key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Becoming compliant with new Professional licensure Federal Regulations</dc:title>
  <dc:creator>Spence, Teri</dc:creator>
  <cp:lastModifiedBy>Elisa Jaden</cp:lastModifiedBy>
  <cp:revision>5</cp:revision>
  <dcterms:created xsi:type="dcterms:W3CDTF">2020-08-24T20:57:34Z</dcterms:created>
  <dcterms:modified xsi:type="dcterms:W3CDTF">2020-08-25T15:40:21Z</dcterms:modified>
</cp:coreProperties>
</file>