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E41EF-D489-433E-8A5B-06AFF3E2E96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AC333-FBEA-4C63-ADA8-678D79F9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8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en.2018.07.00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Preparing Pre-Licensure Nurses: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Interprofessional Disaster Drill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Jean Ellen Zavertnik, RN, DNP, CNE, CHSE</a:t>
            </a:r>
          </a:p>
          <a:p>
            <a:r>
              <a:rPr lang="en-US" dirty="0" smtClean="0"/>
              <a:t>Clemson University School of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50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8882" y="1440994"/>
            <a:ext cx="4436678" cy="28190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235200"/>
            <a:ext cx="3343274" cy="3705448"/>
          </a:xfrm>
        </p:spPr>
        <p:txBody>
          <a:bodyPr>
            <a:normAutofit/>
          </a:bodyPr>
          <a:lstStyle/>
          <a:p>
            <a:r>
              <a:rPr lang="en-US" sz="2600" dirty="0"/>
              <a:t>Preparing pre-professional nursing student for </a:t>
            </a:r>
            <a:r>
              <a:rPr lang="en-US" sz="2600" dirty="0" smtClean="0"/>
              <a:t>disaster </a:t>
            </a:r>
            <a:r>
              <a:rPr lang="en-US" sz="2600" dirty="0"/>
              <a:t>can lead to positive learning outcomes and facilitate transition to practice in the community health nursing setting.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3" y="283501"/>
            <a:ext cx="3501084" cy="2625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776" y="2983137"/>
            <a:ext cx="3380012" cy="2535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9137" y="3980714"/>
            <a:ext cx="3041496" cy="22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835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Implications , Limitations, Replication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86200" y="2562577"/>
            <a:ext cx="7315200" cy="366888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impact of exposing pre-professional healthcare students to a disaster may not be fully realized until specific data collection tools are available, however, playing the role of a casualty participant may allow the nursing </a:t>
            </a:r>
            <a:r>
              <a:rPr lang="en-US" sz="2400" dirty="0" smtClean="0">
                <a:solidFill>
                  <a:schemeClr val="tx1"/>
                </a:solidFill>
              </a:rPr>
              <a:t>students </a:t>
            </a:r>
            <a:r>
              <a:rPr lang="en-US" sz="2400" dirty="0">
                <a:solidFill>
                  <a:schemeClr val="tx1"/>
                </a:solidFill>
              </a:rPr>
              <a:t>to gain insight </a:t>
            </a:r>
            <a:r>
              <a:rPr lang="en-US" sz="2400" dirty="0" smtClean="0">
                <a:solidFill>
                  <a:schemeClr val="tx1"/>
                </a:solidFill>
              </a:rPr>
              <a:t>into the importance of preparing for a disaster, </a:t>
            </a:r>
            <a:r>
              <a:rPr lang="en-US" sz="2400" dirty="0">
                <a:solidFill>
                  <a:schemeClr val="tx1"/>
                </a:solidFill>
              </a:rPr>
              <a:t>empathy for disaster </a:t>
            </a:r>
            <a:r>
              <a:rPr lang="en-US" sz="2400" dirty="0" smtClean="0">
                <a:solidFill>
                  <a:schemeClr val="tx1"/>
                </a:solidFill>
              </a:rPr>
              <a:t>victims, </a:t>
            </a:r>
            <a:r>
              <a:rPr lang="en-US" sz="2400" dirty="0">
                <a:solidFill>
                  <a:schemeClr val="tx1"/>
                </a:solidFill>
              </a:rPr>
              <a:t>and appreciate the role of emergency personnel in a disaster</a:t>
            </a:r>
            <a:r>
              <a:rPr lang="en-US" sz="2400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2414764"/>
            <a:ext cx="3130550" cy="2619375"/>
          </a:xfrm>
        </p:spPr>
      </p:pic>
    </p:spTree>
    <p:extLst>
      <p:ext uri="{BB962C8B-B14F-4D97-AF65-F5344CB8AC3E}">
        <p14:creationId xmlns:p14="http://schemas.microsoft.com/office/powerpoint/2010/main" val="33199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43" y="654757"/>
            <a:ext cx="11187289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Foisy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-Doll, C. &amp; Leighton, K. (2018). Simulation Champions Fostering Courage, Caring, and Connection. Wolters Kluwer: Philadelphia.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Interprofessional Education Collaborative. (2016). Core competencies for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interprofessional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collaborative practice: 2016 update. Washington, DC: Interprofessional Education Collaborative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Sanchez, L., Young, V., &amp; Baker, M. (2018). Active shooter training in the emergency department: A safety initiative. </a:t>
            </a:r>
            <a:r>
              <a:rPr lang="en-US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Journal of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mergency Nursing. (in press), </a:t>
            </a:r>
            <a:r>
              <a:rPr lang="en-US" sz="2400" i="1" dirty="0" smtClean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https://doi.org/10.1016/j.jen.2018.07.002</a:t>
            </a:r>
            <a:r>
              <a:rPr lang="en-US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837267"/>
          </a:xfrm>
        </p:spPr>
        <p:txBody>
          <a:bodyPr/>
          <a:lstStyle/>
          <a:p>
            <a:r>
              <a:rPr lang="en-US" dirty="0" smtClean="0"/>
              <a:t>Mass Casualty Shooter Drill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6208"/>
          <a:stretch>
            <a:fillRect/>
          </a:stretch>
        </p:blipFill>
        <p:spPr>
          <a:xfrm>
            <a:off x="3649666" y="722489"/>
            <a:ext cx="4435130" cy="28584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081867"/>
            <a:ext cx="2834640" cy="273371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First responders; Fire, Police, EMS</a:t>
            </a:r>
          </a:p>
          <a:p>
            <a:r>
              <a:rPr lang="en-US" sz="2000" dirty="0" smtClean="0"/>
              <a:t>Medical Students, Faculty</a:t>
            </a:r>
          </a:p>
          <a:p>
            <a:r>
              <a:rPr lang="en-US" sz="2000" dirty="0" smtClean="0"/>
              <a:t>Nursing Students, Faculty</a:t>
            </a:r>
          </a:p>
          <a:p>
            <a:r>
              <a:rPr lang="en-US" sz="2000" dirty="0" smtClean="0"/>
              <a:t>Hospital Professional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6268" y="2996691"/>
            <a:ext cx="3872089" cy="29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Gain </a:t>
            </a:r>
            <a:r>
              <a:rPr lang="en-US" sz="2800" dirty="0">
                <a:solidFill>
                  <a:schemeClr val="tx1"/>
                </a:solidFill>
              </a:rPr>
              <a:t>insight/empathy for casualty participants in a disaster 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Enhance understanding of roles and responsibilities of law enforcement, fire service, and emergency medical services responding to a mass casualty </a:t>
            </a:r>
            <a:r>
              <a:rPr lang="en-US" sz="2800" dirty="0" smtClean="0">
                <a:solidFill>
                  <a:schemeClr val="tx1"/>
                </a:solidFill>
              </a:rPr>
              <a:t>incident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Describe, from a personal perspective, casualty participant-first responder interactions with an emphasis on caring (providing comfort; building trust; and instilling hope)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5921" y="1698985"/>
            <a:ext cx="4601184" cy="3450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9449" y="1693336"/>
            <a:ext cx="4556007" cy="34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52" y="875482"/>
            <a:ext cx="2947482" cy="460118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for the audience: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3377" y="1535290"/>
            <a:ext cx="7303911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can nursing students gain by participating in a disaster drill?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caring behaviors are demonstrated in a disaster drill?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participation in a simulated disaster drill help students to gain an appreciation of the role of first responders?  </a:t>
            </a:r>
          </a:p>
        </p:txBody>
      </p:sp>
    </p:spTree>
    <p:extLst>
      <p:ext uri="{BB962C8B-B14F-4D97-AF65-F5344CB8AC3E}">
        <p14:creationId xmlns:p14="http://schemas.microsoft.com/office/powerpoint/2010/main" val="7440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Two surveys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One week post experience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Optional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IRB approved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Mixed methods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Quantitative: mean, median, mode, range, and standard deviations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Qualitative: thematic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42963"/>
            <a:ext cx="3122477" cy="5157787"/>
          </a:xfrm>
        </p:spPr>
        <p:txBody>
          <a:bodyPr>
            <a:normAutofit/>
          </a:bodyPr>
          <a:lstStyle/>
          <a:p>
            <a:r>
              <a:rPr lang="en-US" dirty="0" smtClean="0"/>
              <a:t>Caring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Of the 50 student respondents, more than half (82%) of the participants observed acts of caring during the simulation, particularly from EMT (76%) and police (44%).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337" y="2195673"/>
            <a:ext cx="4033539" cy="30251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625" y="2195674"/>
            <a:ext cx="4033538" cy="3025153"/>
          </a:xfrm>
        </p:spPr>
      </p:pic>
      <p:sp>
        <p:nvSpPr>
          <p:cNvPr id="4" name="Rounded Rectangle 3"/>
          <p:cNvSpPr/>
          <p:nvPr/>
        </p:nvSpPr>
        <p:spPr>
          <a:xfrm>
            <a:off x="5509173" y="493007"/>
            <a:ext cx="3635022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5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" y="828675"/>
            <a:ext cx="3282798" cy="502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Responder</a:t>
            </a:r>
            <a:br>
              <a:rPr lang="en-US" dirty="0" smtClean="0"/>
            </a:br>
            <a:r>
              <a:rPr lang="en-US" sz="2700" dirty="0" smtClean="0"/>
              <a:t>Interactions</a:t>
            </a:r>
            <a:r>
              <a:rPr lang="en-US" dirty="0"/>
              <a:t> </a:t>
            </a:r>
            <a:r>
              <a:rPr lang="en-US" sz="2700" dirty="0" smtClean="0"/>
              <a:t>with </a:t>
            </a:r>
            <a:r>
              <a:rPr lang="en-US" sz="2700" dirty="0"/>
              <a:t>first responders provided nursing students a better understanding of first responder role and responsibilities (56%), however 17% of the nursing students did not see the role of the first responder differently following the </a:t>
            </a:r>
            <a:r>
              <a:rPr lang="en-US" sz="2700" dirty="0" smtClean="0"/>
              <a:t>simulation, 16</a:t>
            </a:r>
            <a:r>
              <a:rPr lang="en-US" sz="2700" dirty="0"/>
              <a:t>% were undecided.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82" y="1789881"/>
            <a:ext cx="3494661" cy="42835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7" y="1778353"/>
            <a:ext cx="3221302" cy="4295069"/>
          </a:xfrm>
        </p:spPr>
      </p:pic>
      <p:sp>
        <p:nvSpPr>
          <p:cNvPr id="7" name="Rounded Rectangle 6"/>
          <p:cNvSpPr/>
          <p:nvPr/>
        </p:nvSpPr>
        <p:spPr>
          <a:xfrm>
            <a:off x="5509173" y="493007"/>
            <a:ext cx="3635022" cy="699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6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850"/>
            <a:ext cx="3614738" cy="482952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teamwork and collaboration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communication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reaction </a:t>
            </a:r>
            <a:r>
              <a:rPr lang="en-US" sz="2700" dirty="0"/>
              <a:t>and </a:t>
            </a:r>
            <a:r>
              <a:rPr lang="en-US" sz="2700" dirty="0" smtClean="0"/>
              <a:t>behavior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triaging procedure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importance </a:t>
            </a:r>
            <a:r>
              <a:rPr lang="en-US" sz="2700" dirty="0"/>
              <a:t>of disaster drills and Interprofessional </a:t>
            </a:r>
            <a:r>
              <a:rPr lang="en-US" sz="2700" dirty="0" smtClean="0"/>
              <a:t>training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589" y="2194420"/>
            <a:ext cx="4023519" cy="30176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9877" y="2194422"/>
            <a:ext cx="4023517" cy="3017637"/>
          </a:xfrm>
        </p:spPr>
      </p:pic>
      <p:sp>
        <p:nvSpPr>
          <p:cNvPr id="3" name="Rounded Rectangle 2"/>
          <p:cNvSpPr/>
          <p:nvPr/>
        </p:nvSpPr>
        <p:spPr>
          <a:xfrm>
            <a:off x="5554133" y="485422"/>
            <a:ext cx="3793067" cy="722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2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379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Times New Roman</vt:lpstr>
      <vt:lpstr>Wingdings 2</vt:lpstr>
      <vt:lpstr>Frame</vt:lpstr>
      <vt:lpstr>Preparing Pre-Licensure Nurses:  An Interprofessional Disaster Drill</vt:lpstr>
      <vt:lpstr>Mass Casualty Shooter Drill</vt:lpstr>
      <vt:lpstr>Objectives </vt:lpstr>
      <vt:lpstr>Description</vt:lpstr>
      <vt:lpstr>Questions for the audience:  </vt:lpstr>
      <vt:lpstr>Method and Metrics</vt:lpstr>
      <vt:lpstr>Caring  Of the 50 student respondents, more than half (82%) of the participants observed acts of caring during the simulation, particularly from EMT (76%) and police (44%). </vt:lpstr>
      <vt:lpstr>First Responder Interactions with first responders provided nursing students a better understanding of first responder role and responsibilities (56%), however 17% of the nursing students did not see the role of the first responder differently following the simulation, 16% were undecided. </vt:lpstr>
      <vt:lpstr>teamwork and collaboration  communication  reaction and behavior   triaging procedure  importance of disaster drills and Interprofessional training </vt:lpstr>
      <vt:lpstr>Significance</vt:lpstr>
      <vt:lpstr>Implications , Limitations, Replication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Pre-Licensure Nurses:  An Interprofessional Disaster Drill</dc:title>
  <dc:creator>Jean Ellen Zavertnik</dc:creator>
  <cp:lastModifiedBy>Jean Ellen Zavertnik</cp:lastModifiedBy>
  <cp:revision>21</cp:revision>
  <dcterms:created xsi:type="dcterms:W3CDTF">2018-10-01T15:58:41Z</dcterms:created>
  <dcterms:modified xsi:type="dcterms:W3CDTF">2018-10-11T14:04:53Z</dcterms:modified>
</cp:coreProperties>
</file>